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0" r:id="rId4"/>
    <p:sldId id="261" r:id="rId5"/>
  </p:sldIdLst>
  <p:sldSz cx="12192000" cy="6858000"/>
  <p:notesSz cx="6858000" cy="9144000"/>
  <p:embeddedFontLst>
    <p:embeddedFont>
      <p:font typeface="Bahnschrift Condensed" panose="020B0502040204020203" pitchFamily="34" charset="0"/>
      <p:regular r:id="rId6"/>
      <p:bold r:id="rId7"/>
    </p:embeddedFont>
    <p:embeddedFont>
      <p:font typeface="Bodoni MT Condensed" panose="02070606080606020203" pitchFamily="18" charset="0"/>
      <p:regular r:id="rId8"/>
      <p:bold r:id="rId9"/>
      <p:italic r:id="rId10"/>
      <p:boldItalic r:id="rId11"/>
    </p:embeddedFont>
    <p:embeddedFont>
      <p:font typeface="Brandon Grotesque Regular" panose="020B05030202030D0202" pitchFamily="34" charset="0"/>
      <p:italic r:id="rId12"/>
    </p:embeddedFont>
    <p:embeddedFont>
      <p:font typeface="游ゴシック" panose="020B0400000000000000" pitchFamily="50" charset="-128"/>
      <p:regular r:id="rId13"/>
      <p:bold r:id="rId14"/>
    </p:embeddedFont>
    <p:embeddedFont>
      <p:font typeface="游ゴシック Light" panose="020B0300000000000000" pitchFamily="50" charset="-128"/>
      <p:regular r:id="rId15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BFBFBF"/>
    <a:srgbClr val="F7F7F7"/>
    <a:srgbClr val="949494"/>
    <a:srgbClr val="F3F3F3"/>
    <a:srgbClr val="F6C553"/>
    <a:srgbClr val="544000"/>
    <a:srgbClr val="FBE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108AD-98C5-4EA9-989C-86644D09E336}" v="3" dt="2023-10-17T12:05:47.949"/>
    <p1510:client id="{742CB584-20BD-44A2-AE8C-E0D98F43DD01}" v="203" dt="2023-10-17T10:03:05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6817" autoAdjust="0"/>
  </p:normalViewPr>
  <p:slideViewPr>
    <p:cSldViewPr snapToGrid="0">
      <p:cViewPr>
        <p:scale>
          <a:sx n="125" d="100"/>
          <a:sy n="125" d="100"/>
        </p:scale>
        <p:origin x="5646" y="90"/>
      </p:cViewPr>
      <p:guideLst/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or noma" userId="dc0871d998a3ba46" providerId="LiveId" clId="{2FC73D21-163D-4562-858B-BED34A43278A}"/>
    <pc:docChg chg="custSel modSld">
      <pc:chgData name="door noma" userId="dc0871d998a3ba46" providerId="LiveId" clId="{2FC73D21-163D-4562-858B-BED34A43278A}" dt="2023-10-17T11:39:52.273" v="7" actId="478"/>
      <pc:docMkLst>
        <pc:docMk/>
      </pc:docMkLst>
      <pc:sldChg chg="delSp mod">
        <pc:chgData name="door noma" userId="dc0871d998a3ba46" providerId="LiveId" clId="{2FC73D21-163D-4562-858B-BED34A43278A}" dt="2023-10-17T11:39:33.733" v="3" actId="478"/>
        <pc:sldMkLst>
          <pc:docMk/>
          <pc:sldMk cId="4119358725" sldId="256"/>
        </pc:sldMkLst>
        <pc:spChg chg="del">
          <ac:chgData name="door noma" userId="dc0871d998a3ba46" providerId="LiveId" clId="{2FC73D21-163D-4562-858B-BED34A43278A}" dt="2023-10-17T11:39:32.504" v="1" actId="478"/>
          <ac:spMkLst>
            <pc:docMk/>
            <pc:sldMk cId="4119358725" sldId="256"/>
            <ac:spMk id="5" creationId="{5D94206C-CC5A-B4BD-767E-DFA2561A484B}"/>
          </ac:spMkLst>
        </pc:spChg>
        <pc:spChg chg="del">
          <ac:chgData name="door noma" userId="dc0871d998a3ba46" providerId="LiveId" clId="{2FC73D21-163D-4562-858B-BED34A43278A}" dt="2023-10-17T11:39:33.284" v="2" actId="478"/>
          <ac:spMkLst>
            <pc:docMk/>
            <pc:sldMk cId="4119358725" sldId="256"/>
            <ac:spMk id="60" creationId="{2CB3F8A2-F456-D046-142E-33469001B053}"/>
          </ac:spMkLst>
        </pc:spChg>
        <pc:picChg chg="del">
          <ac:chgData name="door noma" userId="dc0871d998a3ba46" providerId="LiveId" clId="{2FC73D21-163D-4562-858B-BED34A43278A}" dt="2023-10-17T11:39:31.943" v="0" actId="478"/>
          <ac:picMkLst>
            <pc:docMk/>
            <pc:sldMk cId="4119358725" sldId="256"/>
            <ac:picMk id="16" creationId="{EBDEFD27-22BE-621D-5C8C-3084C1F491B3}"/>
          </ac:picMkLst>
        </pc:picChg>
        <pc:picChg chg="del">
          <ac:chgData name="door noma" userId="dc0871d998a3ba46" providerId="LiveId" clId="{2FC73D21-163D-4562-858B-BED34A43278A}" dt="2023-10-17T11:39:33.733" v="3" actId="478"/>
          <ac:picMkLst>
            <pc:docMk/>
            <pc:sldMk cId="4119358725" sldId="256"/>
            <ac:picMk id="25" creationId="{0D68E2D2-8ACF-724B-FE2A-D6527CFF035F}"/>
          </ac:picMkLst>
        </pc:picChg>
      </pc:sldChg>
      <pc:sldChg chg="delSp modSp mod">
        <pc:chgData name="door noma" userId="dc0871d998a3ba46" providerId="LiveId" clId="{2FC73D21-163D-4562-858B-BED34A43278A}" dt="2023-10-17T11:39:52.273" v="7" actId="478"/>
        <pc:sldMkLst>
          <pc:docMk/>
          <pc:sldMk cId="1739453443" sldId="259"/>
        </pc:sldMkLst>
        <pc:spChg chg="del mod modVis">
          <ac:chgData name="door noma" userId="dc0871d998a3ba46" providerId="LiveId" clId="{2FC73D21-163D-4562-858B-BED34A43278A}" dt="2023-10-17T11:39:52.273" v="7" actId="478"/>
          <ac:spMkLst>
            <pc:docMk/>
            <pc:sldMk cId="1739453443" sldId="259"/>
            <ac:spMk id="36" creationId="{A2D63CE9-2157-E573-EE99-80ECE3BE9391}"/>
          </ac:spMkLst>
        </pc:spChg>
      </pc:sldChg>
      <pc:sldChg chg="delSp modSp mod">
        <pc:chgData name="door noma" userId="dc0871d998a3ba46" providerId="LiveId" clId="{2FC73D21-163D-4562-858B-BED34A43278A}" dt="2023-10-17T11:39:47.186" v="5" actId="478"/>
        <pc:sldMkLst>
          <pc:docMk/>
          <pc:sldMk cId="2236552488" sldId="260"/>
        </pc:sldMkLst>
        <pc:spChg chg="del mod modVis">
          <ac:chgData name="door noma" userId="dc0871d998a3ba46" providerId="LiveId" clId="{2FC73D21-163D-4562-858B-BED34A43278A}" dt="2023-10-17T11:39:47.186" v="5" actId="478"/>
          <ac:spMkLst>
            <pc:docMk/>
            <pc:sldMk cId="2236552488" sldId="260"/>
            <ac:spMk id="36" creationId="{A2D63CE9-2157-E573-EE99-80ECE3BE9391}"/>
          </ac:spMkLst>
        </pc:spChg>
      </pc:sldChg>
    </pc:docChg>
  </pc:docChgLst>
  <pc:docChgLst>
    <pc:chgData name="door noma" userId="dc0871d998a3ba46" providerId="LiveId" clId="{5B7108AD-98C5-4EA9-989C-86644D09E336}"/>
    <pc:docChg chg="undo custSel modSld">
      <pc:chgData name="door noma" userId="dc0871d998a3ba46" providerId="LiveId" clId="{5B7108AD-98C5-4EA9-989C-86644D09E336}" dt="2023-10-17T12:07:57.740" v="41" actId="13244"/>
      <pc:docMkLst>
        <pc:docMk/>
      </pc:docMkLst>
      <pc:sldChg chg="modSp mod">
        <pc:chgData name="door noma" userId="dc0871d998a3ba46" providerId="LiveId" clId="{5B7108AD-98C5-4EA9-989C-86644D09E336}" dt="2023-10-17T12:07:33.766" v="37" actId="13244"/>
        <pc:sldMkLst>
          <pc:docMk/>
          <pc:sldMk cId="4119358725" sldId="256"/>
        </pc:sldMkLst>
        <pc:spChg chg="ord">
          <ac:chgData name="door noma" userId="dc0871d998a3ba46" providerId="LiveId" clId="{5B7108AD-98C5-4EA9-989C-86644D09E336}" dt="2023-10-17T12:07:33.766" v="37" actId="13244"/>
          <ac:spMkLst>
            <pc:docMk/>
            <pc:sldMk cId="4119358725" sldId="256"/>
            <ac:spMk id="12" creationId="{8A7E8A3C-F5F7-E469-7583-513CFBEB50B2}"/>
          </ac:spMkLst>
        </pc:spChg>
        <pc:spChg chg="ord">
          <ac:chgData name="door noma" userId="dc0871d998a3ba46" providerId="LiveId" clId="{5B7108AD-98C5-4EA9-989C-86644D09E336}" dt="2023-10-17T12:07:33.766" v="37" actId="13244"/>
          <ac:spMkLst>
            <pc:docMk/>
            <pc:sldMk cId="4119358725" sldId="256"/>
            <ac:spMk id="13" creationId="{BABBB295-FA18-7BAB-2DD4-7945AC6590A8}"/>
          </ac:spMkLst>
        </pc:spChg>
        <pc:grpChg chg="mod">
          <ac:chgData name="door noma" userId="dc0871d998a3ba46" providerId="LiveId" clId="{5B7108AD-98C5-4EA9-989C-86644D09E336}" dt="2023-10-17T12:07:29.390" v="36" actId="1076"/>
          <ac:grpSpMkLst>
            <pc:docMk/>
            <pc:sldMk cId="4119358725" sldId="256"/>
            <ac:grpSpMk id="56" creationId="{9F5F1B6B-E436-E3C5-E701-065C0E17F599}"/>
          </ac:grpSpMkLst>
        </pc:grpChg>
      </pc:sldChg>
      <pc:sldChg chg="modSp mod">
        <pc:chgData name="door noma" userId="dc0871d998a3ba46" providerId="LiveId" clId="{5B7108AD-98C5-4EA9-989C-86644D09E336}" dt="2023-10-17T12:07:52.220" v="40" actId="13244"/>
        <pc:sldMkLst>
          <pc:docMk/>
          <pc:sldMk cId="1739453443" sldId="259"/>
        </pc:sldMkLst>
        <pc:spChg chg="ord">
          <ac:chgData name="door noma" userId="dc0871d998a3ba46" providerId="LiveId" clId="{5B7108AD-98C5-4EA9-989C-86644D09E336}" dt="2023-10-17T12:07:52.220" v="40" actId="13244"/>
          <ac:spMkLst>
            <pc:docMk/>
            <pc:sldMk cId="1739453443" sldId="259"/>
            <ac:spMk id="12" creationId="{8A7E8A3C-F5F7-E469-7583-513CFBEB50B2}"/>
          </ac:spMkLst>
        </pc:spChg>
        <pc:spChg chg="mod ord">
          <ac:chgData name="door noma" userId="dc0871d998a3ba46" providerId="LiveId" clId="{5B7108AD-98C5-4EA9-989C-86644D09E336}" dt="2023-10-17T12:07:52.220" v="40" actId="13244"/>
          <ac:spMkLst>
            <pc:docMk/>
            <pc:sldMk cId="1739453443" sldId="259"/>
            <ac:spMk id="13" creationId="{BABBB295-FA18-7BAB-2DD4-7945AC6590A8}"/>
          </ac:spMkLst>
        </pc:spChg>
      </pc:sldChg>
      <pc:sldChg chg="modSp mod">
        <pc:chgData name="door noma" userId="dc0871d998a3ba46" providerId="LiveId" clId="{5B7108AD-98C5-4EA9-989C-86644D09E336}" dt="2023-10-17T12:07:47.816" v="39" actId="13244"/>
        <pc:sldMkLst>
          <pc:docMk/>
          <pc:sldMk cId="2236552488" sldId="260"/>
        </pc:sldMkLst>
        <pc:spChg chg="mod ord">
          <ac:chgData name="door noma" userId="dc0871d998a3ba46" providerId="LiveId" clId="{5B7108AD-98C5-4EA9-989C-86644D09E336}" dt="2023-10-17T12:07:47.816" v="39" actId="13244"/>
          <ac:spMkLst>
            <pc:docMk/>
            <pc:sldMk cId="2236552488" sldId="260"/>
            <ac:spMk id="12" creationId="{8A7E8A3C-F5F7-E469-7583-513CFBEB50B2}"/>
          </ac:spMkLst>
        </pc:spChg>
        <pc:spChg chg="ord">
          <ac:chgData name="door noma" userId="dc0871d998a3ba46" providerId="LiveId" clId="{5B7108AD-98C5-4EA9-989C-86644D09E336}" dt="2023-10-17T12:07:47.816" v="39" actId="13244"/>
          <ac:spMkLst>
            <pc:docMk/>
            <pc:sldMk cId="2236552488" sldId="260"/>
            <ac:spMk id="13" creationId="{BABBB295-FA18-7BAB-2DD4-7945AC6590A8}"/>
          </ac:spMkLst>
        </pc:spChg>
      </pc:sldChg>
      <pc:sldChg chg="addSp delSp modSp mod">
        <pc:chgData name="door noma" userId="dc0871d998a3ba46" providerId="LiveId" clId="{5B7108AD-98C5-4EA9-989C-86644D09E336}" dt="2023-10-17T12:07:57.740" v="41" actId="13244"/>
        <pc:sldMkLst>
          <pc:docMk/>
          <pc:sldMk cId="1631925841" sldId="261"/>
        </pc:sldMkLst>
        <pc:spChg chg="add del mod">
          <ac:chgData name="door noma" userId="dc0871d998a3ba46" providerId="LiveId" clId="{5B7108AD-98C5-4EA9-989C-86644D09E336}" dt="2023-10-17T12:04:49.710" v="4" actId="478"/>
          <ac:spMkLst>
            <pc:docMk/>
            <pc:sldMk cId="1631925841" sldId="261"/>
            <ac:spMk id="2" creationId="{D2B179CE-D93D-A319-16C4-ADD454953D39}"/>
          </ac:spMkLst>
        </pc:spChg>
        <pc:spChg chg="add del mod">
          <ac:chgData name="door noma" userId="dc0871d998a3ba46" providerId="LiveId" clId="{5B7108AD-98C5-4EA9-989C-86644D09E336}" dt="2023-10-17T12:05:45.826" v="14" actId="478"/>
          <ac:spMkLst>
            <pc:docMk/>
            <pc:sldMk cId="1631925841" sldId="261"/>
            <ac:spMk id="3" creationId="{9FDC02B4-94CE-BE6B-D0E9-E43856A50CEE}"/>
          </ac:spMkLst>
        </pc:spChg>
        <pc:spChg chg="add mod ord">
          <ac:chgData name="door noma" userId="dc0871d998a3ba46" providerId="LiveId" clId="{5B7108AD-98C5-4EA9-989C-86644D09E336}" dt="2023-10-17T12:07:57.740" v="41" actId="13244"/>
          <ac:spMkLst>
            <pc:docMk/>
            <pc:sldMk cId="1631925841" sldId="261"/>
            <ac:spMk id="5" creationId="{D5A782BE-9FE8-7B20-81B3-B59C05B218CD}"/>
          </ac:spMkLst>
        </pc:spChg>
        <pc:spChg chg="del">
          <ac:chgData name="door noma" userId="dc0871d998a3ba46" providerId="LiveId" clId="{5B7108AD-98C5-4EA9-989C-86644D09E336}" dt="2023-10-17T12:04:23.800" v="0" actId="478"/>
          <ac:spMkLst>
            <pc:docMk/>
            <pc:sldMk cId="1631925841" sldId="261"/>
            <ac:spMk id="12" creationId="{8A7E8A3C-F5F7-E469-7583-513CFBEB50B2}"/>
          </ac:spMkLst>
        </pc:spChg>
        <pc:spChg chg="ord">
          <ac:chgData name="door noma" userId="dc0871d998a3ba46" providerId="LiveId" clId="{5B7108AD-98C5-4EA9-989C-86644D09E336}" dt="2023-10-17T12:07:57.740" v="41" actId="13244"/>
          <ac:spMkLst>
            <pc:docMk/>
            <pc:sldMk cId="1631925841" sldId="261"/>
            <ac:spMk id="13" creationId="{BABBB295-FA18-7BAB-2DD4-7945AC6590A8}"/>
          </ac:spMkLst>
        </pc:spChg>
      </pc:sldChg>
    </pc:docChg>
  </pc:docChgLst>
  <pc:docChgLst>
    <pc:chgData name="door noma" userId="dc0871d998a3ba46" providerId="LiveId" clId="{742CB584-20BD-44A2-AE8C-E0D98F43DD01}"/>
    <pc:docChg chg="undo custSel addSld delSld modSld">
      <pc:chgData name="door noma" userId="dc0871d998a3ba46" providerId="LiveId" clId="{742CB584-20BD-44A2-AE8C-E0D98F43DD01}" dt="2023-10-17T10:03:05.287" v="3622"/>
      <pc:docMkLst>
        <pc:docMk/>
      </pc:docMkLst>
      <pc:sldChg chg="addSp delSp modSp mod modTransition">
        <pc:chgData name="door noma" userId="dc0871d998a3ba46" providerId="LiveId" clId="{742CB584-20BD-44A2-AE8C-E0D98F43DD01}" dt="2023-10-17T10:02:41.969" v="3616" actId="478"/>
        <pc:sldMkLst>
          <pc:docMk/>
          <pc:sldMk cId="4119358725" sldId="256"/>
        </pc:sldMkLst>
        <pc:spChg chg="add del mod">
          <ac:chgData name="door noma" userId="dc0871d998a3ba46" providerId="LiveId" clId="{742CB584-20BD-44A2-AE8C-E0D98F43DD01}" dt="2023-10-16T22:07:37.483" v="625" actId="478"/>
          <ac:spMkLst>
            <pc:docMk/>
            <pc:sldMk cId="4119358725" sldId="256"/>
            <ac:spMk id="2" creationId="{17E3AE23-C354-4A32-206F-5FE0D4CFBEDF}"/>
          </ac:spMkLst>
        </pc:spChg>
        <pc:spChg chg="add mod">
          <ac:chgData name="door noma" userId="dc0871d998a3ba46" providerId="LiveId" clId="{742CB584-20BD-44A2-AE8C-E0D98F43DD01}" dt="2023-10-16T22:33:40.612" v="1517" actId="164"/>
          <ac:spMkLst>
            <pc:docMk/>
            <pc:sldMk cId="4119358725" sldId="256"/>
            <ac:spMk id="3" creationId="{45D3B572-AE18-9AE6-36D1-E4557DF227BB}"/>
          </ac:spMkLst>
        </pc:spChg>
        <pc:spChg chg="mod">
          <ac:chgData name="door noma" userId="dc0871d998a3ba46" providerId="LiveId" clId="{742CB584-20BD-44A2-AE8C-E0D98F43DD01}" dt="2023-10-16T22:36:51.810" v="1597" actId="1038"/>
          <ac:spMkLst>
            <pc:docMk/>
            <pc:sldMk cId="4119358725" sldId="256"/>
            <ac:spMk id="4" creationId="{CE56E800-0911-21B3-8E05-54F0BFD6FA68}"/>
          </ac:spMkLst>
        </pc:spChg>
        <pc:spChg chg="add mod">
          <ac:chgData name="door noma" userId="dc0871d998a3ba46" providerId="LiveId" clId="{742CB584-20BD-44A2-AE8C-E0D98F43DD01}" dt="2023-10-16T22:25:20.897" v="1447" actId="1076"/>
          <ac:spMkLst>
            <pc:docMk/>
            <pc:sldMk cId="4119358725" sldId="256"/>
            <ac:spMk id="5" creationId="{5D94206C-CC5A-B4BD-767E-DFA2561A484B}"/>
          </ac:spMkLst>
        </pc:spChg>
        <pc:spChg chg="add mod">
          <ac:chgData name="door noma" userId="dc0871d998a3ba46" providerId="LiveId" clId="{742CB584-20BD-44A2-AE8C-E0D98F43DD01}" dt="2023-10-16T22:36:51.810" v="1597" actId="1038"/>
          <ac:spMkLst>
            <pc:docMk/>
            <pc:sldMk cId="4119358725" sldId="256"/>
            <ac:spMk id="6" creationId="{52DE1837-D4FC-66F2-DA99-B70883D9245C}"/>
          </ac:spMkLst>
        </pc:spChg>
        <pc:spChg chg="mod">
          <ac:chgData name="door noma" userId="dc0871d998a3ba46" providerId="LiveId" clId="{742CB584-20BD-44A2-AE8C-E0D98F43DD01}" dt="2023-10-16T23:50:13.649" v="1755" actId="404"/>
          <ac:spMkLst>
            <pc:docMk/>
            <pc:sldMk cId="4119358725" sldId="256"/>
            <ac:spMk id="8" creationId="{2192CD95-3A5B-39DB-654C-F79280AFCC46}"/>
          </ac:spMkLst>
        </pc:spChg>
        <pc:spChg chg="mod">
          <ac:chgData name="door noma" userId="dc0871d998a3ba46" providerId="LiveId" clId="{742CB584-20BD-44A2-AE8C-E0D98F43DD01}" dt="2023-10-16T22:36:51.810" v="1597" actId="1038"/>
          <ac:spMkLst>
            <pc:docMk/>
            <pc:sldMk cId="4119358725" sldId="256"/>
            <ac:spMk id="9" creationId="{A2D6D550-5224-2742-D612-028F61A3B3CB}"/>
          </ac:spMkLst>
        </pc:spChg>
        <pc:spChg chg="mod">
          <ac:chgData name="door noma" userId="dc0871d998a3ba46" providerId="LiveId" clId="{742CB584-20BD-44A2-AE8C-E0D98F43DD01}" dt="2023-10-16T22:33:40.612" v="1517" actId="164"/>
          <ac:spMkLst>
            <pc:docMk/>
            <pc:sldMk cId="4119358725" sldId="256"/>
            <ac:spMk id="10" creationId="{35054645-C56B-AB2C-95C8-58F82C8F3BEA}"/>
          </ac:spMkLst>
        </pc:spChg>
        <pc:spChg chg="ord">
          <ac:chgData name="door noma" userId="dc0871d998a3ba46" providerId="LiveId" clId="{742CB584-20BD-44A2-AE8C-E0D98F43DD01}" dt="2023-10-16T23:35:23.521" v="1725" actId="13244"/>
          <ac:spMkLst>
            <pc:docMk/>
            <pc:sldMk cId="4119358725" sldId="256"/>
            <ac:spMk id="12" creationId="{8A7E8A3C-F5F7-E469-7583-513CFBEB50B2}"/>
          </ac:spMkLst>
        </pc:spChg>
        <pc:spChg chg="ord">
          <ac:chgData name="door noma" userId="dc0871d998a3ba46" providerId="LiveId" clId="{742CB584-20BD-44A2-AE8C-E0D98F43DD01}" dt="2023-10-16T23:35:23.521" v="1725" actId="13244"/>
          <ac:spMkLst>
            <pc:docMk/>
            <pc:sldMk cId="4119358725" sldId="256"/>
            <ac:spMk id="13" creationId="{BABBB295-FA18-7BAB-2DD4-7945AC6590A8}"/>
          </ac:spMkLst>
        </pc:spChg>
        <pc:spChg chg="add del mod">
          <ac:chgData name="door noma" userId="dc0871d998a3ba46" providerId="LiveId" clId="{742CB584-20BD-44A2-AE8C-E0D98F43DD01}" dt="2023-10-16T22:34:27.300" v="1558" actId="478"/>
          <ac:spMkLst>
            <pc:docMk/>
            <pc:sldMk cId="4119358725" sldId="256"/>
            <ac:spMk id="15" creationId="{02783EE2-F6FB-8BD5-2608-D59AC9ABF18D}"/>
          </ac:spMkLst>
        </pc:spChg>
        <pc:spChg chg="mod">
          <ac:chgData name="door noma" userId="dc0871d998a3ba46" providerId="LiveId" clId="{742CB584-20BD-44A2-AE8C-E0D98F43DD01}" dt="2023-10-16T22:36:58.312" v="1598" actId="571"/>
          <ac:spMkLst>
            <pc:docMk/>
            <pc:sldMk cId="4119358725" sldId="256"/>
            <ac:spMk id="19" creationId="{EFC59E00-B1B2-0D1D-2935-2CA2694CFFD1}"/>
          </ac:spMkLst>
        </pc:spChg>
        <pc:spChg chg="mod">
          <ac:chgData name="door noma" userId="dc0871d998a3ba46" providerId="LiveId" clId="{742CB584-20BD-44A2-AE8C-E0D98F43DD01}" dt="2023-10-16T22:36:58.312" v="1598" actId="571"/>
          <ac:spMkLst>
            <pc:docMk/>
            <pc:sldMk cId="4119358725" sldId="256"/>
            <ac:spMk id="20" creationId="{C285E5DD-7AD6-EA7B-8625-AA3A72FD8A2C}"/>
          </ac:spMkLst>
        </pc:spChg>
        <pc:spChg chg="add del mod">
          <ac:chgData name="door noma" userId="dc0871d998a3ba46" providerId="LiveId" clId="{742CB584-20BD-44A2-AE8C-E0D98F43DD01}" dt="2023-10-16T22:37:19.429" v="1615" actId="478"/>
          <ac:spMkLst>
            <pc:docMk/>
            <pc:sldMk cId="4119358725" sldId="256"/>
            <ac:spMk id="21" creationId="{0CD11040-D1E7-562D-B223-67EDC9A457BF}"/>
          </ac:spMkLst>
        </pc:spChg>
        <pc:spChg chg="add mod">
          <ac:chgData name="door noma" userId="dc0871d998a3ba46" providerId="LiveId" clId="{742CB584-20BD-44A2-AE8C-E0D98F43DD01}" dt="2023-10-16T23:50:18.728" v="1756" actId="404"/>
          <ac:spMkLst>
            <pc:docMk/>
            <pc:sldMk cId="4119358725" sldId="256"/>
            <ac:spMk id="22" creationId="{DFD4C684-5DEB-300A-40F8-F8A8D7599DE8}"/>
          </ac:spMkLst>
        </pc:spChg>
        <pc:spChg chg="mod">
          <ac:chgData name="door noma" userId="dc0871d998a3ba46" providerId="LiveId" clId="{742CB584-20BD-44A2-AE8C-E0D98F43DD01}" dt="2023-10-16T23:46:07.731" v="1750" actId="14100"/>
          <ac:spMkLst>
            <pc:docMk/>
            <pc:sldMk cId="4119358725" sldId="256"/>
            <ac:spMk id="23" creationId="{59C18130-2F6D-0A2F-5321-8864DF699769}"/>
          </ac:spMkLst>
        </pc:spChg>
        <pc:spChg chg="add del mod ord">
          <ac:chgData name="door noma" userId="dc0871d998a3ba46" providerId="LiveId" clId="{742CB584-20BD-44A2-AE8C-E0D98F43DD01}" dt="2023-10-17T08:43:36.626" v="3264" actId="478"/>
          <ac:spMkLst>
            <pc:docMk/>
            <pc:sldMk cId="4119358725" sldId="256"/>
            <ac:spMk id="24" creationId="{34AF925D-8D32-1EA8-0D3F-F5F49711BEE4}"/>
          </ac:spMkLst>
        </pc:spChg>
        <pc:spChg chg="add del mod ord">
          <ac:chgData name="door noma" userId="dc0871d998a3ba46" providerId="LiveId" clId="{742CB584-20BD-44A2-AE8C-E0D98F43DD01}" dt="2023-10-17T08:43:37.804" v="3265" actId="478"/>
          <ac:spMkLst>
            <pc:docMk/>
            <pc:sldMk cId="4119358725" sldId="256"/>
            <ac:spMk id="26" creationId="{209BD746-99B7-DBF8-A542-B38017201BE6}"/>
          </ac:spMkLst>
        </pc:spChg>
        <pc:spChg chg="mod ord">
          <ac:chgData name="door noma" userId="dc0871d998a3ba46" providerId="LiveId" clId="{742CB584-20BD-44A2-AE8C-E0D98F43DD01}" dt="2023-10-17T08:44:20.752" v="3275" actId="20577"/>
          <ac:spMkLst>
            <pc:docMk/>
            <pc:sldMk cId="4119358725" sldId="256"/>
            <ac:spMk id="29" creationId="{FDAD4EBF-7E87-4303-9A41-35713CF6C3D8}"/>
          </ac:spMkLst>
        </pc:spChg>
        <pc:spChg chg="add mod topLvl">
          <ac:chgData name="door noma" userId="dc0871d998a3ba46" providerId="LiveId" clId="{742CB584-20BD-44A2-AE8C-E0D98F43DD01}" dt="2023-10-17T08:59:39.334" v="3479" actId="2085"/>
          <ac:spMkLst>
            <pc:docMk/>
            <pc:sldMk cId="4119358725" sldId="256"/>
            <ac:spMk id="34" creationId="{22AE5A09-E6D6-FB6E-C083-54530CF96D2C}"/>
          </ac:spMkLst>
        </pc:spChg>
        <pc:spChg chg="del mod modVis">
          <ac:chgData name="door noma" userId="dc0871d998a3ba46" providerId="LiveId" clId="{742CB584-20BD-44A2-AE8C-E0D98F43DD01}" dt="2023-10-17T08:39:08.393" v="3256" actId="478"/>
          <ac:spMkLst>
            <pc:docMk/>
            <pc:sldMk cId="4119358725" sldId="256"/>
            <ac:spMk id="36" creationId="{A2D63CE9-2157-E573-EE99-80ECE3BE9391}"/>
          </ac:spMkLst>
        </pc:spChg>
        <pc:spChg chg="mod">
          <ac:chgData name="door noma" userId="dc0871d998a3ba46" providerId="LiveId" clId="{742CB584-20BD-44A2-AE8C-E0D98F43DD01}" dt="2023-10-17T10:02:20.733" v="3610" actId="1076"/>
          <ac:spMkLst>
            <pc:docMk/>
            <pc:sldMk cId="4119358725" sldId="256"/>
            <ac:spMk id="37" creationId="{AB3C4BCB-8B1E-8D1D-24F3-1ABF820736A8}"/>
          </ac:spMkLst>
        </pc:spChg>
        <pc:spChg chg="mod">
          <ac:chgData name="door noma" userId="dc0871d998a3ba46" providerId="LiveId" clId="{742CB584-20BD-44A2-AE8C-E0D98F43DD01}" dt="2023-10-17T08:59:36.684" v="3478" actId="2085"/>
          <ac:spMkLst>
            <pc:docMk/>
            <pc:sldMk cId="4119358725" sldId="256"/>
            <ac:spMk id="42" creationId="{A15D8E28-6974-6655-74DE-D2CB38674C80}"/>
          </ac:spMkLst>
        </pc:spChg>
        <pc:spChg chg="add del mod">
          <ac:chgData name="door noma" userId="dc0871d998a3ba46" providerId="LiveId" clId="{742CB584-20BD-44A2-AE8C-E0D98F43DD01}" dt="2023-10-17T08:53:32.370" v="3339" actId="478"/>
          <ac:spMkLst>
            <pc:docMk/>
            <pc:sldMk cId="4119358725" sldId="256"/>
            <ac:spMk id="43" creationId="{91494888-BC58-3281-678E-30AF5AB0B363}"/>
          </ac:spMkLst>
        </pc:spChg>
        <pc:spChg chg="add del mod">
          <ac:chgData name="door noma" userId="dc0871d998a3ba46" providerId="LiveId" clId="{742CB584-20BD-44A2-AE8C-E0D98F43DD01}" dt="2023-10-17T08:44:02.756" v="3269" actId="478"/>
          <ac:spMkLst>
            <pc:docMk/>
            <pc:sldMk cId="4119358725" sldId="256"/>
            <ac:spMk id="44" creationId="{8B8AAC56-85FB-F653-93AA-523494F6B0FA}"/>
          </ac:spMkLst>
        </pc:spChg>
        <pc:spChg chg="add mod">
          <ac:chgData name="door noma" userId="dc0871d998a3ba46" providerId="LiveId" clId="{742CB584-20BD-44A2-AE8C-E0D98F43DD01}" dt="2023-10-17T08:53:32.687" v="3340"/>
          <ac:spMkLst>
            <pc:docMk/>
            <pc:sldMk cId="4119358725" sldId="256"/>
            <ac:spMk id="45" creationId="{2B0AB8BF-574D-CD2B-FC6E-C71912E9B95F}"/>
          </ac:spMkLst>
        </pc:spChg>
        <pc:spChg chg="add mod">
          <ac:chgData name="door noma" userId="dc0871d998a3ba46" providerId="LiveId" clId="{742CB584-20BD-44A2-AE8C-E0D98F43DD01}" dt="2023-10-17T09:09:51.184" v="3491" actId="1076"/>
          <ac:spMkLst>
            <pc:docMk/>
            <pc:sldMk cId="4119358725" sldId="256"/>
            <ac:spMk id="46" creationId="{D1837B7F-5822-EF66-BEEC-EC4A1A9F2AB4}"/>
          </ac:spMkLst>
        </pc:spChg>
        <pc:spChg chg="add mod ord">
          <ac:chgData name="door noma" userId="dc0871d998a3ba46" providerId="LiveId" clId="{742CB584-20BD-44A2-AE8C-E0D98F43DD01}" dt="2023-10-17T09:55:19.502" v="3601" actId="1076"/>
          <ac:spMkLst>
            <pc:docMk/>
            <pc:sldMk cId="4119358725" sldId="256"/>
            <ac:spMk id="47" creationId="{7F1E7140-183B-D0B3-469C-DFD83B35EC6A}"/>
          </ac:spMkLst>
        </pc:spChg>
        <pc:spChg chg="add del mod">
          <ac:chgData name="door noma" userId="dc0871d998a3ba46" providerId="LiveId" clId="{742CB584-20BD-44A2-AE8C-E0D98F43DD01}" dt="2023-10-17T10:02:41.969" v="3616" actId="478"/>
          <ac:spMkLst>
            <pc:docMk/>
            <pc:sldMk cId="4119358725" sldId="256"/>
            <ac:spMk id="48" creationId="{BEDC332E-A50F-41D2-FDC2-54FB60DF6FE1}"/>
          </ac:spMkLst>
        </pc:spChg>
        <pc:spChg chg="mod modVis">
          <ac:chgData name="door noma" userId="dc0871d998a3ba46" providerId="LiveId" clId="{742CB584-20BD-44A2-AE8C-E0D98F43DD01}" dt="2023-10-17T07:00:23.593" v="2326" actId="207"/>
          <ac:spMkLst>
            <pc:docMk/>
            <pc:sldMk cId="4119358725" sldId="256"/>
            <ac:spMk id="59" creationId="{14BBBE2A-EB81-14C6-1C5D-0C02A07EE7FD}"/>
          </ac:spMkLst>
        </pc:spChg>
        <pc:spChg chg="mod">
          <ac:chgData name="door noma" userId="dc0871d998a3ba46" providerId="LiveId" clId="{742CB584-20BD-44A2-AE8C-E0D98F43DD01}" dt="2023-10-17T04:40:33.202" v="1966" actId="1076"/>
          <ac:spMkLst>
            <pc:docMk/>
            <pc:sldMk cId="4119358725" sldId="256"/>
            <ac:spMk id="60" creationId="{2CB3F8A2-F456-D046-142E-33469001B053}"/>
          </ac:spMkLst>
        </pc:spChg>
        <pc:grpChg chg="add mod">
          <ac:chgData name="door noma" userId="dc0871d998a3ba46" providerId="LiveId" clId="{742CB584-20BD-44A2-AE8C-E0D98F43DD01}" dt="2023-10-16T22:36:51.810" v="1597" actId="1038"/>
          <ac:grpSpMkLst>
            <pc:docMk/>
            <pc:sldMk cId="4119358725" sldId="256"/>
            <ac:grpSpMk id="11" creationId="{32947384-EFC7-E9AC-FE20-0C013DCAD6C7}"/>
          </ac:grpSpMkLst>
        </pc:grpChg>
        <pc:grpChg chg="add mod">
          <ac:chgData name="door noma" userId="dc0871d998a3ba46" providerId="LiveId" clId="{742CB584-20BD-44A2-AE8C-E0D98F43DD01}" dt="2023-10-16T22:37:12.826" v="1613" actId="1037"/>
          <ac:grpSpMkLst>
            <pc:docMk/>
            <pc:sldMk cId="4119358725" sldId="256"/>
            <ac:grpSpMk id="18" creationId="{907024F1-EE66-F0C3-8DCD-980DCEDB570E}"/>
          </ac:grpSpMkLst>
        </pc:grpChg>
        <pc:grpChg chg="add del mod">
          <ac:chgData name="door noma" userId="dc0871d998a3ba46" providerId="LiveId" clId="{742CB584-20BD-44A2-AE8C-E0D98F43DD01}" dt="2023-10-17T08:11:18.816" v="2847" actId="165"/>
          <ac:grpSpMkLst>
            <pc:docMk/>
            <pc:sldMk cId="4119358725" sldId="256"/>
            <ac:grpSpMk id="38" creationId="{22B8CCD3-688D-DBF9-05D5-63B72B40F4E5}"/>
          </ac:grpSpMkLst>
        </pc:grpChg>
        <pc:grpChg chg="add mod ord modVis">
          <ac:chgData name="door noma" userId="dc0871d998a3ba46" providerId="LiveId" clId="{742CB584-20BD-44A2-AE8C-E0D98F43DD01}" dt="2023-10-17T09:55:23.080" v="3602" actId="14429"/>
          <ac:grpSpMkLst>
            <pc:docMk/>
            <pc:sldMk cId="4119358725" sldId="256"/>
            <ac:grpSpMk id="39" creationId="{258BB519-D74F-6EFF-BD79-D72F31874070}"/>
          </ac:grpSpMkLst>
        </pc:grpChg>
        <pc:grpChg chg="add mod ord">
          <ac:chgData name="door noma" userId="dc0871d998a3ba46" providerId="LiveId" clId="{742CB584-20BD-44A2-AE8C-E0D98F43DD01}" dt="2023-10-17T09:10:11.004" v="3492" actId="13244"/>
          <ac:grpSpMkLst>
            <pc:docMk/>
            <pc:sldMk cId="4119358725" sldId="256"/>
            <ac:grpSpMk id="40" creationId="{A33471E5-461A-789B-C883-A36F6CA29CD6}"/>
          </ac:grpSpMkLst>
        </pc:grpChg>
        <pc:grpChg chg="mod ord modVis">
          <ac:chgData name="door noma" userId="dc0871d998a3ba46" providerId="LiveId" clId="{742CB584-20BD-44A2-AE8C-E0D98F43DD01}" dt="2023-10-17T09:10:11.004" v="3492" actId="13244"/>
          <ac:grpSpMkLst>
            <pc:docMk/>
            <pc:sldMk cId="4119358725" sldId="256"/>
            <ac:grpSpMk id="56" creationId="{9F5F1B6B-E436-E3C5-E701-065C0E17F599}"/>
          </ac:grpSpMkLst>
        </pc:grpChg>
        <pc:picChg chg="add del mod">
          <ac:chgData name="door noma" userId="dc0871d998a3ba46" providerId="LiveId" clId="{742CB584-20BD-44A2-AE8C-E0D98F43DD01}" dt="2023-10-17T07:57:23.212" v="2577" actId="478"/>
          <ac:picMkLst>
            <pc:docMk/>
            <pc:sldMk cId="4119358725" sldId="256"/>
            <ac:picMk id="28" creationId="{D9840ED9-1F4C-9D6B-DF9A-0AA149F8D890}"/>
          </ac:picMkLst>
        </pc:picChg>
        <pc:picChg chg="add del mod">
          <ac:chgData name="door noma" userId="dc0871d998a3ba46" providerId="LiveId" clId="{742CB584-20BD-44A2-AE8C-E0D98F43DD01}" dt="2023-10-17T08:22:10.910" v="3024" actId="478"/>
          <ac:picMkLst>
            <pc:docMk/>
            <pc:sldMk cId="4119358725" sldId="256"/>
            <ac:picMk id="31" creationId="{759F2491-0F07-ACB1-60DA-E9EDE7337109}"/>
          </ac:picMkLst>
        </pc:picChg>
        <pc:picChg chg="add mod topLvl">
          <ac:chgData name="door noma" userId="dc0871d998a3ba46" providerId="LiveId" clId="{742CB584-20BD-44A2-AE8C-E0D98F43DD01}" dt="2023-10-17T08:11:31.064" v="2851" actId="164"/>
          <ac:picMkLst>
            <pc:docMk/>
            <pc:sldMk cId="4119358725" sldId="256"/>
            <ac:picMk id="33" creationId="{E0EB1444-E852-1A3D-581F-6A8162F0D42E}"/>
          </ac:picMkLst>
        </pc:picChg>
        <pc:picChg chg="mod">
          <ac:chgData name="door noma" userId="dc0871d998a3ba46" providerId="LiveId" clId="{742CB584-20BD-44A2-AE8C-E0D98F43DD01}" dt="2023-10-17T08:22:48.465" v="3109" actId="29295"/>
          <ac:picMkLst>
            <pc:docMk/>
            <pc:sldMk cId="4119358725" sldId="256"/>
            <ac:picMk id="41" creationId="{5819534F-CBAC-5F51-66DB-FF335C6E9542}"/>
          </ac:picMkLst>
        </pc:picChg>
      </pc:sldChg>
      <pc:sldChg chg="delSp del mod">
        <pc:chgData name="door noma" userId="dc0871d998a3ba46" providerId="LiveId" clId="{742CB584-20BD-44A2-AE8C-E0D98F43DD01}" dt="2023-10-17T07:16:21.471" v="2490" actId="47"/>
        <pc:sldMkLst>
          <pc:docMk/>
          <pc:sldMk cId="885712402" sldId="257"/>
        </pc:sldMkLst>
        <pc:spChg chg="del">
          <ac:chgData name="door noma" userId="dc0871d998a3ba46" providerId="LiveId" clId="{742CB584-20BD-44A2-AE8C-E0D98F43DD01}" dt="2023-10-15T06:05:43.187" v="120" actId="478"/>
          <ac:spMkLst>
            <pc:docMk/>
            <pc:sldMk cId="885712402" sldId="257"/>
            <ac:spMk id="64" creationId="{89DD7541-A5DE-9A0C-C93E-B17E207BBEF2}"/>
          </ac:spMkLst>
        </pc:spChg>
        <pc:spChg chg="del">
          <ac:chgData name="door noma" userId="dc0871d998a3ba46" providerId="LiveId" clId="{742CB584-20BD-44A2-AE8C-E0D98F43DD01}" dt="2023-10-15T06:05:43.187" v="120" actId="478"/>
          <ac:spMkLst>
            <pc:docMk/>
            <pc:sldMk cId="885712402" sldId="257"/>
            <ac:spMk id="65" creationId="{80051E16-07EE-A92D-7030-B7AADC20A517}"/>
          </ac:spMkLst>
        </pc:spChg>
        <pc:spChg chg="del">
          <ac:chgData name="door noma" userId="dc0871d998a3ba46" providerId="LiveId" clId="{742CB584-20BD-44A2-AE8C-E0D98F43DD01}" dt="2023-10-15T06:05:43.187" v="120" actId="478"/>
          <ac:spMkLst>
            <pc:docMk/>
            <pc:sldMk cId="885712402" sldId="257"/>
            <ac:spMk id="66" creationId="{E6CAC133-1EAF-069B-0752-3CF5BDB7B685}"/>
          </ac:spMkLst>
        </pc:spChg>
        <pc:spChg chg="del">
          <ac:chgData name="door noma" userId="dc0871d998a3ba46" providerId="LiveId" clId="{742CB584-20BD-44A2-AE8C-E0D98F43DD01}" dt="2023-10-15T06:05:43.187" v="120" actId="478"/>
          <ac:spMkLst>
            <pc:docMk/>
            <pc:sldMk cId="885712402" sldId="257"/>
            <ac:spMk id="67" creationId="{6B430B1F-1BB5-1103-35E0-27178601DFD3}"/>
          </ac:spMkLst>
        </pc:spChg>
        <pc:spChg chg="del">
          <ac:chgData name="door noma" userId="dc0871d998a3ba46" providerId="LiveId" clId="{742CB584-20BD-44A2-AE8C-E0D98F43DD01}" dt="2023-10-15T06:05:43.187" v="120" actId="478"/>
          <ac:spMkLst>
            <pc:docMk/>
            <pc:sldMk cId="885712402" sldId="257"/>
            <ac:spMk id="68" creationId="{6DD9E0D9-2E1E-A729-2612-1883A6E5CF1A}"/>
          </ac:spMkLst>
        </pc:spChg>
        <pc:spChg chg="del">
          <ac:chgData name="door noma" userId="dc0871d998a3ba46" providerId="LiveId" clId="{742CB584-20BD-44A2-AE8C-E0D98F43DD01}" dt="2023-10-15T06:05:39.675" v="119" actId="478"/>
          <ac:spMkLst>
            <pc:docMk/>
            <pc:sldMk cId="885712402" sldId="257"/>
            <ac:spMk id="69" creationId="{FCB5477D-AEAA-7E94-E2F3-2998D2DD08FE}"/>
          </ac:spMkLst>
        </pc:spChg>
        <pc:spChg chg="del">
          <ac:chgData name="door noma" userId="dc0871d998a3ba46" providerId="LiveId" clId="{742CB584-20BD-44A2-AE8C-E0D98F43DD01}" dt="2023-10-15T06:05:43.187" v="120" actId="478"/>
          <ac:spMkLst>
            <pc:docMk/>
            <pc:sldMk cId="885712402" sldId="257"/>
            <ac:spMk id="70" creationId="{DFD7719F-4F3D-017F-62D7-00EC017CFA69}"/>
          </ac:spMkLst>
        </pc:spChg>
        <pc:spChg chg="del">
          <ac:chgData name="door noma" userId="dc0871d998a3ba46" providerId="LiveId" clId="{742CB584-20BD-44A2-AE8C-E0D98F43DD01}" dt="2023-10-15T06:05:38.823" v="118" actId="478"/>
          <ac:spMkLst>
            <pc:docMk/>
            <pc:sldMk cId="885712402" sldId="257"/>
            <ac:spMk id="71" creationId="{634F1016-BA25-8937-84D7-42F25B3F9B7C}"/>
          </ac:spMkLst>
        </pc:spChg>
      </pc:sldChg>
      <pc:sldChg chg="delSp modSp add del mod modTransition">
        <pc:chgData name="door noma" userId="dc0871d998a3ba46" providerId="LiveId" clId="{742CB584-20BD-44A2-AE8C-E0D98F43DD01}" dt="2023-10-17T07:16:22.663" v="2491" actId="47"/>
        <pc:sldMkLst>
          <pc:docMk/>
          <pc:sldMk cId="846168957" sldId="258"/>
        </pc:sldMkLst>
        <pc:spChg chg="mod">
          <ac:chgData name="door noma" userId="dc0871d998a3ba46" providerId="LiveId" clId="{742CB584-20BD-44A2-AE8C-E0D98F43DD01}" dt="2023-10-15T06:05:35.325" v="117" actId="207"/>
          <ac:spMkLst>
            <pc:docMk/>
            <pc:sldMk cId="846168957" sldId="258"/>
            <ac:spMk id="4" creationId="{CE56E800-0911-21B3-8E05-54F0BFD6FA68}"/>
          </ac:spMkLst>
        </pc:spChg>
        <pc:spChg chg="del">
          <ac:chgData name="door noma" userId="dc0871d998a3ba46" providerId="LiveId" clId="{742CB584-20BD-44A2-AE8C-E0D98F43DD01}" dt="2023-10-15T06:04:54.405" v="2" actId="478"/>
          <ac:spMkLst>
            <pc:docMk/>
            <pc:sldMk cId="846168957" sldId="258"/>
            <ac:spMk id="64" creationId="{89DD7541-A5DE-9A0C-C93E-B17E207BBEF2}"/>
          </ac:spMkLst>
        </pc:spChg>
        <pc:spChg chg="del">
          <ac:chgData name="door noma" userId="dc0871d998a3ba46" providerId="LiveId" clId="{742CB584-20BD-44A2-AE8C-E0D98F43DD01}" dt="2023-10-15T06:05:01.456" v="9" actId="478"/>
          <ac:spMkLst>
            <pc:docMk/>
            <pc:sldMk cId="846168957" sldId="258"/>
            <ac:spMk id="65" creationId="{80051E16-07EE-A92D-7030-B7AADC20A517}"/>
          </ac:spMkLst>
        </pc:spChg>
        <pc:spChg chg="del">
          <ac:chgData name="door noma" userId="dc0871d998a3ba46" providerId="LiveId" clId="{742CB584-20BD-44A2-AE8C-E0D98F43DD01}" dt="2023-10-15T06:05:02.197" v="10" actId="478"/>
          <ac:spMkLst>
            <pc:docMk/>
            <pc:sldMk cId="846168957" sldId="258"/>
            <ac:spMk id="66" creationId="{E6CAC133-1EAF-069B-0752-3CF5BDB7B685}"/>
          </ac:spMkLst>
        </pc:spChg>
        <pc:spChg chg="del mod">
          <ac:chgData name="door noma" userId="dc0871d998a3ba46" providerId="LiveId" clId="{742CB584-20BD-44A2-AE8C-E0D98F43DD01}" dt="2023-10-15T06:05:00.687" v="8" actId="478"/>
          <ac:spMkLst>
            <pc:docMk/>
            <pc:sldMk cId="846168957" sldId="258"/>
            <ac:spMk id="67" creationId="{6B430B1F-1BB5-1103-35E0-27178601DFD3}"/>
          </ac:spMkLst>
        </pc:spChg>
        <pc:spChg chg="del">
          <ac:chgData name="door noma" userId="dc0871d998a3ba46" providerId="LiveId" clId="{742CB584-20BD-44A2-AE8C-E0D98F43DD01}" dt="2023-10-15T06:04:57.656" v="5" actId="478"/>
          <ac:spMkLst>
            <pc:docMk/>
            <pc:sldMk cId="846168957" sldId="258"/>
            <ac:spMk id="68" creationId="{6DD9E0D9-2E1E-A729-2612-1883A6E5CF1A}"/>
          </ac:spMkLst>
        </pc:spChg>
        <pc:spChg chg="del">
          <ac:chgData name="door noma" userId="dc0871d998a3ba46" providerId="LiveId" clId="{742CB584-20BD-44A2-AE8C-E0D98F43DD01}" dt="2023-10-15T06:04:59.817" v="7" actId="478"/>
          <ac:spMkLst>
            <pc:docMk/>
            <pc:sldMk cId="846168957" sldId="258"/>
            <ac:spMk id="69" creationId="{FCB5477D-AEAA-7E94-E2F3-2998D2DD08FE}"/>
          </ac:spMkLst>
        </pc:spChg>
        <pc:spChg chg="del">
          <ac:chgData name="door noma" userId="dc0871d998a3ba46" providerId="LiveId" clId="{742CB584-20BD-44A2-AE8C-E0D98F43DD01}" dt="2023-10-15T06:04:57.219" v="4" actId="478"/>
          <ac:spMkLst>
            <pc:docMk/>
            <pc:sldMk cId="846168957" sldId="258"/>
            <ac:spMk id="70" creationId="{DFD7719F-4F3D-017F-62D7-00EC017CFA69}"/>
          </ac:spMkLst>
        </pc:spChg>
        <pc:spChg chg="del">
          <ac:chgData name="door noma" userId="dc0871d998a3ba46" providerId="LiveId" clId="{742CB584-20BD-44A2-AE8C-E0D98F43DD01}" dt="2023-10-15T06:04:56.131" v="3" actId="478"/>
          <ac:spMkLst>
            <pc:docMk/>
            <pc:sldMk cId="846168957" sldId="258"/>
            <ac:spMk id="71" creationId="{634F1016-BA25-8937-84D7-42F25B3F9B7C}"/>
          </ac:spMkLst>
        </pc:spChg>
        <pc:grpChg chg="mod modVis">
          <ac:chgData name="door noma" userId="dc0871d998a3ba46" providerId="LiveId" clId="{742CB584-20BD-44A2-AE8C-E0D98F43DD01}" dt="2023-10-15T06:05:45.705" v="121" actId="14429"/>
          <ac:grpSpMkLst>
            <pc:docMk/>
            <pc:sldMk cId="846168957" sldId="258"/>
            <ac:grpSpMk id="53" creationId="{1E12A35C-8EE9-D31D-9F0F-003C95E8FC12}"/>
          </ac:grpSpMkLst>
        </pc:grpChg>
      </pc:sldChg>
      <pc:sldChg chg="del">
        <pc:chgData name="door noma" userId="dc0871d998a3ba46" providerId="LiveId" clId="{742CB584-20BD-44A2-AE8C-E0D98F43DD01}" dt="2023-10-15T06:04:42.821" v="0" actId="47"/>
        <pc:sldMkLst>
          <pc:docMk/>
          <pc:sldMk cId="3328929086" sldId="258"/>
        </pc:sldMkLst>
      </pc:sldChg>
      <pc:sldChg chg="addSp delSp modSp add mod modTransition">
        <pc:chgData name="door noma" userId="dc0871d998a3ba46" providerId="LiveId" clId="{742CB584-20BD-44A2-AE8C-E0D98F43DD01}" dt="2023-10-17T10:03:02.659" v="3620"/>
        <pc:sldMkLst>
          <pc:docMk/>
          <pc:sldMk cId="1739453443" sldId="259"/>
        </pc:sldMkLst>
        <pc:spChg chg="add mod">
          <ac:chgData name="door noma" userId="dc0871d998a3ba46" providerId="LiveId" clId="{742CB584-20BD-44A2-AE8C-E0D98F43DD01}" dt="2023-10-17T07:18:25.412" v="2543" actId="1076"/>
          <ac:spMkLst>
            <pc:docMk/>
            <pc:sldMk cId="1739453443" sldId="259"/>
            <ac:spMk id="2" creationId="{AD4966BF-040B-7939-4925-368905FC7A14}"/>
          </ac:spMkLst>
        </pc:spChg>
        <pc:spChg chg="mod">
          <ac:chgData name="door noma" userId="dc0871d998a3ba46" providerId="LiveId" clId="{742CB584-20BD-44A2-AE8C-E0D98F43DD01}" dt="2023-10-17T06:55:26.545" v="2008" actId="1037"/>
          <ac:spMkLst>
            <pc:docMk/>
            <pc:sldMk cId="1739453443" sldId="259"/>
            <ac:spMk id="4" creationId="{CE56E800-0911-21B3-8E05-54F0BFD6FA68}"/>
          </ac:spMkLst>
        </pc:spChg>
        <pc:spChg chg="del">
          <ac:chgData name="door noma" userId="dc0871d998a3ba46" providerId="LiveId" clId="{742CB584-20BD-44A2-AE8C-E0D98F43DD01}" dt="2023-10-17T07:16:14.673" v="2488" actId="478"/>
          <ac:spMkLst>
            <pc:docMk/>
            <pc:sldMk cId="1739453443" sldId="259"/>
            <ac:spMk id="5" creationId="{5D94206C-CC5A-B4BD-767E-DFA2561A484B}"/>
          </ac:spMkLst>
        </pc:spChg>
        <pc:spChg chg="mod">
          <ac:chgData name="door noma" userId="dc0871d998a3ba46" providerId="LiveId" clId="{742CB584-20BD-44A2-AE8C-E0D98F43DD01}" dt="2023-10-17T06:55:26.545" v="2008" actId="1037"/>
          <ac:spMkLst>
            <pc:docMk/>
            <pc:sldMk cId="1739453443" sldId="259"/>
            <ac:spMk id="6" creationId="{52DE1837-D4FC-66F2-DA99-B70883D9245C}"/>
          </ac:spMkLst>
        </pc:spChg>
        <pc:spChg chg="mod">
          <ac:chgData name="door noma" userId="dc0871d998a3ba46" providerId="LiveId" clId="{742CB584-20BD-44A2-AE8C-E0D98F43DD01}" dt="2023-10-17T07:02:30.853" v="2332" actId="1076"/>
          <ac:spMkLst>
            <pc:docMk/>
            <pc:sldMk cId="1739453443" sldId="259"/>
            <ac:spMk id="8" creationId="{2192CD95-3A5B-39DB-654C-F79280AFCC46}"/>
          </ac:spMkLst>
        </pc:spChg>
        <pc:spChg chg="mod">
          <ac:chgData name="door noma" userId="dc0871d998a3ba46" providerId="LiveId" clId="{742CB584-20BD-44A2-AE8C-E0D98F43DD01}" dt="2023-10-17T08:10:54.851" v="2803" actId="1076"/>
          <ac:spMkLst>
            <pc:docMk/>
            <pc:sldMk cId="1739453443" sldId="259"/>
            <ac:spMk id="9" creationId="{A2D6D550-5224-2742-D612-028F61A3B3CB}"/>
          </ac:spMkLst>
        </pc:spChg>
        <pc:spChg chg="mod">
          <ac:chgData name="door noma" userId="dc0871d998a3ba46" providerId="LiveId" clId="{742CB584-20BD-44A2-AE8C-E0D98F43DD01}" dt="2023-10-17T07:02:39.557" v="2337" actId="1076"/>
          <ac:spMkLst>
            <pc:docMk/>
            <pc:sldMk cId="1739453443" sldId="259"/>
            <ac:spMk id="22" creationId="{DFD4C684-5DEB-300A-40F8-F8A8D7599DE8}"/>
          </ac:spMkLst>
        </pc:spChg>
        <pc:spChg chg="del mod ord">
          <ac:chgData name="door noma" userId="dc0871d998a3ba46" providerId="LiveId" clId="{742CB584-20BD-44A2-AE8C-E0D98F43DD01}" dt="2023-10-17T08:53:28.757" v="3337" actId="478"/>
          <ac:spMkLst>
            <pc:docMk/>
            <pc:sldMk cId="1739453443" sldId="259"/>
            <ac:spMk id="24" creationId="{34AF925D-8D32-1EA8-0D3F-F5F49711BEE4}"/>
          </ac:spMkLst>
        </pc:spChg>
        <pc:spChg chg="del ord">
          <ac:chgData name="door noma" userId="dc0871d998a3ba46" providerId="LiveId" clId="{742CB584-20BD-44A2-AE8C-E0D98F43DD01}" dt="2023-10-17T08:34:59.119" v="3177" actId="478"/>
          <ac:spMkLst>
            <pc:docMk/>
            <pc:sldMk cId="1739453443" sldId="259"/>
            <ac:spMk id="26" creationId="{209BD746-99B7-DBF8-A542-B38017201BE6}"/>
          </ac:spMkLst>
        </pc:spChg>
        <pc:spChg chg="mod">
          <ac:chgData name="door noma" userId="dc0871d998a3ba46" providerId="LiveId" clId="{742CB584-20BD-44A2-AE8C-E0D98F43DD01}" dt="2023-10-17T08:10:29.851" v="2764"/>
          <ac:spMkLst>
            <pc:docMk/>
            <pc:sldMk cId="1739453443" sldId="259"/>
            <ac:spMk id="27" creationId="{995FF1D5-093C-7CF1-14C7-4904427E6DDD}"/>
          </ac:spMkLst>
        </pc:spChg>
        <pc:spChg chg="mod ord">
          <ac:chgData name="door noma" userId="dc0871d998a3ba46" providerId="LiveId" clId="{742CB584-20BD-44A2-AE8C-E0D98F43DD01}" dt="2023-10-17T09:22:35.922" v="3537" actId="13244"/>
          <ac:spMkLst>
            <pc:docMk/>
            <pc:sldMk cId="1739453443" sldId="259"/>
            <ac:spMk id="29" creationId="{FDAD4EBF-7E87-4303-9A41-35713CF6C3D8}"/>
          </ac:spMkLst>
        </pc:spChg>
        <pc:spChg chg="mod">
          <ac:chgData name="door noma" userId="dc0871d998a3ba46" providerId="LiveId" clId="{742CB584-20BD-44A2-AE8C-E0D98F43DD01}" dt="2023-10-17T08:11:34.383" v="2852"/>
          <ac:spMkLst>
            <pc:docMk/>
            <pc:sldMk cId="1739453443" sldId="259"/>
            <ac:spMk id="33" creationId="{BCF63CD7-A123-81D3-D0DF-C83A2FD6A460}"/>
          </ac:spMkLst>
        </pc:spChg>
        <pc:spChg chg="del">
          <ac:chgData name="door noma" userId="dc0871d998a3ba46" providerId="LiveId" clId="{742CB584-20BD-44A2-AE8C-E0D98F43DD01}" dt="2023-10-17T10:02:53.464" v="3617" actId="478"/>
          <ac:spMkLst>
            <pc:docMk/>
            <pc:sldMk cId="1739453443" sldId="259"/>
            <ac:spMk id="37" creationId="{AB3C4BCB-8B1E-8D1D-24F3-1ABF820736A8}"/>
          </ac:spMkLst>
        </pc:spChg>
        <pc:spChg chg="mod">
          <ac:chgData name="door noma" userId="dc0871d998a3ba46" providerId="LiveId" clId="{742CB584-20BD-44A2-AE8C-E0D98F43DD01}" dt="2023-10-17T08:19:52.427" v="2911"/>
          <ac:spMkLst>
            <pc:docMk/>
            <pc:sldMk cId="1739453443" sldId="259"/>
            <ac:spMk id="39" creationId="{DEF2C532-8D75-7AD5-F54F-57D4707CDB9A}"/>
          </ac:spMkLst>
        </pc:spChg>
        <pc:spChg chg="add del mod">
          <ac:chgData name="door noma" userId="dc0871d998a3ba46" providerId="LiveId" clId="{742CB584-20BD-44A2-AE8C-E0D98F43DD01}" dt="2023-10-17T08:20:01.656" v="2914" actId="478"/>
          <ac:spMkLst>
            <pc:docMk/>
            <pc:sldMk cId="1739453443" sldId="259"/>
            <ac:spMk id="40" creationId="{33D43293-E010-C5C5-C538-931C968581DD}"/>
          </ac:spMkLst>
        </pc:spChg>
        <pc:spChg chg="mod">
          <ac:chgData name="door noma" userId="dc0871d998a3ba46" providerId="LiveId" clId="{742CB584-20BD-44A2-AE8C-E0D98F43DD01}" dt="2023-10-17T08:38:57.716" v="3255" actId="2085"/>
          <ac:spMkLst>
            <pc:docMk/>
            <pc:sldMk cId="1739453443" sldId="259"/>
            <ac:spMk id="43" creationId="{BA4AEB24-0152-27D6-81FA-218F1C13F253}"/>
          </ac:spMkLst>
        </pc:spChg>
        <pc:spChg chg="del mod ord topLvl">
          <ac:chgData name="door noma" userId="dc0871d998a3ba46" providerId="LiveId" clId="{742CB584-20BD-44A2-AE8C-E0D98F43DD01}" dt="2023-10-17T08:38:53.180" v="3254" actId="478"/>
          <ac:spMkLst>
            <pc:docMk/>
            <pc:sldMk cId="1739453443" sldId="259"/>
            <ac:spMk id="46" creationId="{965F60D7-47FB-B809-583E-9D3CE746B2F7}"/>
          </ac:spMkLst>
        </pc:spChg>
        <pc:spChg chg="mod topLvl">
          <ac:chgData name="door noma" userId="dc0871d998a3ba46" providerId="LiveId" clId="{742CB584-20BD-44A2-AE8C-E0D98F43DD01}" dt="2023-10-17T08:38:21.375" v="3237" actId="2085"/>
          <ac:spMkLst>
            <pc:docMk/>
            <pc:sldMk cId="1739453443" sldId="259"/>
            <ac:spMk id="49" creationId="{AA3400CB-7361-3624-74E5-E2061DBD99A5}"/>
          </ac:spMkLst>
        </pc:spChg>
        <pc:spChg chg="mod">
          <ac:chgData name="door noma" userId="dc0871d998a3ba46" providerId="LiveId" clId="{742CB584-20BD-44A2-AE8C-E0D98F43DD01}" dt="2023-10-17T08:38:14.499" v="3236" actId="2085"/>
          <ac:spMkLst>
            <pc:docMk/>
            <pc:sldMk cId="1739453443" sldId="259"/>
            <ac:spMk id="53" creationId="{EC245DA1-8B4E-FBAC-15B2-20D6FE111E2D}"/>
          </ac:spMkLst>
        </pc:spChg>
        <pc:spChg chg="add mod ord">
          <ac:chgData name="door noma" userId="dc0871d998a3ba46" providerId="LiveId" clId="{742CB584-20BD-44A2-AE8C-E0D98F43DD01}" dt="2023-10-17T09:22:35.922" v="3537" actId="13244"/>
          <ac:spMkLst>
            <pc:docMk/>
            <pc:sldMk cId="1739453443" sldId="259"/>
            <ac:spMk id="54" creationId="{11D0A837-20B7-72A9-8E3D-C487793DDB6D}"/>
          </ac:spMkLst>
        </pc:spChg>
        <pc:spChg chg="add mod ord">
          <ac:chgData name="door noma" userId="dc0871d998a3ba46" providerId="LiveId" clId="{742CB584-20BD-44A2-AE8C-E0D98F43DD01}" dt="2023-10-17T09:22:35.922" v="3537" actId="13244"/>
          <ac:spMkLst>
            <pc:docMk/>
            <pc:sldMk cId="1739453443" sldId="259"/>
            <ac:spMk id="55" creationId="{9AD42B11-1732-9B04-9820-B37399CFE827}"/>
          </ac:spMkLst>
        </pc:spChg>
        <pc:spChg chg="mod">
          <ac:chgData name="door noma" userId="dc0871d998a3ba46" providerId="LiveId" clId="{742CB584-20BD-44A2-AE8C-E0D98F43DD01}" dt="2023-10-17T06:56:31.027" v="2038" actId="207"/>
          <ac:spMkLst>
            <pc:docMk/>
            <pc:sldMk cId="1739453443" sldId="259"/>
            <ac:spMk id="58" creationId="{B5379FD3-191A-DA0F-A8E5-59401CB67E77}"/>
          </ac:spMkLst>
        </pc:spChg>
        <pc:spChg chg="mod">
          <ac:chgData name="door noma" userId="dc0871d998a3ba46" providerId="LiveId" clId="{742CB584-20BD-44A2-AE8C-E0D98F43DD01}" dt="2023-10-17T07:00:14.578" v="2324" actId="207"/>
          <ac:spMkLst>
            <pc:docMk/>
            <pc:sldMk cId="1739453443" sldId="259"/>
            <ac:spMk id="59" creationId="{14BBBE2A-EB81-14C6-1C5D-0C02A07EE7FD}"/>
          </ac:spMkLst>
        </pc:spChg>
        <pc:spChg chg="del">
          <ac:chgData name="door noma" userId="dc0871d998a3ba46" providerId="LiveId" clId="{742CB584-20BD-44A2-AE8C-E0D98F43DD01}" dt="2023-10-17T07:16:14.673" v="2488" actId="478"/>
          <ac:spMkLst>
            <pc:docMk/>
            <pc:sldMk cId="1739453443" sldId="259"/>
            <ac:spMk id="60" creationId="{2CB3F8A2-F456-D046-142E-33469001B053}"/>
          </ac:spMkLst>
        </pc:spChg>
        <pc:spChg chg="add mod ord">
          <ac:chgData name="door noma" userId="dc0871d998a3ba46" providerId="LiveId" clId="{742CB584-20BD-44A2-AE8C-E0D98F43DD01}" dt="2023-10-17T09:22:35.922" v="3537" actId="13244"/>
          <ac:spMkLst>
            <pc:docMk/>
            <pc:sldMk cId="1739453443" sldId="259"/>
            <ac:spMk id="61" creationId="{6843E88A-CAA1-4FF4-1CA8-2BA1A096E8D6}"/>
          </ac:spMkLst>
        </pc:spChg>
        <pc:spChg chg="add mod ord">
          <ac:chgData name="door noma" userId="dc0871d998a3ba46" providerId="LiveId" clId="{742CB584-20BD-44A2-AE8C-E0D98F43DD01}" dt="2023-10-17T09:55:06.307" v="3597" actId="13244"/>
          <ac:spMkLst>
            <pc:docMk/>
            <pc:sldMk cId="1739453443" sldId="259"/>
            <ac:spMk id="62" creationId="{568AE6D2-C922-A410-0399-114EDA3B026E}"/>
          </ac:spMkLst>
        </pc:spChg>
        <pc:spChg chg="add del mod">
          <ac:chgData name="door noma" userId="dc0871d998a3ba46" providerId="LiveId" clId="{742CB584-20BD-44A2-AE8C-E0D98F43DD01}" dt="2023-10-17T10:02:40.440" v="3615" actId="478"/>
          <ac:spMkLst>
            <pc:docMk/>
            <pc:sldMk cId="1739453443" sldId="259"/>
            <ac:spMk id="63" creationId="{BBF4DF3D-F5E4-0F9C-301A-FFC3E9A3BD2F}"/>
          </ac:spMkLst>
        </pc:spChg>
        <pc:spChg chg="add mod">
          <ac:chgData name="door noma" userId="dc0871d998a3ba46" providerId="LiveId" clId="{742CB584-20BD-44A2-AE8C-E0D98F43DD01}" dt="2023-10-17T10:03:02.659" v="3620"/>
          <ac:spMkLst>
            <pc:docMk/>
            <pc:sldMk cId="1739453443" sldId="259"/>
            <ac:spMk id="64" creationId="{72C37291-0362-8710-EFAF-DBC022D25383}"/>
          </ac:spMkLst>
        </pc:spChg>
        <pc:grpChg chg="mod">
          <ac:chgData name="door noma" userId="dc0871d998a3ba46" providerId="LiveId" clId="{742CB584-20BD-44A2-AE8C-E0D98F43DD01}" dt="2023-10-17T06:55:26.545" v="2008" actId="1037"/>
          <ac:grpSpMkLst>
            <pc:docMk/>
            <pc:sldMk cId="1739453443" sldId="259"/>
            <ac:grpSpMk id="11" creationId="{32947384-EFC7-E9AC-FE20-0C013DCAD6C7}"/>
          </ac:grpSpMkLst>
        </pc:grpChg>
        <pc:grpChg chg="add del mod">
          <ac:chgData name="door noma" userId="dc0871d998a3ba46" providerId="LiveId" clId="{742CB584-20BD-44A2-AE8C-E0D98F43DD01}" dt="2023-10-17T08:11:12.998" v="2846" actId="478"/>
          <ac:grpSpMkLst>
            <pc:docMk/>
            <pc:sldMk cId="1739453443" sldId="259"/>
            <ac:grpSpMk id="15" creationId="{B25272F0-58FE-213F-6B0C-BDFC9D09369F}"/>
          </ac:grpSpMkLst>
        </pc:grpChg>
        <pc:grpChg chg="mod">
          <ac:chgData name="door noma" userId="dc0871d998a3ba46" providerId="LiveId" clId="{742CB584-20BD-44A2-AE8C-E0D98F43DD01}" dt="2023-10-17T06:55:26.545" v="2008" actId="1037"/>
          <ac:grpSpMkLst>
            <pc:docMk/>
            <pc:sldMk cId="1739453443" sldId="259"/>
            <ac:grpSpMk id="18" creationId="{907024F1-EE66-F0C3-8DCD-980DCEDB570E}"/>
          </ac:grpSpMkLst>
        </pc:grpChg>
        <pc:grpChg chg="add del mod">
          <ac:chgData name="door noma" userId="dc0871d998a3ba46" providerId="LiveId" clId="{742CB584-20BD-44A2-AE8C-E0D98F43DD01}" dt="2023-10-17T08:19:51.942" v="2910" actId="478"/>
          <ac:grpSpMkLst>
            <pc:docMk/>
            <pc:sldMk cId="1739453443" sldId="259"/>
            <ac:grpSpMk id="30" creationId="{90422DBA-561D-AC0C-3761-94B0E3B923EC}"/>
          </ac:grpSpMkLst>
        </pc:grpChg>
        <pc:grpChg chg="add del mod">
          <ac:chgData name="door noma" userId="dc0871d998a3ba46" providerId="LiveId" clId="{742CB584-20BD-44A2-AE8C-E0D98F43DD01}" dt="2023-10-17T08:20:51.909" v="2931" actId="478"/>
          <ac:grpSpMkLst>
            <pc:docMk/>
            <pc:sldMk cId="1739453443" sldId="259"/>
            <ac:grpSpMk id="34" creationId="{B0739B2C-73FD-72DF-68B5-C593CB31E838}"/>
          </ac:grpSpMkLst>
        </pc:grpChg>
        <pc:grpChg chg="add mod">
          <ac:chgData name="door noma" userId="dc0871d998a3ba46" providerId="LiveId" clId="{742CB584-20BD-44A2-AE8C-E0D98F43DD01}" dt="2023-10-17T08:57:48.731" v="3447" actId="688"/>
          <ac:grpSpMkLst>
            <pc:docMk/>
            <pc:sldMk cId="1739453443" sldId="259"/>
            <ac:grpSpMk id="41" creationId="{2B25F36D-010E-E917-C57D-A027E349E65C}"/>
          </ac:grpSpMkLst>
        </pc:grpChg>
        <pc:grpChg chg="add del mod">
          <ac:chgData name="door noma" userId="dc0871d998a3ba46" providerId="LiveId" clId="{742CB584-20BD-44A2-AE8C-E0D98F43DD01}" dt="2023-10-17T08:20:41.302" v="2929" actId="478"/>
          <ac:grpSpMkLst>
            <pc:docMk/>
            <pc:sldMk cId="1739453443" sldId="259"/>
            <ac:grpSpMk id="44" creationId="{DE711E0D-FB62-4A4D-8401-BCDF636A517B}"/>
          </ac:grpSpMkLst>
        </pc:grpChg>
        <pc:grpChg chg="add del mod">
          <ac:chgData name="door noma" userId="dc0871d998a3ba46" providerId="LiveId" clId="{742CB584-20BD-44A2-AE8C-E0D98F43DD01}" dt="2023-10-17T08:20:39.604" v="2928" actId="478"/>
          <ac:grpSpMkLst>
            <pc:docMk/>
            <pc:sldMk cId="1739453443" sldId="259"/>
            <ac:grpSpMk id="47" creationId="{5457F8C7-29C1-8559-A6C6-EA9ADE890729}"/>
          </ac:grpSpMkLst>
        </pc:grpChg>
        <pc:grpChg chg="add mod">
          <ac:chgData name="door noma" userId="dc0871d998a3ba46" providerId="LiveId" clId="{742CB584-20BD-44A2-AE8C-E0D98F43DD01}" dt="2023-10-17T08:21:08.594" v="2933" actId="164"/>
          <ac:grpSpMkLst>
            <pc:docMk/>
            <pc:sldMk cId="1739453443" sldId="259"/>
            <ac:grpSpMk id="50" creationId="{5C59535F-51B8-78C4-B86F-A70C31FE9BBB}"/>
          </ac:grpSpMkLst>
        </pc:grpChg>
        <pc:grpChg chg="add mod">
          <ac:chgData name="door noma" userId="dc0871d998a3ba46" providerId="LiveId" clId="{742CB584-20BD-44A2-AE8C-E0D98F43DD01}" dt="2023-10-17T08:57:30.543" v="3446" actId="688"/>
          <ac:grpSpMkLst>
            <pc:docMk/>
            <pc:sldMk cId="1739453443" sldId="259"/>
            <ac:grpSpMk id="51" creationId="{81C0AAFE-94E3-56D6-6FC9-EA98049673FC}"/>
          </ac:grpSpMkLst>
        </pc:grpChg>
        <pc:grpChg chg="mod ord modVis">
          <ac:chgData name="door noma" userId="dc0871d998a3ba46" providerId="LiveId" clId="{742CB584-20BD-44A2-AE8C-E0D98F43DD01}" dt="2023-10-17T07:21:42.883" v="2571" actId="13244"/>
          <ac:grpSpMkLst>
            <pc:docMk/>
            <pc:sldMk cId="1739453443" sldId="259"/>
            <ac:grpSpMk id="56" creationId="{9F5F1B6B-E436-E3C5-E701-065C0E17F599}"/>
          </ac:grpSpMkLst>
        </pc:grpChg>
        <pc:picChg chg="del">
          <ac:chgData name="door noma" userId="dc0871d998a3ba46" providerId="LiveId" clId="{742CB584-20BD-44A2-AE8C-E0D98F43DD01}" dt="2023-10-17T07:16:14.673" v="2488" actId="478"/>
          <ac:picMkLst>
            <pc:docMk/>
            <pc:sldMk cId="1739453443" sldId="259"/>
            <ac:picMk id="16" creationId="{EBDEFD27-22BE-621D-5C8C-3084C1F491B3}"/>
          </ac:picMkLst>
        </pc:picChg>
        <pc:picChg chg="mod">
          <ac:chgData name="door noma" userId="dc0871d998a3ba46" providerId="LiveId" clId="{742CB584-20BD-44A2-AE8C-E0D98F43DD01}" dt="2023-10-17T08:11:01.341" v="2844" actId="29295"/>
          <ac:picMkLst>
            <pc:docMk/>
            <pc:sldMk cId="1739453443" sldId="259"/>
            <ac:picMk id="21" creationId="{843838A3-2493-39CF-54D2-AB917D2FEED6}"/>
          </ac:picMkLst>
        </pc:picChg>
        <pc:picChg chg="del">
          <ac:chgData name="door noma" userId="dc0871d998a3ba46" providerId="LiveId" clId="{742CB584-20BD-44A2-AE8C-E0D98F43DD01}" dt="2023-10-17T07:16:14.673" v="2488" actId="478"/>
          <ac:picMkLst>
            <pc:docMk/>
            <pc:sldMk cId="1739453443" sldId="259"/>
            <ac:picMk id="25" creationId="{0D68E2D2-8ACF-724B-FE2A-D6527CFF035F}"/>
          </ac:picMkLst>
        </pc:picChg>
        <pc:picChg chg="del mod">
          <ac:chgData name="door noma" userId="dc0871d998a3ba46" providerId="LiveId" clId="{742CB584-20BD-44A2-AE8C-E0D98F43DD01}" dt="2023-10-17T08:21:57.116" v="3020" actId="478"/>
          <ac:picMkLst>
            <pc:docMk/>
            <pc:sldMk cId="1739453443" sldId="259"/>
            <ac:picMk id="28" creationId="{D9840ED9-1F4C-9D6B-DF9A-0AA149F8D890}"/>
          </ac:picMkLst>
        </pc:picChg>
        <pc:picChg chg="mod ord modVis">
          <ac:chgData name="door noma" userId="dc0871d998a3ba46" providerId="LiveId" clId="{742CB584-20BD-44A2-AE8C-E0D98F43DD01}" dt="2023-10-17T08:21:08.594" v="2933" actId="164"/>
          <ac:picMkLst>
            <pc:docMk/>
            <pc:sldMk cId="1739453443" sldId="259"/>
            <ac:picMk id="31" creationId="{759F2491-0F07-ACB1-60DA-E9EDE7337109}"/>
          </ac:picMkLst>
        </pc:picChg>
        <pc:picChg chg="mod">
          <ac:chgData name="door noma" userId="dc0871d998a3ba46" providerId="LiveId" clId="{742CB584-20BD-44A2-AE8C-E0D98F43DD01}" dt="2023-10-17T08:11:44.780" v="2907" actId="29295"/>
          <ac:picMkLst>
            <pc:docMk/>
            <pc:sldMk cId="1739453443" sldId="259"/>
            <ac:picMk id="32" creationId="{644C8308-6856-C0FB-C93D-6541F7B15E14}"/>
          </ac:picMkLst>
        </pc:picChg>
        <pc:picChg chg="mod">
          <ac:chgData name="door noma" userId="dc0871d998a3ba46" providerId="LiveId" clId="{742CB584-20BD-44A2-AE8C-E0D98F43DD01}" dt="2023-10-17T08:19:52.427" v="2911"/>
          <ac:picMkLst>
            <pc:docMk/>
            <pc:sldMk cId="1739453443" sldId="259"/>
            <ac:picMk id="38" creationId="{F6FD7A43-36ED-9090-3BEC-682A325452AD}"/>
          </ac:picMkLst>
        </pc:picChg>
        <pc:picChg chg="mod">
          <ac:chgData name="door noma" userId="dc0871d998a3ba46" providerId="LiveId" clId="{742CB584-20BD-44A2-AE8C-E0D98F43DD01}" dt="2023-10-17T08:22:36.103" v="3102" actId="29295"/>
          <ac:picMkLst>
            <pc:docMk/>
            <pc:sldMk cId="1739453443" sldId="259"/>
            <ac:picMk id="42" creationId="{8A3D9142-A3E9-8177-FE36-BB6E42F35E93}"/>
          </ac:picMkLst>
        </pc:picChg>
        <pc:picChg chg="del mod topLvl">
          <ac:chgData name="door noma" userId="dc0871d998a3ba46" providerId="LiveId" clId="{742CB584-20BD-44A2-AE8C-E0D98F43DD01}" dt="2023-10-17T08:20:41.302" v="2929" actId="478"/>
          <ac:picMkLst>
            <pc:docMk/>
            <pc:sldMk cId="1739453443" sldId="259"/>
            <ac:picMk id="45" creationId="{F0813C5D-F4AA-D425-3E67-DD4FCAB3C726}"/>
          </ac:picMkLst>
        </pc:picChg>
        <pc:picChg chg="del mod topLvl">
          <ac:chgData name="door noma" userId="dc0871d998a3ba46" providerId="LiveId" clId="{742CB584-20BD-44A2-AE8C-E0D98F43DD01}" dt="2023-10-17T08:20:39.604" v="2928" actId="478"/>
          <ac:picMkLst>
            <pc:docMk/>
            <pc:sldMk cId="1739453443" sldId="259"/>
            <ac:picMk id="48" creationId="{82C95B3E-7AB5-FAE6-3945-987AB1795448}"/>
          </ac:picMkLst>
        </pc:picChg>
        <pc:picChg chg="mod">
          <ac:chgData name="door noma" userId="dc0871d998a3ba46" providerId="LiveId" clId="{742CB584-20BD-44A2-AE8C-E0D98F43DD01}" dt="2023-10-17T08:22:55.771" v="3118" actId="29295"/>
          <ac:picMkLst>
            <pc:docMk/>
            <pc:sldMk cId="1739453443" sldId="259"/>
            <ac:picMk id="52" creationId="{2D29BE3B-656C-2A0F-152C-860341B22F37}"/>
          </ac:picMkLst>
        </pc:picChg>
      </pc:sldChg>
      <pc:sldChg chg="del">
        <pc:chgData name="door noma" userId="dc0871d998a3ba46" providerId="LiveId" clId="{742CB584-20BD-44A2-AE8C-E0D98F43DD01}" dt="2023-10-15T06:04:42.821" v="0" actId="47"/>
        <pc:sldMkLst>
          <pc:docMk/>
          <pc:sldMk cId="3560708298" sldId="259"/>
        </pc:sldMkLst>
      </pc:sldChg>
      <pc:sldChg chg="del">
        <pc:chgData name="door noma" userId="dc0871d998a3ba46" providerId="LiveId" clId="{742CB584-20BD-44A2-AE8C-E0D98F43DD01}" dt="2023-10-15T06:04:42.821" v="0" actId="47"/>
        <pc:sldMkLst>
          <pc:docMk/>
          <pc:sldMk cId="844411201" sldId="260"/>
        </pc:sldMkLst>
      </pc:sldChg>
      <pc:sldChg chg="addSp modSp add del mod">
        <pc:chgData name="door noma" userId="dc0871d998a3ba46" providerId="LiveId" clId="{742CB584-20BD-44A2-AE8C-E0D98F43DD01}" dt="2023-10-17T07:04:39.340" v="2472" actId="47"/>
        <pc:sldMkLst>
          <pc:docMk/>
          <pc:sldMk cId="1547493845" sldId="260"/>
        </pc:sldMkLst>
        <pc:spChg chg="add mod">
          <ac:chgData name="door noma" userId="dc0871d998a3ba46" providerId="LiveId" clId="{742CB584-20BD-44A2-AE8C-E0D98F43DD01}" dt="2023-10-17T07:03:40.192" v="2342" actId="164"/>
          <ac:spMkLst>
            <pc:docMk/>
            <pc:sldMk cId="1547493845" sldId="260"/>
            <ac:spMk id="2" creationId="{D5EC32B1-B8A8-BC72-6EB1-D95502AED372}"/>
          </ac:spMkLst>
        </pc:spChg>
        <pc:grpChg chg="add mod">
          <ac:chgData name="door noma" userId="dc0871d998a3ba46" providerId="LiveId" clId="{742CB584-20BD-44A2-AE8C-E0D98F43DD01}" dt="2023-10-17T07:03:40.192" v="2342" actId="164"/>
          <ac:grpSpMkLst>
            <pc:docMk/>
            <pc:sldMk cId="1547493845" sldId="260"/>
            <ac:grpSpMk id="15" creationId="{5035A838-FDA5-8C63-B504-55C71949EE5C}"/>
          </ac:grpSpMkLst>
        </pc:grpChg>
        <pc:picChg chg="mod">
          <ac:chgData name="door noma" userId="dc0871d998a3ba46" providerId="LiveId" clId="{742CB584-20BD-44A2-AE8C-E0D98F43DD01}" dt="2023-10-17T07:03:57.300" v="2438" actId="29295"/>
          <ac:picMkLst>
            <pc:docMk/>
            <pc:sldMk cId="1547493845" sldId="260"/>
            <ac:picMk id="28" creationId="{D9840ED9-1F4C-9D6B-DF9A-0AA149F8D890}"/>
          </ac:picMkLst>
        </pc:picChg>
      </pc:sldChg>
      <pc:sldChg chg="addSp delSp modSp add mod modTransition">
        <pc:chgData name="door noma" userId="dc0871d998a3ba46" providerId="LiveId" clId="{742CB584-20BD-44A2-AE8C-E0D98F43DD01}" dt="2023-10-17T10:03:03.616" v="3621"/>
        <pc:sldMkLst>
          <pc:docMk/>
          <pc:sldMk cId="2236552488" sldId="260"/>
        </pc:sldMkLst>
        <pc:spChg chg="add del mod">
          <ac:chgData name="door noma" userId="dc0871d998a3ba46" providerId="LiveId" clId="{742CB584-20BD-44A2-AE8C-E0D98F43DD01}" dt="2023-10-17T08:51:50.203" v="3315" actId="478"/>
          <ac:spMkLst>
            <pc:docMk/>
            <pc:sldMk cId="2236552488" sldId="260"/>
            <ac:spMk id="2" creationId="{437E5CA5-C8F0-C7E5-FC07-63F93F562DC0}"/>
          </ac:spMkLst>
        </pc:spChg>
        <pc:spChg chg="mod">
          <ac:chgData name="door noma" userId="dc0871d998a3ba46" providerId="LiveId" clId="{742CB584-20BD-44A2-AE8C-E0D98F43DD01}" dt="2023-10-17T07:16:56.102" v="2532" actId="1038"/>
          <ac:spMkLst>
            <pc:docMk/>
            <pc:sldMk cId="2236552488" sldId="260"/>
            <ac:spMk id="4" creationId="{CE56E800-0911-21B3-8E05-54F0BFD6FA68}"/>
          </ac:spMkLst>
        </pc:spChg>
        <pc:spChg chg="add mod">
          <ac:chgData name="door noma" userId="dc0871d998a3ba46" providerId="LiveId" clId="{742CB584-20BD-44A2-AE8C-E0D98F43DD01}" dt="2023-10-17T07:17:12.360" v="2536" actId="1076"/>
          <ac:spMkLst>
            <pc:docMk/>
            <pc:sldMk cId="2236552488" sldId="260"/>
            <ac:spMk id="5" creationId="{BD4CB558-19D9-F89C-07A2-C13E729C8770}"/>
          </ac:spMkLst>
        </pc:spChg>
        <pc:spChg chg="mod">
          <ac:chgData name="door noma" userId="dc0871d998a3ba46" providerId="LiveId" clId="{742CB584-20BD-44A2-AE8C-E0D98F43DD01}" dt="2023-10-17T07:16:56.102" v="2532" actId="1038"/>
          <ac:spMkLst>
            <pc:docMk/>
            <pc:sldMk cId="2236552488" sldId="260"/>
            <ac:spMk id="6" creationId="{52DE1837-D4FC-66F2-DA99-B70883D9245C}"/>
          </ac:spMkLst>
        </pc:spChg>
        <pc:spChg chg="mod">
          <ac:chgData name="door noma" userId="dc0871d998a3ba46" providerId="LiveId" clId="{742CB584-20BD-44A2-AE8C-E0D98F43DD01}" dt="2023-10-17T07:17:07.034" v="2534" actId="1076"/>
          <ac:spMkLst>
            <pc:docMk/>
            <pc:sldMk cId="2236552488" sldId="260"/>
            <ac:spMk id="8" creationId="{2192CD95-3A5B-39DB-654C-F79280AFCC46}"/>
          </ac:spMkLst>
        </pc:spChg>
        <pc:spChg chg="mod">
          <ac:chgData name="door noma" userId="dc0871d998a3ba46" providerId="LiveId" clId="{742CB584-20BD-44A2-AE8C-E0D98F43DD01}" dt="2023-10-17T08:23:27.543" v="3121" actId="1076"/>
          <ac:spMkLst>
            <pc:docMk/>
            <pc:sldMk cId="2236552488" sldId="260"/>
            <ac:spMk id="9" creationId="{A2D6D550-5224-2742-D612-028F61A3B3CB}"/>
          </ac:spMkLst>
        </pc:spChg>
        <pc:spChg chg="add del mod">
          <ac:chgData name="door noma" userId="dc0871d998a3ba46" providerId="LiveId" clId="{742CB584-20BD-44A2-AE8C-E0D98F43DD01}" dt="2023-10-17T07:19:55.819" v="2548"/>
          <ac:spMkLst>
            <pc:docMk/>
            <pc:sldMk cId="2236552488" sldId="260"/>
            <ac:spMk id="15" creationId="{1AE8D8F2-9604-C552-6ECB-D09331BB569F}"/>
          </ac:spMkLst>
        </pc:spChg>
        <pc:spChg chg="add mod">
          <ac:chgData name="door noma" userId="dc0871d998a3ba46" providerId="LiveId" clId="{742CB584-20BD-44A2-AE8C-E0D98F43DD01}" dt="2023-10-17T07:20:01.437" v="2550" actId="1076"/>
          <ac:spMkLst>
            <pc:docMk/>
            <pc:sldMk cId="2236552488" sldId="260"/>
            <ac:spMk id="16" creationId="{C901A892-EEEA-F391-1AA0-B2AF0B0D819F}"/>
          </ac:spMkLst>
        </pc:spChg>
        <pc:spChg chg="add del mod">
          <ac:chgData name="door noma" userId="dc0871d998a3ba46" providerId="LiveId" clId="{742CB584-20BD-44A2-AE8C-E0D98F43DD01}" dt="2023-10-17T08:51:52.752" v="3316" actId="478"/>
          <ac:spMkLst>
            <pc:docMk/>
            <pc:sldMk cId="2236552488" sldId="260"/>
            <ac:spMk id="21" creationId="{C6A3151C-882D-94B6-08D0-37A9CD90DF79}"/>
          </ac:spMkLst>
        </pc:spChg>
        <pc:spChg chg="mod">
          <ac:chgData name="door noma" userId="dc0871d998a3ba46" providerId="LiveId" clId="{742CB584-20BD-44A2-AE8C-E0D98F43DD01}" dt="2023-10-17T07:18:13.574" v="2540"/>
          <ac:spMkLst>
            <pc:docMk/>
            <pc:sldMk cId="2236552488" sldId="260"/>
            <ac:spMk id="22" creationId="{DFD4C684-5DEB-300A-40F8-F8A8D7599DE8}"/>
          </ac:spMkLst>
        </pc:spChg>
        <pc:spChg chg="del">
          <ac:chgData name="door noma" userId="dc0871d998a3ba46" providerId="LiveId" clId="{742CB584-20BD-44A2-AE8C-E0D98F43DD01}" dt="2023-10-17T08:44:54.716" v="3276" actId="478"/>
          <ac:spMkLst>
            <pc:docMk/>
            <pc:sldMk cId="2236552488" sldId="260"/>
            <ac:spMk id="24" creationId="{34AF925D-8D32-1EA8-0D3F-F5F49711BEE4}"/>
          </ac:spMkLst>
        </pc:spChg>
        <pc:spChg chg="add del mod">
          <ac:chgData name="door noma" userId="dc0871d998a3ba46" providerId="LiveId" clId="{742CB584-20BD-44A2-AE8C-E0D98F43DD01}" dt="2023-10-17T07:20:43.364" v="2564" actId="478"/>
          <ac:spMkLst>
            <pc:docMk/>
            <pc:sldMk cId="2236552488" sldId="260"/>
            <ac:spMk id="25" creationId="{CB1F6A91-5322-9BB6-DC4B-EC6DDE16EF0E}"/>
          </ac:spMkLst>
        </pc:spChg>
        <pc:spChg chg="del">
          <ac:chgData name="door noma" userId="dc0871d998a3ba46" providerId="LiveId" clId="{742CB584-20BD-44A2-AE8C-E0D98F43DD01}" dt="2023-10-17T08:44:54.716" v="3276" actId="478"/>
          <ac:spMkLst>
            <pc:docMk/>
            <pc:sldMk cId="2236552488" sldId="260"/>
            <ac:spMk id="26" creationId="{209BD746-99B7-DBF8-A542-B38017201BE6}"/>
          </ac:spMkLst>
        </pc:spChg>
        <pc:spChg chg="add mod">
          <ac:chgData name="door noma" userId="dc0871d998a3ba46" providerId="LiveId" clId="{742CB584-20BD-44A2-AE8C-E0D98F43DD01}" dt="2023-10-17T07:20:22.240" v="2558" actId="1037"/>
          <ac:spMkLst>
            <pc:docMk/>
            <pc:sldMk cId="2236552488" sldId="260"/>
            <ac:spMk id="27" creationId="{60014102-F9E2-B8E1-F42B-BDD06146EFF8}"/>
          </ac:spMkLst>
        </pc:spChg>
        <pc:spChg chg="del">
          <ac:chgData name="door noma" userId="dc0871d998a3ba46" providerId="LiveId" clId="{742CB584-20BD-44A2-AE8C-E0D98F43DD01}" dt="2023-10-17T08:44:54.716" v="3276" actId="478"/>
          <ac:spMkLst>
            <pc:docMk/>
            <pc:sldMk cId="2236552488" sldId="260"/>
            <ac:spMk id="29" creationId="{FDAD4EBF-7E87-4303-9A41-35713CF6C3D8}"/>
          </ac:spMkLst>
        </pc:spChg>
        <pc:spChg chg="add del mod">
          <ac:chgData name="door noma" userId="dc0871d998a3ba46" providerId="LiveId" clId="{742CB584-20BD-44A2-AE8C-E0D98F43DD01}" dt="2023-10-17T07:20:24.352" v="2559" actId="478"/>
          <ac:spMkLst>
            <pc:docMk/>
            <pc:sldMk cId="2236552488" sldId="260"/>
            <ac:spMk id="30" creationId="{D7D43DB7-ECD7-D2EC-144C-727887693957}"/>
          </ac:spMkLst>
        </pc:spChg>
        <pc:spChg chg="add del mod">
          <ac:chgData name="door noma" userId="dc0871d998a3ba46" providerId="LiveId" clId="{742CB584-20BD-44A2-AE8C-E0D98F43DD01}" dt="2023-10-17T09:20:18.131" v="3524" actId="478"/>
          <ac:spMkLst>
            <pc:docMk/>
            <pc:sldMk cId="2236552488" sldId="260"/>
            <ac:spMk id="32" creationId="{439C269C-C9C0-7203-ABCB-0290B42475A5}"/>
          </ac:spMkLst>
        </pc:spChg>
        <pc:spChg chg="add mod">
          <ac:chgData name="door noma" userId="dc0871d998a3ba46" providerId="LiveId" clId="{742CB584-20BD-44A2-AE8C-E0D98F43DD01}" dt="2023-10-17T07:20:38.845" v="2562" actId="1076"/>
          <ac:spMkLst>
            <pc:docMk/>
            <pc:sldMk cId="2236552488" sldId="260"/>
            <ac:spMk id="33" creationId="{E8D9FFF6-8A54-5777-E40F-A48CCF8E6992}"/>
          </ac:spMkLst>
        </pc:spChg>
        <pc:spChg chg="del">
          <ac:chgData name="door noma" userId="dc0871d998a3ba46" providerId="LiveId" clId="{742CB584-20BD-44A2-AE8C-E0D98F43DD01}" dt="2023-10-17T10:02:55.784" v="3618" actId="478"/>
          <ac:spMkLst>
            <pc:docMk/>
            <pc:sldMk cId="2236552488" sldId="260"/>
            <ac:spMk id="37" creationId="{AB3C4BCB-8B1E-8D1D-24F3-1ABF820736A8}"/>
          </ac:spMkLst>
        </pc:spChg>
        <pc:spChg chg="add mod">
          <ac:chgData name="door noma" userId="dc0871d998a3ba46" providerId="LiveId" clId="{742CB584-20BD-44A2-AE8C-E0D98F43DD01}" dt="2023-10-17T08:59:21.376" v="3474" actId="2085"/>
          <ac:spMkLst>
            <pc:docMk/>
            <pc:sldMk cId="2236552488" sldId="260"/>
            <ac:spMk id="38" creationId="{0A079F2D-D51F-D927-84B2-28C27DCC1749}"/>
          </ac:spMkLst>
        </pc:spChg>
        <pc:spChg chg="mod">
          <ac:chgData name="door noma" userId="dc0871d998a3ba46" providerId="LiveId" clId="{742CB584-20BD-44A2-AE8C-E0D98F43DD01}" dt="2023-10-17T08:59:22.763" v="3475" actId="2085"/>
          <ac:spMkLst>
            <pc:docMk/>
            <pc:sldMk cId="2236552488" sldId="260"/>
            <ac:spMk id="42" creationId="{DA47A6E0-2EB2-0DE9-3479-E4F8F138C653}"/>
          </ac:spMkLst>
        </pc:spChg>
        <pc:spChg chg="add mod ord">
          <ac:chgData name="door noma" userId="dc0871d998a3ba46" providerId="LiveId" clId="{742CB584-20BD-44A2-AE8C-E0D98F43DD01}" dt="2023-10-17T09:22:49.118" v="3538" actId="13244"/>
          <ac:spMkLst>
            <pc:docMk/>
            <pc:sldMk cId="2236552488" sldId="260"/>
            <ac:spMk id="43" creationId="{79FF4E07-1659-74BF-2342-9827BB0C2258}"/>
          </ac:spMkLst>
        </pc:spChg>
        <pc:spChg chg="add mod ord">
          <ac:chgData name="door noma" userId="dc0871d998a3ba46" providerId="LiveId" clId="{742CB584-20BD-44A2-AE8C-E0D98F43DD01}" dt="2023-10-17T09:22:49.118" v="3538" actId="13244"/>
          <ac:spMkLst>
            <pc:docMk/>
            <pc:sldMk cId="2236552488" sldId="260"/>
            <ac:spMk id="44" creationId="{8FC41828-687B-D1FA-66FC-F89C65573652}"/>
          </ac:spMkLst>
        </pc:spChg>
        <pc:spChg chg="add del mod">
          <ac:chgData name="door noma" userId="dc0871d998a3ba46" providerId="LiveId" clId="{742CB584-20BD-44A2-AE8C-E0D98F43DD01}" dt="2023-10-17T08:45:04.822" v="3280"/>
          <ac:spMkLst>
            <pc:docMk/>
            <pc:sldMk cId="2236552488" sldId="260"/>
            <ac:spMk id="45" creationId="{8B9AD123-4DEC-C4F6-D031-B90A8061B4F8}"/>
          </ac:spMkLst>
        </pc:spChg>
        <pc:spChg chg="add del mod">
          <ac:chgData name="door noma" userId="dc0871d998a3ba46" providerId="LiveId" clId="{742CB584-20BD-44A2-AE8C-E0D98F43DD01}" dt="2023-10-17T08:45:04.822" v="3280"/>
          <ac:spMkLst>
            <pc:docMk/>
            <pc:sldMk cId="2236552488" sldId="260"/>
            <ac:spMk id="46" creationId="{9B611D35-F523-FC05-BDBD-D60649E0E9EF}"/>
          </ac:spMkLst>
        </pc:spChg>
        <pc:spChg chg="mod">
          <ac:chgData name="door noma" userId="dc0871d998a3ba46" providerId="LiveId" clId="{742CB584-20BD-44A2-AE8C-E0D98F43DD01}" dt="2023-10-17T08:59:28.120" v="3477" actId="2085"/>
          <ac:spMkLst>
            <pc:docMk/>
            <pc:sldMk cId="2236552488" sldId="260"/>
            <ac:spMk id="49" creationId="{4A8038EF-488F-548B-2EE7-47971F2926EB}"/>
          </ac:spMkLst>
        </pc:spChg>
        <pc:spChg chg="add del mod">
          <ac:chgData name="door noma" userId="dc0871d998a3ba46" providerId="LiveId" clId="{742CB584-20BD-44A2-AE8C-E0D98F43DD01}" dt="2023-10-17T09:11:25.889" v="3499" actId="478"/>
          <ac:spMkLst>
            <pc:docMk/>
            <pc:sldMk cId="2236552488" sldId="260"/>
            <ac:spMk id="50" creationId="{C8E493CB-4BF2-6AED-6287-46261E15C472}"/>
          </ac:spMkLst>
        </pc:spChg>
        <pc:spChg chg="add mod ord">
          <ac:chgData name="door noma" userId="dc0871d998a3ba46" providerId="LiveId" clId="{742CB584-20BD-44A2-AE8C-E0D98F43DD01}" dt="2023-10-17T09:22:49.118" v="3538" actId="13244"/>
          <ac:spMkLst>
            <pc:docMk/>
            <pc:sldMk cId="2236552488" sldId="260"/>
            <ac:spMk id="51" creationId="{486E50BF-8307-6CA9-F23B-FC7FA4EA5BE7}"/>
          </ac:spMkLst>
        </pc:spChg>
        <pc:spChg chg="add mod ord">
          <ac:chgData name="door noma" userId="dc0871d998a3ba46" providerId="LiveId" clId="{742CB584-20BD-44A2-AE8C-E0D98F43DD01}" dt="2023-10-17T09:22:49.118" v="3538" actId="13244"/>
          <ac:spMkLst>
            <pc:docMk/>
            <pc:sldMk cId="2236552488" sldId="260"/>
            <ac:spMk id="52" creationId="{C5CDF43B-AAB8-F13E-AC24-9863CD4DA7CE}"/>
          </ac:spMkLst>
        </pc:spChg>
        <pc:spChg chg="add mod">
          <ac:chgData name="door noma" userId="dc0871d998a3ba46" providerId="LiveId" clId="{742CB584-20BD-44A2-AE8C-E0D98F43DD01}" dt="2023-10-17T10:03:03.616" v="3621"/>
          <ac:spMkLst>
            <pc:docMk/>
            <pc:sldMk cId="2236552488" sldId="260"/>
            <ac:spMk id="53" creationId="{DD9A4465-E618-DDBE-B9A3-24015812F8F7}"/>
          </ac:spMkLst>
        </pc:spChg>
        <pc:grpChg chg="mod">
          <ac:chgData name="door noma" userId="dc0871d998a3ba46" providerId="LiveId" clId="{742CB584-20BD-44A2-AE8C-E0D98F43DD01}" dt="2023-10-17T07:16:56.102" v="2532" actId="1038"/>
          <ac:grpSpMkLst>
            <pc:docMk/>
            <pc:sldMk cId="2236552488" sldId="260"/>
            <ac:grpSpMk id="11" creationId="{32947384-EFC7-E9AC-FE20-0C013DCAD6C7}"/>
          </ac:grpSpMkLst>
        </pc:grpChg>
        <pc:grpChg chg="mod">
          <ac:chgData name="door noma" userId="dc0871d998a3ba46" providerId="LiveId" clId="{742CB584-20BD-44A2-AE8C-E0D98F43DD01}" dt="2023-10-17T07:16:56.102" v="2532" actId="1038"/>
          <ac:grpSpMkLst>
            <pc:docMk/>
            <pc:sldMk cId="2236552488" sldId="260"/>
            <ac:grpSpMk id="18" creationId="{907024F1-EE66-F0C3-8DCD-980DCEDB570E}"/>
          </ac:grpSpMkLst>
        </pc:grpChg>
        <pc:grpChg chg="add mod">
          <ac:chgData name="door noma" userId="dc0871d998a3ba46" providerId="LiveId" clId="{742CB584-20BD-44A2-AE8C-E0D98F43DD01}" dt="2023-10-17T08:21:28.621" v="2936" actId="164"/>
          <ac:grpSpMkLst>
            <pc:docMk/>
            <pc:sldMk cId="2236552488" sldId="260"/>
            <ac:grpSpMk id="39" creationId="{95E413C8-D39E-A692-90BF-2BC400227B91}"/>
          </ac:grpSpMkLst>
        </pc:grpChg>
        <pc:grpChg chg="add mod">
          <ac:chgData name="door noma" userId="dc0871d998a3ba46" providerId="LiveId" clId="{742CB584-20BD-44A2-AE8C-E0D98F43DD01}" dt="2023-10-17T08:58:12.881" v="3448" actId="688"/>
          <ac:grpSpMkLst>
            <pc:docMk/>
            <pc:sldMk cId="2236552488" sldId="260"/>
            <ac:grpSpMk id="40" creationId="{00F2E8CB-6D51-8620-AFE7-D61708092E2A}"/>
          </ac:grpSpMkLst>
        </pc:grpChg>
        <pc:grpChg chg="add mod ord modVis">
          <ac:chgData name="door noma" userId="dc0871d998a3ba46" providerId="LiveId" clId="{742CB584-20BD-44A2-AE8C-E0D98F43DD01}" dt="2023-10-17T09:54:57.286" v="3593" actId="14429"/>
          <ac:grpSpMkLst>
            <pc:docMk/>
            <pc:sldMk cId="2236552488" sldId="260"/>
            <ac:grpSpMk id="47" creationId="{257AC06D-B857-82A1-761A-309DBD81E375}"/>
          </ac:grpSpMkLst>
        </pc:grpChg>
        <pc:grpChg chg="mod ord modVis">
          <ac:chgData name="door noma" userId="dc0871d998a3ba46" providerId="LiveId" clId="{742CB584-20BD-44A2-AE8C-E0D98F43DD01}" dt="2023-10-17T09:54:57.977" v="3594" actId="14429"/>
          <ac:grpSpMkLst>
            <pc:docMk/>
            <pc:sldMk cId="2236552488" sldId="260"/>
            <ac:grpSpMk id="56" creationId="{9F5F1B6B-E436-E3C5-E701-065C0E17F599}"/>
          </ac:grpSpMkLst>
        </pc:grpChg>
        <pc:picChg chg="mod modVis">
          <ac:chgData name="door noma" userId="dc0871d998a3ba46" providerId="LiveId" clId="{742CB584-20BD-44A2-AE8C-E0D98F43DD01}" dt="2023-10-17T07:19:52.447" v="2546" actId="14430"/>
          <ac:picMkLst>
            <pc:docMk/>
            <pc:sldMk cId="2236552488" sldId="260"/>
            <ac:picMk id="28" creationId="{D9840ED9-1F4C-9D6B-DF9A-0AA149F8D890}"/>
          </ac:picMkLst>
        </pc:picChg>
        <pc:picChg chg="mod modVis">
          <ac:chgData name="door noma" userId="dc0871d998a3ba46" providerId="LiveId" clId="{742CB584-20BD-44A2-AE8C-E0D98F43DD01}" dt="2023-10-17T07:17:02.237" v="2533" actId="14430"/>
          <ac:picMkLst>
            <pc:docMk/>
            <pc:sldMk cId="2236552488" sldId="260"/>
            <ac:picMk id="31" creationId="{759F2491-0F07-ACB1-60DA-E9EDE7337109}"/>
          </ac:picMkLst>
        </pc:picChg>
        <pc:picChg chg="add mod">
          <ac:chgData name="door noma" userId="dc0871d998a3ba46" providerId="LiveId" clId="{742CB584-20BD-44A2-AE8C-E0D98F43DD01}" dt="2023-10-17T08:21:28.621" v="2936" actId="164"/>
          <ac:picMkLst>
            <pc:docMk/>
            <pc:sldMk cId="2236552488" sldId="260"/>
            <ac:picMk id="34" creationId="{A76583D4-DE17-2F4F-F029-65544C700AA6}"/>
          </ac:picMkLst>
        </pc:picChg>
        <pc:picChg chg="mod">
          <ac:chgData name="door noma" userId="dc0871d998a3ba46" providerId="LiveId" clId="{742CB584-20BD-44A2-AE8C-E0D98F43DD01}" dt="2023-10-17T08:23:52.268" v="3150" actId="29295"/>
          <ac:picMkLst>
            <pc:docMk/>
            <pc:sldMk cId="2236552488" sldId="260"/>
            <ac:picMk id="41" creationId="{77DEC141-5BC7-FD1F-B9AA-8CE8F6F6B4CB}"/>
          </ac:picMkLst>
        </pc:picChg>
        <pc:picChg chg="mod">
          <ac:chgData name="door noma" userId="dc0871d998a3ba46" providerId="LiveId" clId="{742CB584-20BD-44A2-AE8C-E0D98F43DD01}" dt="2023-10-17T08:58:19.878" v="3464" actId="29295"/>
          <ac:picMkLst>
            <pc:docMk/>
            <pc:sldMk cId="2236552488" sldId="260"/>
            <ac:picMk id="48" creationId="{EC5CCE91-B8E5-989A-D0D2-8E85DF8DF04D}"/>
          </ac:picMkLst>
        </pc:picChg>
      </pc:sldChg>
      <pc:sldChg chg="addSp delSp modSp add mod modTransition">
        <pc:chgData name="door noma" userId="dc0871d998a3ba46" providerId="LiveId" clId="{742CB584-20BD-44A2-AE8C-E0D98F43DD01}" dt="2023-10-17T10:03:05.287" v="3622"/>
        <pc:sldMkLst>
          <pc:docMk/>
          <pc:sldMk cId="1631925841" sldId="261"/>
        </pc:sldMkLst>
        <pc:spChg chg="add del mod">
          <ac:chgData name="door noma" userId="dc0871d998a3ba46" providerId="LiveId" clId="{742CB584-20BD-44A2-AE8C-E0D98F43DD01}" dt="2023-10-17T08:50:57.360" v="3299" actId="478"/>
          <ac:spMkLst>
            <pc:docMk/>
            <pc:sldMk cId="1631925841" sldId="261"/>
            <ac:spMk id="2" creationId="{C227B63E-77F2-51D4-48B4-AB63B32DD2A9}"/>
          </ac:spMkLst>
        </pc:spChg>
        <pc:spChg chg="del mod">
          <ac:chgData name="door noma" userId="dc0871d998a3ba46" providerId="LiveId" clId="{742CB584-20BD-44A2-AE8C-E0D98F43DD01}" dt="2023-10-17T08:50:32.069" v="3294" actId="478"/>
          <ac:spMkLst>
            <pc:docMk/>
            <pc:sldMk cId="1631925841" sldId="261"/>
            <ac:spMk id="5" creationId="{5D94206C-CC5A-B4BD-767E-DFA2561A484B}"/>
          </ac:spMkLst>
        </pc:spChg>
        <pc:spChg chg="del">
          <ac:chgData name="door noma" userId="dc0871d998a3ba46" providerId="LiveId" clId="{742CB584-20BD-44A2-AE8C-E0D98F43DD01}" dt="2023-10-17T08:50:30.328" v="3291" actId="478"/>
          <ac:spMkLst>
            <pc:docMk/>
            <pc:sldMk cId="1631925841" sldId="261"/>
            <ac:spMk id="6" creationId="{52DE1837-D4FC-66F2-DA99-B70883D9245C}"/>
          </ac:spMkLst>
        </pc:spChg>
        <pc:spChg chg="add mod ord">
          <ac:chgData name="door noma" userId="dc0871d998a3ba46" providerId="LiveId" clId="{742CB584-20BD-44A2-AE8C-E0D98F43DD01}" dt="2023-10-17T09:23:11.282" v="3540" actId="13244"/>
          <ac:spMkLst>
            <pc:docMk/>
            <pc:sldMk cId="1631925841" sldId="261"/>
            <ac:spMk id="15" creationId="{2A85340E-7138-346F-51D5-A647D0324FCD}"/>
          </ac:spMkLst>
        </pc:spChg>
        <pc:spChg chg="add del mod">
          <ac:chgData name="door noma" userId="dc0871d998a3ba46" providerId="LiveId" clId="{742CB584-20BD-44A2-AE8C-E0D98F43DD01}" dt="2023-10-17T08:51:25.056" v="3314" actId="478"/>
          <ac:spMkLst>
            <pc:docMk/>
            <pc:sldMk cId="1631925841" sldId="261"/>
            <ac:spMk id="21" creationId="{9363802E-2B1A-57E0-9E87-60C289D20A83}"/>
          </ac:spMkLst>
        </pc:spChg>
        <pc:spChg chg="add mod ord">
          <ac:chgData name="door noma" userId="dc0871d998a3ba46" providerId="LiveId" clId="{742CB584-20BD-44A2-AE8C-E0D98F43DD01}" dt="2023-10-17T08:52:25.824" v="3322" actId="13244"/>
          <ac:spMkLst>
            <pc:docMk/>
            <pc:sldMk cId="1631925841" sldId="261"/>
            <ac:spMk id="24" creationId="{1A52D6FE-FC93-9F52-DA55-359D628B0448}"/>
          </ac:spMkLst>
        </pc:spChg>
        <pc:spChg chg="add mod ord">
          <ac:chgData name="door noma" userId="dc0871d998a3ba46" providerId="LiveId" clId="{742CB584-20BD-44A2-AE8C-E0D98F43DD01}" dt="2023-10-17T09:23:11.282" v="3540" actId="13244"/>
          <ac:spMkLst>
            <pc:docMk/>
            <pc:sldMk cId="1631925841" sldId="261"/>
            <ac:spMk id="26" creationId="{CB955B91-CDC3-A9AE-FCB7-6CA31179F6EB}"/>
          </ac:spMkLst>
        </pc:spChg>
        <pc:spChg chg="add mod ord">
          <ac:chgData name="door noma" userId="dc0871d998a3ba46" providerId="LiveId" clId="{742CB584-20BD-44A2-AE8C-E0D98F43DD01}" dt="2023-10-17T09:23:11.282" v="3540" actId="13244"/>
          <ac:spMkLst>
            <pc:docMk/>
            <pc:sldMk cId="1631925841" sldId="261"/>
            <ac:spMk id="27" creationId="{2B4C0D93-0A0D-598F-7D08-A59FC0D743A6}"/>
          </ac:spMkLst>
        </pc:spChg>
        <pc:spChg chg="mod ord">
          <ac:chgData name="door noma" userId="dc0871d998a3ba46" providerId="LiveId" clId="{742CB584-20BD-44A2-AE8C-E0D98F43DD01}" dt="2023-10-17T09:23:11.282" v="3540" actId="13244"/>
          <ac:spMkLst>
            <pc:docMk/>
            <pc:sldMk cId="1631925841" sldId="261"/>
            <ac:spMk id="29" creationId="{FDAD4EBF-7E87-4303-9A41-35713CF6C3D8}"/>
          </ac:spMkLst>
        </pc:spChg>
        <pc:spChg chg="mod">
          <ac:chgData name="door noma" userId="dc0871d998a3ba46" providerId="LiveId" clId="{742CB584-20BD-44A2-AE8C-E0D98F43DD01}" dt="2023-10-17T08:53:58.577" v="3341"/>
          <ac:spMkLst>
            <pc:docMk/>
            <pc:sldMk cId="1631925841" sldId="261"/>
            <ac:spMk id="31" creationId="{5ED80198-AD92-3355-7C42-3CC35547DAD7}"/>
          </ac:spMkLst>
        </pc:spChg>
        <pc:spChg chg="mod">
          <ac:chgData name="door noma" userId="dc0871d998a3ba46" providerId="LiveId" clId="{742CB584-20BD-44A2-AE8C-E0D98F43DD01}" dt="2023-10-17T08:59:01.032" v="3471" actId="2085"/>
          <ac:spMkLst>
            <pc:docMk/>
            <pc:sldMk cId="1631925841" sldId="261"/>
            <ac:spMk id="34" creationId="{22AE5A09-E6D6-FB6E-C083-54530CF96D2C}"/>
          </ac:spMkLst>
        </pc:spChg>
        <pc:spChg chg="del">
          <ac:chgData name="door noma" userId="dc0871d998a3ba46" providerId="LiveId" clId="{742CB584-20BD-44A2-AE8C-E0D98F43DD01}" dt="2023-10-17T10:02:58.523" v="3619" actId="478"/>
          <ac:spMkLst>
            <pc:docMk/>
            <pc:sldMk cId="1631925841" sldId="261"/>
            <ac:spMk id="37" creationId="{AB3C4BCB-8B1E-8D1D-24F3-1ABF820736A8}"/>
          </ac:spMkLst>
        </pc:spChg>
        <pc:spChg chg="mod">
          <ac:chgData name="door noma" userId="dc0871d998a3ba46" providerId="LiveId" clId="{742CB584-20BD-44A2-AE8C-E0D98F43DD01}" dt="2023-10-17T08:59:09.245" v="3472" actId="2085"/>
          <ac:spMkLst>
            <pc:docMk/>
            <pc:sldMk cId="1631925841" sldId="261"/>
            <ac:spMk id="38" creationId="{9383944E-F23C-75B8-9C09-6FC071125F63}"/>
          </ac:spMkLst>
        </pc:spChg>
        <pc:spChg chg="mod">
          <ac:chgData name="door noma" userId="dc0871d998a3ba46" providerId="LiveId" clId="{742CB584-20BD-44A2-AE8C-E0D98F43DD01}" dt="2023-10-17T08:58:59.275" v="3470" actId="2085"/>
          <ac:spMkLst>
            <pc:docMk/>
            <pc:sldMk cId="1631925841" sldId="261"/>
            <ac:spMk id="42" creationId="{A15D8E28-6974-6655-74DE-D2CB38674C80}"/>
          </ac:spMkLst>
        </pc:spChg>
        <pc:spChg chg="del">
          <ac:chgData name="door noma" userId="dc0871d998a3ba46" providerId="LiveId" clId="{742CB584-20BD-44A2-AE8C-E0D98F43DD01}" dt="2023-10-17T08:53:25.809" v="3335" actId="478"/>
          <ac:spMkLst>
            <pc:docMk/>
            <pc:sldMk cId="1631925841" sldId="261"/>
            <ac:spMk id="43" creationId="{91494888-BC58-3281-678E-30AF5AB0B363}"/>
          </ac:spMkLst>
        </pc:spChg>
        <pc:spChg chg="add mod ord">
          <ac:chgData name="door noma" userId="dc0871d998a3ba46" providerId="LiveId" clId="{742CB584-20BD-44A2-AE8C-E0D98F43DD01}" dt="2023-10-17T09:22:55.064" v="3539" actId="13244"/>
          <ac:spMkLst>
            <pc:docMk/>
            <pc:sldMk cId="1631925841" sldId="261"/>
            <ac:spMk id="44" creationId="{E6D3B69B-2E8B-44DB-6523-E4567DAE7721}"/>
          </ac:spMkLst>
        </pc:spChg>
        <pc:spChg chg="add mod">
          <ac:chgData name="door noma" userId="dc0871d998a3ba46" providerId="LiveId" clId="{742CB584-20BD-44A2-AE8C-E0D98F43DD01}" dt="2023-10-17T10:03:05.287" v="3622"/>
          <ac:spMkLst>
            <pc:docMk/>
            <pc:sldMk cId="1631925841" sldId="261"/>
            <ac:spMk id="45" creationId="{F62E2702-7DD6-A4A6-B625-31D483CE1EB3}"/>
          </ac:spMkLst>
        </pc:spChg>
        <pc:spChg chg="del">
          <ac:chgData name="door noma" userId="dc0871d998a3ba46" providerId="LiveId" clId="{742CB584-20BD-44A2-AE8C-E0D98F43DD01}" dt="2023-10-17T08:50:32.689" v="3295" actId="478"/>
          <ac:spMkLst>
            <pc:docMk/>
            <pc:sldMk cId="1631925841" sldId="261"/>
            <ac:spMk id="60" creationId="{2CB3F8A2-F456-D046-142E-33469001B053}"/>
          </ac:spMkLst>
        </pc:spChg>
        <pc:grpChg chg="del">
          <ac:chgData name="door noma" userId="dc0871d998a3ba46" providerId="LiveId" clId="{742CB584-20BD-44A2-AE8C-E0D98F43DD01}" dt="2023-10-17T08:50:41.933" v="3297" actId="478"/>
          <ac:grpSpMkLst>
            <pc:docMk/>
            <pc:sldMk cId="1631925841" sldId="261"/>
            <ac:grpSpMk id="11" creationId="{32947384-EFC7-E9AC-FE20-0C013DCAD6C7}"/>
          </ac:grpSpMkLst>
        </pc:grpChg>
        <pc:grpChg chg="add del mod">
          <ac:chgData name="door noma" userId="dc0871d998a3ba46" providerId="LiveId" clId="{742CB584-20BD-44A2-AE8C-E0D98F43DD01}" dt="2023-10-17T08:54:01.619" v="3342" actId="478"/>
          <ac:grpSpMkLst>
            <pc:docMk/>
            <pc:sldMk cId="1631925841" sldId="261"/>
            <ac:grpSpMk id="28" creationId="{FC168212-088A-D5ED-8DA4-C10A41E5665F}"/>
          </ac:grpSpMkLst>
        </pc:grpChg>
        <pc:grpChg chg="add mod">
          <ac:chgData name="door noma" userId="dc0871d998a3ba46" providerId="LiveId" clId="{742CB584-20BD-44A2-AE8C-E0D98F43DD01}" dt="2023-10-17T08:58:28.195" v="3465" actId="688"/>
          <ac:grpSpMkLst>
            <pc:docMk/>
            <pc:sldMk cId="1631925841" sldId="261"/>
            <ac:grpSpMk id="32" creationId="{55842406-7E32-2723-5D9D-A33F10C7B13D}"/>
          </ac:grpSpMkLst>
        </pc:grpChg>
        <pc:grpChg chg="mod modVis">
          <ac:chgData name="door noma" userId="dc0871d998a3ba46" providerId="LiveId" clId="{742CB584-20BD-44A2-AE8C-E0D98F43DD01}" dt="2023-10-17T08:52:31.020" v="3323" actId="14429"/>
          <ac:grpSpMkLst>
            <pc:docMk/>
            <pc:sldMk cId="1631925841" sldId="261"/>
            <ac:grpSpMk id="39" creationId="{258BB519-D74F-6EFF-BD79-D72F31874070}"/>
          </ac:grpSpMkLst>
        </pc:grpChg>
        <pc:grpChg chg="mod">
          <ac:chgData name="door noma" userId="dc0871d998a3ba46" providerId="LiveId" clId="{742CB584-20BD-44A2-AE8C-E0D98F43DD01}" dt="2023-10-17T08:58:46.238" v="3469" actId="688"/>
          <ac:grpSpMkLst>
            <pc:docMk/>
            <pc:sldMk cId="1631925841" sldId="261"/>
            <ac:grpSpMk id="40" creationId="{A33471E5-461A-789B-C883-A36F6CA29CD6}"/>
          </ac:grpSpMkLst>
        </pc:grpChg>
        <pc:picChg chg="del">
          <ac:chgData name="door noma" userId="dc0871d998a3ba46" providerId="LiveId" clId="{742CB584-20BD-44A2-AE8C-E0D98F43DD01}" dt="2023-10-17T08:50:33.108" v="3296" actId="478"/>
          <ac:picMkLst>
            <pc:docMk/>
            <pc:sldMk cId="1631925841" sldId="261"/>
            <ac:picMk id="16" creationId="{EBDEFD27-22BE-621D-5C8C-3084C1F491B3}"/>
          </ac:picMkLst>
        </pc:picChg>
        <pc:picChg chg="del">
          <ac:chgData name="door noma" userId="dc0871d998a3ba46" providerId="LiveId" clId="{742CB584-20BD-44A2-AE8C-E0D98F43DD01}" dt="2023-10-17T08:50:31.496" v="3292" actId="478"/>
          <ac:picMkLst>
            <pc:docMk/>
            <pc:sldMk cId="1631925841" sldId="261"/>
            <ac:picMk id="25" creationId="{0D68E2D2-8ACF-724B-FE2A-D6527CFF035F}"/>
          </ac:picMkLst>
        </pc:picChg>
        <pc:picChg chg="mod">
          <ac:chgData name="door noma" userId="dc0871d998a3ba46" providerId="LiveId" clId="{742CB584-20BD-44A2-AE8C-E0D98F43DD01}" dt="2023-10-17T08:53:58.577" v="3341"/>
          <ac:picMkLst>
            <pc:docMk/>
            <pc:sldMk cId="1631925841" sldId="261"/>
            <ac:picMk id="30" creationId="{085A394D-19E2-8A00-B8F8-3E8A84901EEB}"/>
          </ac:picMkLst>
        </pc:picChg>
        <pc:picChg chg="mod">
          <ac:chgData name="door noma" userId="dc0871d998a3ba46" providerId="LiveId" clId="{742CB584-20BD-44A2-AE8C-E0D98F43DD01}" dt="2023-10-17T08:58:36.064" v="3468" actId="29295"/>
          <ac:picMkLst>
            <pc:docMk/>
            <pc:sldMk cId="1631925841" sldId="261"/>
            <ac:picMk id="36" creationId="{C7AB7672-0EB4-BDF5-E87B-0839CAF11423}"/>
          </ac:picMkLst>
        </pc:picChg>
      </pc:sldChg>
      <pc:sldChg chg="del">
        <pc:chgData name="door noma" userId="dc0871d998a3ba46" providerId="LiveId" clId="{742CB584-20BD-44A2-AE8C-E0D98F43DD01}" dt="2023-10-15T06:04:42.821" v="0" actId="47"/>
        <pc:sldMkLst>
          <pc:docMk/>
          <pc:sldMk cId="2033724990" sldId="261"/>
        </pc:sldMkLst>
      </pc:sldChg>
      <pc:sldChg chg="addSp delSp modSp add del mod">
        <pc:chgData name="door noma" userId="dc0871d998a3ba46" providerId="LiveId" clId="{742CB584-20BD-44A2-AE8C-E0D98F43DD01}" dt="2023-10-17T07:04:38.430" v="2471" actId="47"/>
        <pc:sldMkLst>
          <pc:docMk/>
          <pc:sldMk cId="3684842898" sldId="261"/>
        </pc:sldMkLst>
        <pc:spChg chg="mod">
          <ac:chgData name="door noma" userId="dc0871d998a3ba46" providerId="LiveId" clId="{742CB584-20BD-44A2-AE8C-E0D98F43DD01}" dt="2023-10-17T07:04:20.395" v="2439"/>
          <ac:spMkLst>
            <pc:docMk/>
            <pc:sldMk cId="3684842898" sldId="261"/>
            <ac:spMk id="21" creationId="{32D3F886-3ADE-B1B0-2C85-AA3FBF9CD168}"/>
          </ac:spMkLst>
        </pc:spChg>
        <pc:grpChg chg="add del mod">
          <ac:chgData name="door noma" userId="dc0871d998a3ba46" providerId="LiveId" clId="{742CB584-20BD-44A2-AE8C-E0D98F43DD01}" dt="2023-10-17T07:04:36.081" v="2470" actId="478"/>
          <ac:grpSpMkLst>
            <pc:docMk/>
            <pc:sldMk cId="3684842898" sldId="261"/>
            <ac:grpSpMk id="2" creationId="{7890AA2B-6F1B-98FB-22B0-8CDB28369354}"/>
          </ac:grpSpMkLst>
        </pc:grpChg>
        <pc:picChg chg="mod">
          <ac:chgData name="door noma" userId="dc0871d998a3ba46" providerId="LiveId" clId="{742CB584-20BD-44A2-AE8C-E0D98F43DD01}" dt="2023-10-17T07:04:29.699" v="2469" actId="29295"/>
          <ac:picMkLst>
            <pc:docMk/>
            <pc:sldMk cId="3684842898" sldId="261"/>
            <ac:picMk id="15" creationId="{241154AF-78CC-4C0D-037C-9DAEF79D35D8}"/>
          </ac:picMkLst>
        </pc:picChg>
        <pc:picChg chg="del">
          <ac:chgData name="door noma" userId="dc0871d998a3ba46" providerId="LiveId" clId="{742CB584-20BD-44A2-AE8C-E0D98F43DD01}" dt="2023-10-17T07:04:21.377" v="2440" actId="478"/>
          <ac:picMkLst>
            <pc:docMk/>
            <pc:sldMk cId="3684842898" sldId="261"/>
            <ac:picMk id="28" creationId="{D9840ED9-1F4C-9D6B-DF9A-0AA149F8D890}"/>
          </ac:picMkLst>
        </pc:picChg>
      </pc:sldChg>
      <pc:sldChg chg="del">
        <pc:chgData name="door noma" userId="dc0871d998a3ba46" providerId="LiveId" clId="{742CB584-20BD-44A2-AE8C-E0D98F43DD01}" dt="2023-10-15T06:04:42.821" v="0" actId="47"/>
        <pc:sldMkLst>
          <pc:docMk/>
          <pc:sldMk cId="1611712345" sldId="262"/>
        </pc:sldMkLst>
      </pc:sldChg>
      <pc:sldChg chg="del">
        <pc:chgData name="door noma" userId="dc0871d998a3ba46" providerId="LiveId" clId="{742CB584-20BD-44A2-AE8C-E0D98F43DD01}" dt="2023-10-15T06:04:42.821" v="0" actId="47"/>
        <pc:sldMkLst>
          <pc:docMk/>
          <pc:sldMk cId="498148783" sldId="263"/>
        </pc:sldMkLst>
      </pc:sldChg>
      <pc:sldChg chg="del">
        <pc:chgData name="door noma" userId="dc0871d998a3ba46" providerId="LiveId" clId="{742CB584-20BD-44A2-AE8C-E0D98F43DD01}" dt="2023-10-15T06:04:42.821" v="0" actId="47"/>
        <pc:sldMkLst>
          <pc:docMk/>
          <pc:sldMk cId="3227590284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14E044-F5E1-3565-76F2-E3BC63DE6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2171BD4-F6E7-BC43-F80D-EA68F3EB9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AA71D5-FC31-BCCB-98AC-B611A983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FA7359-FE9F-E7CF-6D3F-3FA36FE8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03414-9AF4-E2C6-08C7-2236C444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550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AB2698-5E1D-6559-525F-1C805130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BB8D8CD-D98E-3627-FCFF-A93C4B7C4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EDEB51-FF1F-0CBF-9A6B-528FF33D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DC37B3-D8C8-A66D-BD1C-25F7BBC3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89C14D-9818-83DC-350C-FF8F7C36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65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5016DC8-BF93-5F67-DC00-0ECF99366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EDC02B2-8C22-C664-537D-82104803B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6C6E8B-9B75-0BC3-2992-BE06A09C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37EB51-20E2-0927-A477-9BE01277A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9E59A1-A6C7-7390-4F02-80A2E3E7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700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71EAB3-2C7B-5DFF-E0B4-ECC4EBAC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FD23FF-FD2B-CDC8-9613-6178180B1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EAE62C-EA31-5FA0-CD2C-FF882EB2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1CD5A6-6E3E-83E3-12ED-B12454F9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DD242F-F3A9-D435-9166-28E95CFB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95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02EB91-D245-25BA-0161-B3681E7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F675661-7F02-C142-3AE1-5EAD570BD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70C4EE-DA64-7055-5CB9-22503D37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C1F5A4-AD3B-BE99-2436-5E9D912C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8FBA9E-1745-78DC-AB62-9D8A0204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75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FCD94A-9337-60EA-C6E8-32762C3B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299B59-0025-7B39-1EE2-6AE415307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453169-859B-A4CB-011A-A80B5BA16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95C6053-FE0A-B931-F758-BB9EFE96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F6E169F-5CBC-F761-1E14-BC7CBF0E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3C55AAB-1E64-7050-1F20-160AF306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993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16F929-1444-6115-A87B-5174AAFE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A2F7E53-4F72-E5C6-8C55-50DA12119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CD75150-F442-8635-3E48-C05905803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55F1728-B3E8-20DA-4CB0-1FCE5FD0D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3FEEBE9-900A-7EDE-5078-1E26214A7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F48A5AD-E7DA-C086-E825-8D390842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B4D77B5-3953-4494-7D81-311716A2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A8D8CE6-4064-8F88-EBC6-53026E02C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334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5473B7-F360-733C-CA1C-FBA7EAF3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2773670-7744-87A9-AA4F-F35E5270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24D6E7F-3E39-18A7-12EA-413924C9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BC35A19-F3A0-7107-52F5-8994D50E0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898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F0FBD89-A0FC-B714-CB7C-F02F6CA8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F122608-B8C8-7E37-9A1A-C43DA4F7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5EBB86-0EB8-7B4B-AA7D-E151F5FC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81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FC038F-B41D-5AA4-B682-F6FB0AFC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317F71-5033-4559-3F78-0AB43BA72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E3EBA8A-FE0E-1864-27BB-A83703A35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CDCD56-57BC-54A6-4BD1-94EE4C282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6E4B0DE-3CCB-A31F-2287-5CAE69488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4B64FCA-00F0-7016-DB9D-73157673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17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2918C2-3FD4-67D6-8CB8-502B3546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B78A049-E70B-BFAC-30A4-C59CBC713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B654FC3-8C4D-F638-A922-35BE0FBE2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02988B2-9C59-3B1B-4B8C-6D5FA897A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DBCBEC3-732D-E6BD-3B8E-E5CD82751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43EEEB-FAA6-39B7-C0CA-3A9D19E3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23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DFE3A42-1120-09F1-41C2-FD0320EC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43CE65-0F66-CF20-F284-F3396C3EC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AE369C-9829-6B66-D917-479A2512C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DC991-DC55-4625-A64F-25402A235E87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A030CB-531E-05AD-8464-EC68838A0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6FF033-4EDF-DB5A-B076-8051EE41A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A20E-413E-456F-96BE-B8DD11EBD6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020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0BC7D040-E212-0E6F-1BCB-72E26E8DD045}"/>
              </a:ext>
            </a:extLst>
          </p:cNvPr>
          <p:cNvSpPr/>
          <p:nvPr/>
        </p:nvSpPr>
        <p:spPr>
          <a:xfrm>
            <a:off x="442038" y="5032859"/>
            <a:ext cx="11307926" cy="109070"/>
          </a:xfrm>
          <a:prstGeom prst="roundRect">
            <a:avLst>
              <a:gd name="adj" fmla="val 23298"/>
            </a:avLst>
          </a:prstGeom>
          <a:gradFill>
            <a:gsLst>
              <a:gs pos="0">
                <a:schemeClr val="tx1">
                  <a:alpha val="83000"/>
                </a:schemeClr>
              </a:gs>
              <a:gs pos="20000">
                <a:schemeClr val="tx1">
                  <a:lumMod val="85000"/>
                  <a:lumOff val="15000"/>
                  <a:alpha val="34000"/>
                </a:schemeClr>
              </a:gs>
              <a:gs pos="93000">
                <a:schemeClr val="tx1">
                  <a:alpha val="25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07EE742-2D99-83E9-CC35-14DF997956B0}"/>
              </a:ext>
            </a:extLst>
          </p:cNvPr>
          <p:cNvSpPr/>
          <p:nvPr/>
        </p:nvSpPr>
        <p:spPr>
          <a:xfrm>
            <a:off x="8927206" y="693509"/>
            <a:ext cx="1833697" cy="1920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6C553"/>
              </a:gs>
              <a:gs pos="18000">
                <a:srgbClr val="E9BB4D"/>
              </a:gs>
              <a:gs pos="69000">
                <a:srgbClr val="544000"/>
              </a:gs>
            </a:gsLst>
            <a:lin ang="5400000" scaled="0"/>
          </a:gradFill>
          <a:ln w="3175">
            <a:solidFill>
              <a:srgbClr val="FBE6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CFB60F7-A162-021E-4633-9643B741C573}"/>
              </a:ext>
            </a:extLst>
          </p:cNvPr>
          <p:cNvSpPr/>
          <p:nvPr/>
        </p:nvSpPr>
        <p:spPr>
          <a:xfrm>
            <a:off x="360096" y="765255"/>
            <a:ext cx="11471808" cy="4330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56E800-0911-21B3-8E05-54F0BFD6FA68}"/>
              </a:ext>
            </a:extLst>
          </p:cNvPr>
          <p:cNvSpPr/>
          <p:nvPr/>
        </p:nvSpPr>
        <p:spPr>
          <a:xfrm>
            <a:off x="9628841" y="905624"/>
            <a:ext cx="4432299" cy="3914776"/>
          </a:xfrm>
          <a:prstGeom prst="rect">
            <a:avLst/>
          </a:prstGeom>
          <a:blipFill dpi="0" rotWithShape="1">
            <a:blip r:embed="rId2"/>
            <a:srcRect/>
            <a:tile tx="0" ty="-323850" sx="33000" sy="33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92CD95-3A5B-39DB-654C-F79280AFCC46}"/>
              </a:ext>
            </a:extLst>
          </p:cNvPr>
          <p:cNvSpPr txBox="1"/>
          <p:nvPr/>
        </p:nvSpPr>
        <p:spPr>
          <a:xfrm>
            <a:off x="7351967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823227417868825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6D550-5224-2742-D612-028F61A3B3CB}"/>
              </a:ext>
            </a:extLst>
          </p:cNvPr>
          <p:cNvSpPr/>
          <p:nvPr/>
        </p:nvSpPr>
        <p:spPr>
          <a:xfrm>
            <a:off x="2918643" y="905624"/>
            <a:ext cx="6363060" cy="3914776"/>
          </a:xfrm>
          <a:prstGeom prst="rect">
            <a:avLst/>
          </a:prstGeom>
          <a:blipFill dpi="0" rotWithShape="1">
            <a:blip r:embed="rId3"/>
            <a:srcRect/>
            <a:tile tx="-266700" ty="-533400" sx="35000" sy="35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9C18130-2F6D-0A2F-5321-8864DF699769}"/>
              </a:ext>
            </a:extLst>
          </p:cNvPr>
          <p:cNvSpPr txBox="1"/>
          <p:nvPr/>
        </p:nvSpPr>
        <p:spPr>
          <a:xfrm>
            <a:off x="295994" y="95342"/>
            <a:ext cx="214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150">
                <a:latin typeface="Bodoni MT Condensed" panose="02070606080606020203" pitchFamily="18" charset="0"/>
              </a:rPr>
              <a:t>Stable Diffusion</a:t>
            </a:r>
            <a:endParaRPr kumimoji="1" lang="ja-JP" altLang="en-US" sz="3600" spc="-150">
              <a:latin typeface="Bodoni MT Condensed" panose="02070606080606020203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00A43D9-34F8-827F-DDA6-B22B89AD7D1C}"/>
              </a:ext>
            </a:extLst>
          </p:cNvPr>
          <p:cNvSpPr txBox="1"/>
          <p:nvPr/>
        </p:nvSpPr>
        <p:spPr>
          <a:xfrm>
            <a:off x="10596202" y="6450739"/>
            <a:ext cx="1243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>
                <a:latin typeface="Bodoni MT Condensed" panose="02070606080606020203" pitchFamily="18" charset="0"/>
              </a:rPr>
              <a:t>inspired by KEIRIN</a:t>
            </a:r>
            <a:endParaRPr kumimoji="1" lang="ja-JP" altLang="en-US" sz="1400">
              <a:latin typeface="Bodoni MT Condensed" panose="02070606080606020203" pitchFamily="18" charset="0"/>
            </a:endParaRPr>
          </a:p>
        </p:txBody>
      </p:sp>
      <p:sp>
        <p:nvSpPr>
          <p:cNvPr id="37" name="加算記号 36">
            <a:extLst>
              <a:ext uri="{FF2B5EF4-FFF2-40B4-BE49-F238E27FC236}">
                <a16:creationId xmlns:a16="http://schemas.microsoft.com/office/drawing/2014/main" id="{AB3C4BCB-8B1E-8D1D-24F3-1ABF820736A8}"/>
              </a:ext>
            </a:extLst>
          </p:cNvPr>
          <p:cNvSpPr/>
          <p:nvPr/>
        </p:nvSpPr>
        <p:spPr>
          <a:xfrm>
            <a:off x="11529831" y="218246"/>
            <a:ext cx="309617" cy="309617"/>
          </a:xfrm>
          <a:prstGeom prst="mathPlus">
            <a:avLst>
              <a:gd name="adj1" fmla="val 12863"/>
            </a:avLst>
          </a:prstGeom>
          <a:solidFill>
            <a:srgbClr val="F6C5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2947384-EFC7-E9AC-FE20-0C013DCAD6C7}"/>
              </a:ext>
            </a:extLst>
          </p:cNvPr>
          <p:cNvGrpSpPr/>
          <p:nvPr/>
        </p:nvGrpSpPr>
        <p:grpSpPr>
          <a:xfrm>
            <a:off x="14405103" y="905624"/>
            <a:ext cx="6830151" cy="3914776"/>
            <a:chOff x="3065816" y="905624"/>
            <a:chExt cx="6830151" cy="3914776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35054645-C56B-AB2C-95C8-58F82C8F3BEA}"/>
                </a:ext>
              </a:extLst>
            </p:cNvPr>
            <p:cNvSpPr/>
            <p:nvPr/>
          </p:nvSpPr>
          <p:spPr>
            <a:xfrm>
              <a:off x="3065816" y="905624"/>
              <a:ext cx="1833697" cy="3914776"/>
            </a:xfrm>
            <a:prstGeom prst="rect">
              <a:avLst/>
            </a:prstGeom>
            <a:blipFill dpi="0" rotWithShape="1">
              <a:blip r:embed="rId4"/>
              <a:srcRect/>
              <a:tile tx="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45D3B572-AE18-9AE6-36D1-E4557DF227BB}"/>
                </a:ext>
              </a:extLst>
            </p:cNvPr>
            <p:cNvSpPr/>
            <p:nvPr/>
          </p:nvSpPr>
          <p:spPr>
            <a:xfrm>
              <a:off x="5114924" y="905624"/>
              <a:ext cx="4781043" cy="3914776"/>
            </a:xfrm>
            <a:prstGeom prst="rect">
              <a:avLst/>
            </a:prstGeom>
            <a:blipFill dpi="0" rotWithShape="1">
              <a:blip r:embed="rId4"/>
              <a:srcRect/>
              <a:tile tx="-241300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DE1837-D4FC-66F2-DA99-B70883D9245C}"/>
              </a:ext>
            </a:extLst>
          </p:cNvPr>
          <p:cNvSpPr/>
          <p:nvPr/>
        </p:nvSpPr>
        <p:spPr>
          <a:xfrm>
            <a:off x="21580386" y="905624"/>
            <a:ext cx="6363060" cy="3914776"/>
          </a:xfrm>
          <a:prstGeom prst="rect">
            <a:avLst/>
          </a:prstGeom>
          <a:blipFill dpi="0" rotWithShape="1">
            <a:blip r:embed="rId3"/>
            <a:srcRect/>
            <a:tile tx="-266700" ty="-533400" sx="35000" sy="35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07024F1-EE66-F0C3-8DCD-980DCEDB570E}"/>
              </a:ext>
            </a:extLst>
          </p:cNvPr>
          <p:cNvGrpSpPr/>
          <p:nvPr/>
        </p:nvGrpSpPr>
        <p:grpSpPr>
          <a:xfrm>
            <a:off x="-4254292" y="905624"/>
            <a:ext cx="6830151" cy="3914776"/>
            <a:chOff x="3065816" y="905624"/>
            <a:chExt cx="6830151" cy="3914776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FC59E00-B1B2-0D1D-2935-2CA2694CFFD1}"/>
                </a:ext>
              </a:extLst>
            </p:cNvPr>
            <p:cNvSpPr/>
            <p:nvPr/>
          </p:nvSpPr>
          <p:spPr>
            <a:xfrm>
              <a:off x="3065816" y="905624"/>
              <a:ext cx="1833697" cy="3914776"/>
            </a:xfrm>
            <a:prstGeom prst="rect">
              <a:avLst/>
            </a:prstGeom>
            <a:blipFill dpi="0" rotWithShape="1">
              <a:blip r:embed="rId4"/>
              <a:srcRect/>
              <a:tile tx="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285E5DD-7AD6-EA7B-8625-AA3A72FD8A2C}"/>
                </a:ext>
              </a:extLst>
            </p:cNvPr>
            <p:cNvSpPr/>
            <p:nvPr/>
          </p:nvSpPr>
          <p:spPr>
            <a:xfrm>
              <a:off x="5114924" y="905624"/>
              <a:ext cx="4781043" cy="3914776"/>
            </a:xfrm>
            <a:prstGeom prst="rect">
              <a:avLst/>
            </a:prstGeom>
            <a:blipFill dpi="0" rotWithShape="1">
              <a:blip r:embed="rId4"/>
              <a:srcRect/>
              <a:tile tx="-241300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F1E7140-183B-D0B3-469C-DFD83B35EC6A}"/>
              </a:ext>
            </a:extLst>
          </p:cNvPr>
          <p:cNvSpPr txBox="1"/>
          <p:nvPr/>
        </p:nvSpPr>
        <p:spPr>
          <a:xfrm>
            <a:off x="656521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291403560405430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FD4C684-5DEB-300A-40F8-F8A8D7599DE8}"/>
              </a:ext>
            </a:extLst>
          </p:cNvPr>
          <p:cNvSpPr txBox="1"/>
          <p:nvPr/>
        </p:nvSpPr>
        <p:spPr>
          <a:xfrm>
            <a:off x="12119429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42593095323901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DAD4EBF-7E87-4303-9A41-35713CF6C3D8}"/>
              </a:ext>
            </a:extLst>
          </p:cNvPr>
          <p:cNvSpPr txBox="1"/>
          <p:nvPr/>
        </p:nvSpPr>
        <p:spPr>
          <a:xfrm>
            <a:off x="6267981" y="5318014"/>
            <a:ext cx="5563924" cy="57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latin typeface="Brandon Grotesque Regular" panose="020B05030202030D0202" pitchFamily="34" charset="0"/>
              </a:rPr>
              <a:t>“ high detailed,solo,1girl wearing gray pants and dress shirts,woman sitting on the sofa,(woman drink cofee:1.15),(high quality illustration:1.1),cinematic lighting,textile shading,morning,sunlight,sketch ”</a:t>
            </a:r>
            <a:endParaRPr kumimoji="1" lang="ja-JP" altLang="en-US" sz="1050">
              <a:latin typeface="Brandon Grotesque Regular" panose="020B05030202030D0202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B0AB8BF-574D-CD2B-FC6E-C71912E9B95F}"/>
              </a:ext>
            </a:extLst>
          </p:cNvPr>
          <p:cNvSpPr txBox="1"/>
          <p:nvPr/>
        </p:nvSpPr>
        <p:spPr>
          <a:xfrm>
            <a:off x="9181438" y="6031101"/>
            <a:ext cx="2452250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1050">
                <a:latin typeface="Brandon Grotesque Regular" panose="020B05030202030D0202" pitchFamily="34" charset="0"/>
              </a:rPr>
              <a:t>DPM++ 2M Karras / CFG:7.5 / steps : 20</a:t>
            </a:r>
            <a:endParaRPr kumimoji="1" lang="ja-JP" altLang="en-US" sz="1050">
              <a:latin typeface="Brandon Grotesque Regular" panose="020B05030202030D0202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1837B7F-5822-EF66-BEEC-EC4A1A9F2AB4}"/>
              </a:ext>
            </a:extLst>
          </p:cNvPr>
          <p:cNvSpPr txBox="1"/>
          <p:nvPr/>
        </p:nvSpPr>
        <p:spPr>
          <a:xfrm>
            <a:off x="7066599" y="5318830"/>
            <a:ext cx="5563924" cy="57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noFill/>
                <a:latin typeface="Brandon Grotesque Regular" panose="020B05030202030D0202" pitchFamily="34" charset="0"/>
              </a:rPr>
              <a:t>“ high detailed,white big dog sitting on the entrance,(high quality illustration:1.1),cinematic lighting,textile shading,morning,sunlight,sketch,full body ”</a:t>
            </a:r>
            <a:endParaRPr kumimoji="1" lang="ja-JP" altLang="en-US" sz="1050">
              <a:noFill/>
              <a:latin typeface="Brandon Grotesque Regular" panose="020B05030202030D0202" pitchFamily="34" charset="0"/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F5F1B6B-E436-E3C5-E701-065C0E17F599}"/>
              </a:ext>
            </a:extLst>
          </p:cNvPr>
          <p:cNvGrpSpPr/>
          <p:nvPr/>
        </p:nvGrpSpPr>
        <p:grpSpPr>
          <a:xfrm>
            <a:off x="343962" y="765255"/>
            <a:ext cx="11487942" cy="4330620"/>
            <a:chOff x="343962" y="765255"/>
            <a:chExt cx="11487942" cy="4330620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7ECC1D8B-4CD3-3FDE-433E-A4D405F33173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gradFill>
              <a:gsLst>
                <a:gs pos="16000">
                  <a:schemeClr val="tx1">
                    <a:alpha val="0"/>
                  </a:schemeClr>
                </a:gs>
                <a:gs pos="8000">
                  <a:schemeClr val="tx1">
                    <a:alpha val="14000"/>
                  </a:schemeClr>
                </a:gs>
                <a:gs pos="0">
                  <a:schemeClr val="tx1">
                    <a:alpha val="70000"/>
                  </a:schemeClr>
                </a:gs>
                <a:gs pos="4000">
                  <a:schemeClr val="tx1">
                    <a:lumMod val="85000"/>
                    <a:lumOff val="15000"/>
                    <a:alpha val="45000"/>
                  </a:schemeClr>
                </a:gs>
                <a:gs pos="95000">
                  <a:schemeClr val="bg1">
                    <a:alpha val="57000"/>
                  </a:schemeClr>
                </a:gs>
                <a:gs pos="92000">
                  <a:schemeClr val="bg1">
                    <a:alpha val="13000"/>
                  </a:schemeClr>
                </a:gs>
                <a:gs pos="86000">
                  <a:schemeClr val="tx1">
                    <a:alpha val="3000"/>
                  </a:schemeClr>
                </a:gs>
                <a:gs pos="100000">
                  <a:schemeClr val="tx1">
                    <a:alpha val="67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B5379FD3-191A-DA0F-A8E5-59401CB67E77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gradFill>
              <a:gsLst>
                <a:gs pos="14000">
                  <a:schemeClr val="tx1">
                    <a:alpha val="3000"/>
                  </a:schemeClr>
                </a:gs>
                <a:gs pos="0">
                  <a:schemeClr val="tx1">
                    <a:alpha val="60000"/>
                  </a:schemeClr>
                </a:gs>
                <a:gs pos="9000">
                  <a:schemeClr val="tx1">
                    <a:lumMod val="85000"/>
                    <a:lumOff val="15000"/>
                    <a:alpha val="27000"/>
                  </a:schemeClr>
                </a:gs>
                <a:gs pos="95000">
                  <a:schemeClr val="bg1">
                    <a:alpha val="0"/>
                  </a:schemeClr>
                </a:gs>
                <a:gs pos="92000">
                  <a:schemeClr val="bg1">
                    <a:alpha val="17000"/>
                  </a:schemeClr>
                </a:gs>
                <a:gs pos="81000">
                  <a:schemeClr val="tx1">
                    <a:alpha val="7000"/>
                  </a:schemeClr>
                </a:gs>
                <a:gs pos="100000">
                  <a:schemeClr val="tx1">
                    <a:alpha val="9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14BBBE2A-EB81-14C6-1C5D-0C02A07EE7FD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blipFill dpi="0" rotWithShape="1">
              <a:blip r:embed="rId5">
                <a:alphaModFix amt="10000"/>
              </a:blip>
              <a:srcRect/>
              <a:tile tx="0" ty="0" sx="50000" sy="50000" flip="none" algn="ctr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A7E8A3C-F5F7-E469-7583-513CFBEB50B2}"/>
              </a:ext>
            </a:extLst>
          </p:cNvPr>
          <p:cNvSpPr/>
          <p:nvPr/>
        </p:nvSpPr>
        <p:spPr>
          <a:xfrm>
            <a:off x="-1" y="1"/>
            <a:ext cx="360095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ABBB295-FA18-7BAB-2DD4-7945AC6590A8}"/>
              </a:ext>
            </a:extLst>
          </p:cNvPr>
          <p:cNvSpPr/>
          <p:nvPr/>
        </p:nvSpPr>
        <p:spPr>
          <a:xfrm>
            <a:off x="11831905" y="-1"/>
            <a:ext cx="360096" cy="685800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58BB519-D74F-6EFF-BD79-D72F31874070}"/>
              </a:ext>
            </a:extLst>
          </p:cNvPr>
          <p:cNvGrpSpPr/>
          <p:nvPr/>
        </p:nvGrpSpPr>
        <p:grpSpPr>
          <a:xfrm>
            <a:off x="-9373413" y="1858945"/>
            <a:ext cx="24172552" cy="24172552"/>
            <a:chOff x="-9373413" y="1858945"/>
            <a:chExt cx="24172552" cy="24172552"/>
          </a:xfrm>
        </p:grpSpPr>
        <p:pic>
          <p:nvPicPr>
            <p:cNvPr id="33" name="図 32" descr="Cgで描かれたコーヒーカップ&#10;&#10;中程度の精度で自動的に生成された説明">
              <a:extLst>
                <a:ext uri="{FF2B5EF4-FFF2-40B4-BE49-F238E27FC236}">
                  <a16:creationId xmlns:a16="http://schemas.microsoft.com/office/drawing/2014/main" id="{E0EB1444-E852-1A3D-581F-6A8162F0D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6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983" y="2043852"/>
              <a:ext cx="5665692" cy="5665692"/>
            </a:xfrm>
            <a:prstGeom prst="rect">
              <a:avLst/>
            </a:prstGeom>
            <a:effectLst>
              <a:outerShdw blurRad="279400" dist="228600" dir="900000" algn="tl" rotWithShape="0">
                <a:prstClr val="black">
                  <a:alpha val="27000"/>
                </a:prstClr>
              </a:outerShdw>
            </a:effectLst>
          </p:spPr>
        </p:pic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22AE5A09-E6D6-FB6E-C083-54530CF96D2C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A33471E5-461A-789B-C883-A36F6CA29CD6}"/>
              </a:ext>
            </a:extLst>
          </p:cNvPr>
          <p:cNvGrpSpPr/>
          <p:nvPr/>
        </p:nvGrpSpPr>
        <p:grpSpPr>
          <a:xfrm rot="1617035">
            <a:off x="-9399555" y="1858945"/>
            <a:ext cx="24172552" cy="24172552"/>
            <a:chOff x="-9373413" y="1858945"/>
            <a:chExt cx="24172552" cy="24172552"/>
          </a:xfrm>
        </p:grpSpPr>
        <p:pic>
          <p:nvPicPr>
            <p:cNvPr id="41" name="図 40" descr="ロゴ&#10;&#10;自動的に生成された説明">
              <a:extLst>
                <a:ext uri="{FF2B5EF4-FFF2-40B4-BE49-F238E27FC236}">
                  <a16:creationId xmlns:a16="http://schemas.microsoft.com/office/drawing/2014/main" id="{5819534F-CBAC-5F51-66DB-FF335C6E9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23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97" y="2700398"/>
              <a:ext cx="5066429" cy="5066429"/>
            </a:xfrm>
            <a:prstGeom prst="rect">
              <a:avLst/>
            </a:prstGeom>
            <a:effectLst>
              <a:outerShdw blurRad="152400" dist="457200" dir="1080000" algn="tl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A15D8E28-6974-6655-74DE-D2CB38674C80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93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0BC7D040-E212-0E6F-1BCB-72E26E8DD045}"/>
              </a:ext>
            </a:extLst>
          </p:cNvPr>
          <p:cNvSpPr/>
          <p:nvPr/>
        </p:nvSpPr>
        <p:spPr>
          <a:xfrm>
            <a:off x="442038" y="5032859"/>
            <a:ext cx="11307926" cy="109070"/>
          </a:xfrm>
          <a:prstGeom prst="roundRect">
            <a:avLst>
              <a:gd name="adj" fmla="val 23298"/>
            </a:avLst>
          </a:prstGeom>
          <a:gradFill>
            <a:gsLst>
              <a:gs pos="0">
                <a:schemeClr val="tx1">
                  <a:alpha val="83000"/>
                </a:schemeClr>
              </a:gs>
              <a:gs pos="20000">
                <a:schemeClr val="tx1">
                  <a:lumMod val="85000"/>
                  <a:lumOff val="15000"/>
                  <a:alpha val="34000"/>
                </a:schemeClr>
              </a:gs>
              <a:gs pos="93000">
                <a:schemeClr val="tx1">
                  <a:alpha val="25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07EE742-2D99-83E9-CC35-14DF997956B0}"/>
              </a:ext>
            </a:extLst>
          </p:cNvPr>
          <p:cNvSpPr/>
          <p:nvPr/>
        </p:nvSpPr>
        <p:spPr>
          <a:xfrm>
            <a:off x="8927206" y="693509"/>
            <a:ext cx="1833697" cy="1920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6C553"/>
              </a:gs>
              <a:gs pos="18000">
                <a:srgbClr val="E9BB4D"/>
              </a:gs>
              <a:gs pos="69000">
                <a:srgbClr val="544000"/>
              </a:gs>
            </a:gsLst>
            <a:lin ang="5400000" scaled="0"/>
          </a:gradFill>
          <a:ln w="3175">
            <a:solidFill>
              <a:srgbClr val="FBE6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CFB60F7-A162-021E-4633-9643B741C573}"/>
              </a:ext>
            </a:extLst>
          </p:cNvPr>
          <p:cNvSpPr/>
          <p:nvPr/>
        </p:nvSpPr>
        <p:spPr>
          <a:xfrm>
            <a:off x="360096" y="765255"/>
            <a:ext cx="11471808" cy="4330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56E800-0911-21B3-8E05-54F0BFD6FA68}"/>
              </a:ext>
            </a:extLst>
          </p:cNvPr>
          <p:cNvSpPr/>
          <p:nvPr/>
        </p:nvSpPr>
        <p:spPr>
          <a:xfrm>
            <a:off x="3860269" y="905624"/>
            <a:ext cx="4432299" cy="3914776"/>
          </a:xfrm>
          <a:prstGeom prst="rect">
            <a:avLst/>
          </a:prstGeom>
          <a:blipFill dpi="0" rotWithShape="1">
            <a:blip r:embed="rId2"/>
            <a:srcRect/>
            <a:tile tx="0" ty="-323850" sx="33000" sy="33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92CD95-3A5B-39DB-654C-F79280AFCC46}"/>
              </a:ext>
            </a:extLst>
          </p:cNvPr>
          <p:cNvSpPr txBox="1"/>
          <p:nvPr/>
        </p:nvSpPr>
        <p:spPr>
          <a:xfrm>
            <a:off x="1583857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823227417868825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6D550-5224-2742-D612-028F61A3B3CB}"/>
              </a:ext>
            </a:extLst>
          </p:cNvPr>
          <p:cNvSpPr/>
          <p:nvPr/>
        </p:nvSpPr>
        <p:spPr>
          <a:xfrm>
            <a:off x="-2849929" y="905624"/>
            <a:ext cx="6363060" cy="3914776"/>
          </a:xfrm>
          <a:prstGeom prst="rect">
            <a:avLst/>
          </a:prstGeom>
          <a:blipFill dpi="0" rotWithShape="1">
            <a:blip r:embed="rId3"/>
            <a:srcRect/>
            <a:tile tx="-266700" ty="-533400" sx="35000" sy="35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9C18130-2F6D-0A2F-5321-8864DF699769}"/>
              </a:ext>
            </a:extLst>
          </p:cNvPr>
          <p:cNvSpPr txBox="1"/>
          <p:nvPr/>
        </p:nvSpPr>
        <p:spPr>
          <a:xfrm>
            <a:off x="295994" y="95342"/>
            <a:ext cx="214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150">
                <a:latin typeface="Bodoni MT Condensed" panose="02070606080606020203" pitchFamily="18" charset="0"/>
              </a:rPr>
              <a:t>Stable Diffusion</a:t>
            </a:r>
            <a:endParaRPr kumimoji="1" lang="ja-JP" altLang="en-US" sz="3600" spc="-150">
              <a:latin typeface="Bodoni MT Condensed" panose="02070606080606020203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00A43D9-34F8-827F-DDA6-B22B89AD7D1C}"/>
              </a:ext>
            </a:extLst>
          </p:cNvPr>
          <p:cNvSpPr txBox="1"/>
          <p:nvPr/>
        </p:nvSpPr>
        <p:spPr>
          <a:xfrm>
            <a:off x="10596202" y="6450739"/>
            <a:ext cx="1243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>
                <a:latin typeface="Bodoni MT Condensed" panose="02070606080606020203" pitchFamily="18" charset="0"/>
              </a:rPr>
              <a:t>inspired by KEIRIN</a:t>
            </a:r>
            <a:endParaRPr kumimoji="1" lang="ja-JP" altLang="en-US" sz="1400">
              <a:latin typeface="Bodoni MT Condensed" panose="02070606080606020203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2947384-EFC7-E9AC-FE20-0C013DCAD6C7}"/>
              </a:ext>
            </a:extLst>
          </p:cNvPr>
          <p:cNvGrpSpPr/>
          <p:nvPr/>
        </p:nvGrpSpPr>
        <p:grpSpPr>
          <a:xfrm>
            <a:off x="8636531" y="905624"/>
            <a:ext cx="6830151" cy="3914776"/>
            <a:chOff x="3065816" y="905624"/>
            <a:chExt cx="6830151" cy="3914776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35054645-C56B-AB2C-95C8-58F82C8F3BEA}"/>
                </a:ext>
              </a:extLst>
            </p:cNvPr>
            <p:cNvSpPr/>
            <p:nvPr/>
          </p:nvSpPr>
          <p:spPr>
            <a:xfrm>
              <a:off x="3065816" y="905624"/>
              <a:ext cx="1833697" cy="3914776"/>
            </a:xfrm>
            <a:prstGeom prst="rect">
              <a:avLst/>
            </a:prstGeom>
            <a:blipFill dpi="0" rotWithShape="1">
              <a:blip r:embed="rId4"/>
              <a:srcRect/>
              <a:tile tx="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45D3B572-AE18-9AE6-36D1-E4557DF227BB}"/>
                </a:ext>
              </a:extLst>
            </p:cNvPr>
            <p:cNvSpPr/>
            <p:nvPr/>
          </p:nvSpPr>
          <p:spPr>
            <a:xfrm>
              <a:off x="5114924" y="905624"/>
              <a:ext cx="4781043" cy="3914776"/>
            </a:xfrm>
            <a:prstGeom prst="rect">
              <a:avLst/>
            </a:prstGeom>
            <a:blipFill dpi="0" rotWithShape="1">
              <a:blip r:embed="rId4"/>
              <a:srcRect/>
              <a:tile tx="-241300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DE1837-D4FC-66F2-DA99-B70883D9245C}"/>
              </a:ext>
            </a:extLst>
          </p:cNvPr>
          <p:cNvSpPr/>
          <p:nvPr/>
        </p:nvSpPr>
        <p:spPr>
          <a:xfrm>
            <a:off x="15811814" y="905624"/>
            <a:ext cx="6363060" cy="3914776"/>
          </a:xfrm>
          <a:prstGeom prst="rect">
            <a:avLst/>
          </a:prstGeom>
          <a:blipFill dpi="0" rotWithShape="1">
            <a:blip r:embed="rId3"/>
            <a:srcRect/>
            <a:tile tx="-266700" ty="-533400" sx="35000" sy="35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07024F1-EE66-F0C3-8DCD-980DCEDB570E}"/>
              </a:ext>
            </a:extLst>
          </p:cNvPr>
          <p:cNvGrpSpPr/>
          <p:nvPr/>
        </p:nvGrpSpPr>
        <p:grpSpPr>
          <a:xfrm>
            <a:off x="-10022864" y="905624"/>
            <a:ext cx="6830151" cy="3914776"/>
            <a:chOff x="3065816" y="905624"/>
            <a:chExt cx="6830151" cy="3914776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FC59E00-B1B2-0D1D-2935-2CA2694CFFD1}"/>
                </a:ext>
              </a:extLst>
            </p:cNvPr>
            <p:cNvSpPr/>
            <p:nvPr/>
          </p:nvSpPr>
          <p:spPr>
            <a:xfrm>
              <a:off x="3065816" y="905624"/>
              <a:ext cx="1833697" cy="3914776"/>
            </a:xfrm>
            <a:prstGeom prst="rect">
              <a:avLst/>
            </a:prstGeom>
            <a:blipFill dpi="0" rotWithShape="1">
              <a:blip r:embed="rId4"/>
              <a:srcRect/>
              <a:tile tx="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285E5DD-7AD6-EA7B-8625-AA3A72FD8A2C}"/>
                </a:ext>
              </a:extLst>
            </p:cNvPr>
            <p:cNvSpPr/>
            <p:nvPr/>
          </p:nvSpPr>
          <p:spPr>
            <a:xfrm>
              <a:off x="5114924" y="905624"/>
              <a:ext cx="4781043" cy="3914776"/>
            </a:xfrm>
            <a:prstGeom prst="rect">
              <a:avLst/>
            </a:prstGeom>
            <a:blipFill dpi="0" rotWithShape="1">
              <a:blip r:embed="rId4"/>
              <a:srcRect/>
              <a:tile tx="-241300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FD4C684-5DEB-300A-40F8-F8A8D7599DE8}"/>
              </a:ext>
            </a:extLst>
          </p:cNvPr>
          <p:cNvSpPr txBox="1"/>
          <p:nvPr/>
        </p:nvSpPr>
        <p:spPr>
          <a:xfrm>
            <a:off x="6325910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42593095323901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4966BF-040B-7939-4925-368905FC7A14}"/>
              </a:ext>
            </a:extLst>
          </p:cNvPr>
          <p:cNvSpPr txBox="1"/>
          <p:nvPr/>
        </p:nvSpPr>
        <p:spPr>
          <a:xfrm>
            <a:off x="13542868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291403560405430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68AE6D2-C922-A410-0399-114EDA3B026E}"/>
              </a:ext>
            </a:extLst>
          </p:cNvPr>
          <p:cNvSpPr txBox="1"/>
          <p:nvPr/>
        </p:nvSpPr>
        <p:spPr>
          <a:xfrm>
            <a:off x="-5124619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291403560405430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F5F1B6B-E436-E3C5-E701-065C0E17F599}"/>
              </a:ext>
            </a:extLst>
          </p:cNvPr>
          <p:cNvGrpSpPr/>
          <p:nvPr/>
        </p:nvGrpSpPr>
        <p:grpSpPr>
          <a:xfrm>
            <a:off x="343962" y="765255"/>
            <a:ext cx="11487942" cy="4330620"/>
            <a:chOff x="343962" y="765255"/>
            <a:chExt cx="11487942" cy="4330620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7ECC1D8B-4CD3-3FDE-433E-A4D405F33173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gradFill>
              <a:gsLst>
                <a:gs pos="16000">
                  <a:schemeClr val="tx1">
                    <a:alpha val="0"/>
                  </a:schemeClr>
                </a:gs>
                <a:gs pos="8000">
                  <a:schemeClr val="tx1">
                    <a:alpha val="14000"/>
                  </a:schemeClr>
                </a:gs>
                <a:gs pos="0">
                  <a:schemeClr val="tx1">
                    <a:alpha val="70000"/>
                  </a:schemeClr>
                </a:gs>
                <a:gs pos="4000">
                  <a:schemeClr val="tx1">
                    <a:lumMod val="85000"/>
                    <a:lumOff val="15000"/>
                    <a:alpha val="45000"/>
                  </a:schemeClr>
                </a:gs>
                <a:gs pos="95000">
                  <a:schemeClr val="bg1">
                    <a:alpha val="57000"/>
                  </a:schemeClr>
                </a:gs>
                <a:gs pos="92000">
                  <a:schemeClr val="bg1">
                    <a:alpha val="13000"/>
                  </a:schemeClr>
                </a:gs>
                <a:gs pos="86000">
                  <a:schemeClr val="tx1">
                    <a:alpha val="3000"/>
                  </a:schemeClr>
                </a:gs>
                <a:gs pos="100000">
                  <a:schemeClr val="tx1">
                    <a:alpha val="67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B5379FD3-191A-DA0F-A8E5-59401CB67E77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gradFill>
              <a:gsLst>
                <a:gs pos="14000">
                  <a:schemeClr val="tx1">
                    <a:alpha val="3000"/>
                  </a:schemeClr>
                </a:gs>
                <a:gs pos="0">
                  <a:schemeClr val="tx1">
                    <a:alpha val="60000"/>
                  </a:schemeClr>
                </a:gs>
                <a:gs pos="9000">
                  <a:schemeClr val="tx1">
                    <a:lumMod val="85000"/>
                    <a:lumOff val="15000"/>
                    <a:alpha val="27000"/>
                  </a:schemeClr>
                </a:gs>
                <a:gs pos="95000">
                  <a:schemeClr val="bg1">
                    <a:alpha val="0"/>
                  </a:schemeClr>
                </a:gs>
                <a:gs pos="92000">
                  <a:schemeClr val="bg1">
                    <a:alpha val="17000"/>
                  </a:schemeClr>
                </a:gs>
                <a:gs pos="81000">
                  <a:schemeClr val="tx1">
                    <a:alpha val="7000"/>
                  </a:schemeClr>
                </a:gs>
                <a:gs pos="100000">
                  <a:schemeClr val="tx1">
                    <a:alpha val="9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14BBBE2A-EB81-14C6-1C5D-0C02A07EE7FD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blipFill dpi="0" rotWithShape="1">
              <a:blip r:embed="rId5">
                <a:alphaModFix amt="10000"/>
              </a:blip>
              <a:srcRect/>
              <a:tile tx="0" ty="0" sx="50000" sy="50000" flip="none" algn="ctr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DAD4EBF-7E87-4303-9A41-35713CF6C3D8}"/>
              </a:ext>
            </a:extLst>
          </p:cNvPr>
          <p:cNvSpPr txBox="1"/>
          <p:nvPr/>
        </p:nvSpPr>
        <p:spPr>
          <a:xfrm>
            <a:off x="6267981" y="5318830"/>
            <a:ext cx="5563924" cy="57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latin typeface="Brandon Grotesque Regular" panose="020B05030202030D0202" pitchFamily="34" charset="0"/>
              </a:rPr>
              <a:t>“ high detailed,white big dog sitting on the entrance,(high quality illustration:1.1),cinematic lighting,textile shading,morning,sunlight,sketch,full body ”</a:t>
            </a:r>
            <a:endParaRPr kumimoji="1" lang="ja-JP" altLang="en-US" sz="1050">
              <a:latin typeface="Brandon Grotesque Regular" panose="020B05030202030D0202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1D0A837-20B7-72A9-8E3D-C487793DDB6D}"/>
              </a:ext>
            </a:extLst>
          </p:cNvPr>
          <p:cNvSpPr txBox="1"/>
          <p:nvPr/>
        </p:nvSpPr>
        <p:spPr>
          <a:xfrm>
            <a:off x="9181438" y="6031101"/>
            <a:ext cx="2452250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1050">
                <a:latin typeface="Brandon Grotesque Regular" panose="020B05030202030D0202" pitchFamily="34" charset="0"/>
              </a:rPr>
              <a:t>DPM++ 2M Karras / CFG:7.5 / steps : 20</a:t>
            </a:r>
            <a:endParaRPr kumimoji="1" lang="ja-JP" altLang="en-US" sz="1050">
              <a:latin typeface="Brandon Grotesque Regular" panose="020B05030202030D0202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9AD42B11-1732-9B04-9820-B37399CFE827}"/>
              </a:ext>
            </a:extLst>
          </p:cNvPr>
          <p:cNvSpPr txBox="1"/>
          <p:nvPr/>
        </p:nvSpPr>
        <p:spPr>
          <a:xfrm>
            <a:off x="5483456" y="5318014"/>
            <a:ext cx="5563924" cy="57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noFill/>
                <a:latin typeface="Brandon Grotesque Regular" panose="020B05030202030D0202" pitchFamily="34" charset="0"/>
              </a:rPr>
              <a:t>“ high detailed,solo,1girl wearing gray pants and dress shirts,woman sitting on the sofa,(woman drink cofee:1.15),(high quality illustration:1.1),cinematic lighting,textile shading,morning,sunlight,sketch ”</a:t>
            </a:r>
            <a:endParaRPr kumimoji="1" lang="ja-JP" altLang="en-US" sz="1050">
              <a:noFill/>
              <a:latin typeface="Brandon Grotesque Regular" panose="020B05030202030D0202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843E88A-CAA1-4FF4-1CA8-2BA1A096E8D6}"/>
              </a:ext>
            </a:extLst>
          </p:cNvPr>
          <p:cNvSpPr txBox="1"/>
          <p:nvPr/>
        </p:nvSpPr>
        <p:spPr>
          <a:xfrm>
            <a:off x="7051045" y="5318830"/>
            <a:ext cx="5563924" cy="799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noFill/>
                <a:latin typeface="Brandon Grotesque Regular" panose="020B05030202030D0202" pitchFamily="34" charset="0"/>
              </a:rPr>
              <a:t>“high detailed,solo,1girl wearing blue pants and gray shirts,woman sleeping on the bed,(high quality illustration:1.1),cinematic lighting,textile shading,morning,sunlight,sketch,full body,shot by fisheye lens,(shot from top:1.1),bed room ”</a:t>
            </a:r>
            <a:endParaRPr kumimoji="1" lang="ja-JP" altLang="en-US" sz="1050">
              <a:noFill/>
              <a:latin typeface="Brandon Grotesque Regular" panose="020B05030202030D0202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A7E8A3C-F5F7-E469-7583-513CFBEB50B2}"/>
              </a:ext>
            </a:extLst>
          </p:cNvPr>
          <p:cNvSpPr/>
          <p:nvPr/>
        </p:nvSpPr>
        <p:spPr>
          <a:xfrm>
            <a:off x="-1" y="1"/>
            <a:ext cx="360095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ABBB295-FA18-7BAB-2DD4-7945AC6590A8}"/>
              </a:ext>
            </a:extLst>
          </p:cNvPr>
          <p:cNvSpPr/>
          <p:nvPr/>
        </p:nvSpPr>
        <p:spPr>
          <a:xfrm>
            <a:off x="11831905" y="-1"/>
            <a:ext cx="360096" cy="685800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2B25F36D-010E-E917-C57D-A027E349E65C}"/>
              </a:ext>
            </a:extLst>
          </p:cNvPr>
          <p:cNvGrpSpPr/>
          <p:nvPr/>
        </p:nvGrpSpPr>
        <p:grpSpPr>
          <a:xfrm rot="19500000">
            <a:off x="-9373413" y="1858945"/>
            <a:ext cx="24172552" cy="24172552"/>
            <a:chOff x="-9373413" y="1858945"/>
            <a:chExt cx="24172552" cy="24172552"/>
          </a:xfrm>
        </p:grpSpPr>
        <p:pic>
          <p:nvPicPr>
            <p:cNvPr id="42" name="図 41" descr="Cgで描かれたコーヒーカップ&#10;&#10;中程度の精度で自動的に生成された説明">
              <a:extLst>
                <a:ext uri="{FF2B5EF4-FFF2-40B4-BE49-F238E27FC236}">
                  <a16:creationId xmlns:a16="http://schemas.microsoft.com/office/drawing/2014/main" id="{8A3D9142-A3E9-8177-FE36-BB6E42F35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6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983" y="2043852"/>
              <a:ext cx="5665692" cy="5665692"/>
            </a:xfrm>
            <a:prstGeom prst="rect">
              <a:avLst/>
            </a:prstGeom>
            <a:effectLst>
              <a:outerShdw blurRad="279400" dist="228600" dir="900000" algn="tl" rotWithShape="0">
                <a:prstClr val="black">
                  <a:alpha val="27000"/>
                </a:prstClr>
              </a:outerShdw>
            </a:effectLst>
          </p:spPr>
        </p:pic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BA4AEB24-0152-27D6-81FA-218F1C13F253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5C59535F-51B8-78C4-B86F-A70C31FE9BBB}"/>
              </a:ext>
            </a:extLst>
          </p:cNvPr>
          <p:cNvGrpSpPr/>
          <p:nvPr/>
        </p:nvGrpSpPr>
        <p:grpSpPr>
          <a:xfrm>
            <a:off x="-9373413" y="1858945"/>
            <a:ext cx="24172552" cy="24172552"/>
            <a:chOff x="-9373413" y="1858945"/>
            <a:chExt cx="24172552" cy="24172552"/>
          </a:xfrm>
        </p:grpSpPr>
        <p:pic>
          <p:nvPicPr>
            <p:cNvPr id="31" name="図 30" descr="ロゴ&#10;&#10;自動的に生成された説明">
              <a:extLst>
                <a:ext uri="{FF2B5EF4-FFF2-40B4-BE49-F238E27FC236}">
                  <a16:creationId xmlns:a16="http://schemas.microsoft.com/office/drawing/2014/main" id="{759F2491-0F07-ACB1-60DA-E9EDE733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23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97" y="2700398"/>
              <a:ext cx="5066429" cy="5066429"/>
            </a:xfrm>
            <a:prstGeom prst="rect">
              <a:avLst/>
            </a:prstGeom>
            <a:effectLst>
              <a:outerShdw blurRad="152400" dist="457200" dir="1080000" algn="tl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AA3400CB-7361-3624-74E5-E2061DBD99A5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81C0AAFE-94E3-56D6-6FC9-EA98049673FC}"/>
              </a:ext>
            </a:extLst>
          </p:cNvPr>
          <p:cNvGrpSpPr/>
          <p:nvPr/>
        </p:nvGrpSpPr>
        <p:grpSpPr>
          <a:xfrm rot="2100000">
            <a:off x="-9373413" y="1811967"/>
            <a:ext cx="24172552" cy="24219530"/>
            <a:chOff x="-9373413" y="1811967"/>
            <a:chExt cx="24172552" cy="24219530"/>
          </a:xfrm>
        </p:grpSpPr>
        <p:pic>
          <p:nvPicPr>
            <p:cNvPr id="52" name="図 51" descr="花瓶にさした花&#10;&#10;自動的に生成された説明">
              <a:extLst>
                <a:ext uri="{FF2B5EF4-FFF2-40B4-BE49-F238E27FC236}">
                  <a16:creationId xmlns:a16="http://schemas.microsoft.com/office/drawing/2014/main" id="{2D29BE3B-656C-2A0F-152C-860341B22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 radius="21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905" y="1811967"/>
              <a:ext cx="6065875" cy="6065875"/>
            </a:xfrm>
            <a:prstGeom prst="rect">
              <a:avLst/>
            </a:prstGeom>
            <a:effectLst>
              <a:outerShdw blurRad="50800" dist="419100" dir="1080000" algn="tl" rotWithShape="0">
                <a:prstClr val="black">
                  <a:alpha val="26000"/>
                </a:prstClr>
              </a:outerShdw>
            </a:effectLst>
          </p:spPr>
        </p:pic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EC245DA1-8B4E-FBAC-15B2-20D6FE111E2D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4" name="加算記号 63">
            <a:extLst>
              <a:ext uri="{FF2B5EF4-FFF2-40B4-BE49-F238E27FC236}">
                <a16:creationId xmlns:a16="http://schemas.microsoft.com/office/drawing/2014/main" id="{72C37291-0362-8710-EFAF-DBC022D25383}"/>
              </a:ext>
            </a:extLst>
          </p:cNvPr>
          <p:cNvSpPr/>
          <p:nvPr/>
        </p:nvSpPr>
        <p:spPr>
          <a:xfrm>
            <a:off x="11529831" y="218246"/>
            <a:ext cx="309617" cy="309617"/>
          </a:xfrm>
          <a:prstGeom prst="mathPlus">
            <a:avLst>
              <a:gd name="adj1" fmla="val 12863"/>
            </a:avLst>
          </a:prstGeom>
          <a:solidFill>
            <a:srgbClr val="F6C5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945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">
        <p159:morph option="byObject"/>
      </p:transition>
    </mc:Choice>
    <mc:Fallback xmlns="">
      <p:transition spd="slow" advClick="0" advTm="18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0BC7D040-E212-0E6F-1BCB-72E26E8DD045}"/>
              </a:ext>
            </a:extLst>
          </p:cNvPr>
          <p:cNvSpPr/>
          <p:nvPr/>
        </p:nvSpPr>
        <p:spPr>
          <a:xfrm>
            <a:off x="442038" y="5032859"/>
            <a:ext cx="11307926" cy="109070"/>
          </a:xfrm>
          <a:prstGeom prst="roundRect">
            <a:avLst>
              <a:gd name="adj" fmla="val 23298"/>
            </a:avLst>
          </a:prstGeom>
          <a:gradFill>
            <a:gsLst>
              <a:gs pos="0">
                <a:schemeClr val="tx1">
                  <a:alpha val="83000"/>
                </a:schemeClr>
              </a:gs>
              <a:gs pos="20000">
                <a:schemeClr val="tx1">
                  <a:lumMod val="85000"/>
                  <a:lumOff val="15000"/>
                  <a:alpha val="34000"/>
                </a:schemeClr>
              </a:gs>
              <a:gs pos="93000">
                <a:schemeClr val="tx1">
                  <a:alpha val="25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07EE742-2D99-83E9-CC35-14DF997956B0}"/>
              </a:ext>
            </a:extLst>
          </p:cNvPr>
          <p:cNvSpPr/>
          <p:nvPr/>
        </p:nvSpPr>
        <p:spPr>
          <a:xfrm>
            <a:off x="8927206" y="693509"/>
            <a:ext cx="1833697" cy="1920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6C553"/>
              </a:gs>
              <a:gs pos="18000">
                <a:srgbClr val="E9BB4D"/>
              </a:gs>
              <a:gs pos="69000">
                <a:srgbClr val="544000"/>
              </a:gs>
            </a:gsLst>
            <a:lin ang="5400000" scaled="0"/>
          </a:gradFill>
          <a:ln w="3175">
            <a:solidFill>
              <a:srgbClr val="FBE6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CFB60F7-A162-021E-4633-9643B741C573}"/>
              </a:ext>
            </a:extLst>
          </p:cNvPr>
          <p:cNvSpPr/>
          <p:nvPr/>
        </p:nvSpPr>
        <p:spPr>
          <a:xfrm>
            <a:off x="360096" y="765255"/>
            <a:ext cx="11471808" cy="4330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56E800-0911-21B3-8E05-54F0BFD6FA68}"/>
              </a:ext>
            </a:extLst>
          </p:cNvPr>
          <p:cNvSpPr/>
          <p:nvPr/>
        </p:nvSpPr>
        <p:spPr>
          <a:xfrm>
            <a:off x="-2070631" y="905624"/>
            <a:ext cx="4432299" cy="3914776"/>
          </a:xfrm>
          <a:prstGeom prst="rect">
            <a:avLst/>
          </a:prstGeom>
          <a:blipFill dpi="0" rotWithShape="1">
            <a:blip r:embed="rId2"/>
            <a:srcRect/>
            <a:tile tx="0" ty="-323850" sx="33000" sy="33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92CD95-3A5B-39DB-654C-F79280AFCC46}"/>
              </a:ext>
            </a:extLst>
          </p:cNvPr>
          <p:cNvSpPr txBox="1"/>
          <p:nvPr/>
        </p:nvSpPr>
        <p:spPr>
          <a:xfrm>
            <a:off x="-4358333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823227417868825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6D550-5224-2742-D612-028F61A3B3CB}"/>
              </a:ext>
            </a:extLst>
          </p:cNvPr>
          <p:cNvSpPr/>
          <p:nvPr/>
        </p:nvSpPr>
        <p:spPr>
          <a:xfrm>
            <a:off x="-8780829" y="905624"/>
            <a:ext cx="6363060" cy="3914776"/>
          </a:xfrm>
          <a:prstGeom prst="rect">
            <a:avLst/>
          </a:prstGeom>
          <a:blipFill dpi="0" rotWithShape="1">
            <a:blip r:embed="rId3"/>
            <a:srcRect/>
            <a:tile tx="-266700" ty="-533400" sx="35000" sy="35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9C18130-2F6D-0A2F-5321-8864DF699769}"/>
              </a:ext>
            </a:extLst>
          </p:cNvPr>
          <p:cNvSpPr txBox="1"/>
          <p:nvPr/>
        </p:nvSpPr>
        <p:spPr>
          <a:xfrm>
            <a:off x="295994" y="95342"/>
            <a:ext cx="214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150">
                <a:latin typeface="Bodoni MT Condensed" panose="02070606080606020203" pitchFamily="18" charset="0"/>
              </a:rPr>
              <a:t>Stable Diffusion</a:t>
            </a:r>
            <a:endParaRPr kumimoji="1" lang="ja-JP" altLang="en-US" sz="3600" spc="-150">
              <a:latin typeface="Bodoni MT Condensed" panose="02070606080606020203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00A43D9-34F8-827F-DDA6-B22B89AD7D1C}"/>
              </a:ext>
            </a:extLst>
          </p:cNvPr>
          <p:cNvSpPr txBox="1"/>
          <p:nvPr/>
        </p:nvSpPr>
        <p:spPr>
          <a:xfrm>
            <a:off x="10596202" y="6450739"/>
            <a:ext cx="1243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>
                <a:latin typeface="Bodoni MT Condensed" panose="02070606080606020203" pitchFamily="18" charset="0"/>
              </a:rPr>
              <a:t>inspired by KEIRIN</a:t>
            </a:r>
            <a:endParaRPr kumimoji="1" lang="ja-JP" altLang="en-US" sz="1400">
              <a:latin typeface="Bodoni MT Condensed" panose="02070606080606020203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2947384-EFC7-E9AC-FE20-0C013DCAD6C7}"/>
              </a:ext>
            </a:extLst>
          </p:cNvPr>
          <p:cNvGrpSpPr/>
          <p:nvPr/>
        </p:nvGrpSpPr>
        <p:grpSpPr>
          <a:xfrm>
            <a:off x="2705631" y="905624"/>
            <a:ext cx="6830151" cy="3914776"/>
            <a:chOff x="3065816" y="905624"/>
            <a:chExt cx="6830151" cy="3914776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35054645-C56B-AB2C-95C8-58F82C8F3BEA}"/>
                </a:ext>
              </a:extLst>
            </p:cNvPr>
            <p:cNvSpPr/>
            <p:nvPr/>
          </p:nvSpPr>
          <p:spPr>
            <a:xfrm>
              <a:off x="3065816" y="905624"/>
              <a:ext cx="1833697" cy="3914776"/>
            </a:xfrm>
            <a:prstGeom prst="rect">
              <a:avLst/>
            </a:prstGeom>
            <a:blipFill dpi="0" rotWithShape="1">
              <a:blip r:embed="rId4"/>
              <a:srcRect/>
              <a:tile tx="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45D3B572-AE18-9AE6-36D1-E4557DF227BB}"/>
                </a:ext>
              </a:extLst>
            </p:cNvPr>
            <p:cNvSpPr/>
            <p:nvPr/>
          </p:nvSpPr>
          <p:spPr>
            <a:xfrm>
              <a:off x="5114924" y="905624"/>
              <a:ext cx="4781043" cy="3914776"/>
            </a:xfrm>
            <a:prstGeom prst="rect">
              <a:avLst/>
            </a:prstGeom>
            <a:blipFill dpi="0" rotWithShape="1">
              <a:blip r:embed="rId4"/>
              <a:srcRect/>
              <a:tile tx="-241300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DE1837-D4FC-66F2-DA99-B70883D9245C}"/>
              </a:ext>
            </a:extLst>
          </p:cNvPr>
          <p:cNvSpPr/>
          <p:nvPr/>
        </p:nvSpPr>
        <p:spPr>
          <a:xfrm>
            <a:off x="9880914" y="905624"/>
            <a:ext cx="6363060" cy="3914776"/>
          </a:xfrm>
          <a:prstGeom prst="rect">
            <a:avLst/>
          </a:prstGeom>
          <a:blipFill dpi="0" rotWithShape="1">
            <a:blip r:embed="rId3"/>
            <a:srcRect/>
            <a:tile tx="-266700" ty="-533400" sx="35000" sy="35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07024F1-EE66-F0C3-8DCD-980DCEDB570E}"/>
              </a:ext>
            </a:extLst>
          </p:cNvPr>
          <p:cNvGrpSpPr/>
          <p:nvPr/>
        </p:nvGrpSpPr>
        <p:grpSpPr>
          <a:xfrm>
            <a:off x="-15953764" y="905624"/>
            <a:ext cx="6830151" cy="3914776"/>
            <a:chOff x="3065816" y="905624"/>
            <a:chExt cx="6830151" cy="3914776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FC59E00-B1B2-0D1D-2935-2CA2694CFFD1}"/>
                </a:ext>
              </a:extLst>
            </p:cNvPr>
            <p:cNvSpPr/>
            <p:nvPr/>
          </p:nvSpPr>
          <p:spPr>
            <a:xfrm>
              <a:off x="3065816" y="905624"/>
              <a:ext cx="1833697" cy="3914776"/>
            </a:xfrm>
            <a:prstGeom prst="rect">
              <a:avLst/>
            </a:prstGeom>
            <a:blipFill dpi="0" rotWithShape="1">
              <a:blip r:embed="rId4"/>
              <a:srcRect/>
              <a:tile tx="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285E5DD-7AD6-EA7B-8625-AA3A72FD8A2C}"/>
                </a:ext>
              </a:extLst>
            </p:cNvPr>
            <p:cNvSpPr/>
            <p:nvPr/>
          </p:nvSpPr>
          <p:spPr>
            <a:xfrm>
              <a:off x="5114924" y="905624"/>
              <a:ext cx="4781043" cy="3914776"/>
            </a:xfrm>
            <a:prstGeom prst="rect">
              <a:avLst/>
            </a:prstGeom>
            <a:blipFill dpi="0" rotWithShape="1">
              <a:blip r:embed="rId4"/>
              <a:srcRect/>
              <a:tile tx="-241300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FD4C684-5DEB-300A-40F8-F8A8D7599DE8}"/>
              </a:ext>
            </a:extLst>
          </p:cNvPr>
          <p:cNvSpPr txBox="1"/>
          <p:nvPr/>
        </p:nvSpPr>
        <p:spPr>
          <a:xfrm>
            <a:off x="7569124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291403560405430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8" name="図 27" descr="花瓶にさした花&#10;&#10;自動的に生成された説明" hidden="1">
            <a:extLst>
              <a:ext uri="{FF2B5EF4-FFF2-40B4-BE49-F238E27FC236}">
                <a16:creationId xmlns:a16="http://schemas.microsoft.com/office/drawing/2014/main" id="{D9840ED9-1F4C-9D6B-DF9A-0AA149F8D8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1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164">
            <a:off x="-7155061" y="3109445"/>
            <a:ext cx="7033135" cy="7033135"/>
          </a:xfrm>
          <a:prstGeom prst="rect">
            <a:avLst/>
          </a:prstGeom>
          <a:effectLst>
            <a:outerShdw blurRad="50800" dist="419100" dir="1080000" algn="tl" rotWithShape="0">
              <a:prstClr val="black">
                <a:alpha val="26000"/>
              </a:prstClr>
            </a:outerShdw>
          </a:effectLst>
        </p:spPr>
      </p:pic>
      <p:pic>
        <p:nvPicPr>
          <p:cNvPr id="31" name="図 30" descr="ロゴ&#10;&#10;自動的に生成された説明" hidden="1">
            <a:extLst>
              <a:ext uri="{FF2B5EF4-FFF2-40B4-BE49-F238E27FC236}">
                <a16:creationId xmlns:a16="http://schemas.microsoft.com/office/drawing/2014/main" id="{759F2491-0F07-ACB1-60DA-E9EDE7337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3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" y="2230867"/>
            <a:ext cx="6222532" cy="6222532"/>
          </a:xfrm>
          <a:prstGeom prst="rect">
            <a:avLst/>
          </a:prstGeom>
          <a:effectLst>
            <a:outerShdw blurRad="152400" dist="457200" dir="1080000" algn="tl" rotWithShape="0">
              <a:prstClr val="black">
                <a:alpha val="33000"/>
              </a:prst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4CB558-19D9-F89C-07A2-C13E729C8770}"/>
              </a:ext>
            </a:extLst>
          </p:cNvPr>
          <p:cNvSpPr txBox="1"/>
          <p:nvPr/>
        </p:nvSpPr>
        <p:spPr>
          <a:xfrm>
            <a:off x="394665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42593095323901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901A892-EEEA-F391-1AA0-B2AF0B0D819F}"/>
              </a:ext>
            </a:extLst>
          </p:cNvPr>
          <p:cNvSpPr txBox="1"/>
          <p:nvPr/>
        </p:nvSpPr>
        <p:spPr>
          <a:xfrm>
            <a:off x="14256588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823227417868825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0014102-F9E2-B8E1-F42B-BDD06146EFF8}"/>
              </a:ext>
            </a:extLst>
          </p:cNvPr>
          <p:cNvSpPr/>
          <p:nvPr/>
        </p:nvSpPr>
        <p:spPr>
          <a:xfrm>
            <a:off x="16585806" y="905624"/>
            <a:ext cx="4432299" cy="3914776"/>
          </a:xfrm>
          <a:prstGeom prst="rect">
            <a:avLst/>
          </a:prstGeom>
          <a:blipFill dpi="0" rotWithShape="1">
            <a:blip r:embed="rId2"/>
            <a:srcRect/>
            <a:tile tx="0" ty="-323850" sx="33000" sy="33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8D9FFF6-8A54-5777-E40F-A48CCF8E6992}"/>
              </a:ext>
            </a:extLst>
          </p:cNvPr>
          <p:cNvSpPr txBox="1"/>
          <p:nvPr/>
        </p:nvSpPr>
        <p:spPr>
          <a:xfrm>
            <a:off x="19066908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42593095323901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9FF4E07-1659-74BF-2342-9827BB0C2258}"/>
              </a:ext>
            </a:extLst>
          </p:cNvPr>
          <p:cNvSpPr txBox="1"/>
          <p:nvPr/>
        </p:nvSpPr>
        <p:spPr>
          <a:xfrm>
            <a:off x="6267981" y="5318830"/>
            <a:ext cx="5563924" cy="799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latin typeface="Brandon Grotesque Regular" panose="020B05030202030D0202" pitchFamily="34" charset="0"/>
              </a:rPr>
              <a:t>“high detailed,solo,1girl wearing blue pants and gray shirts,woman sleeping on the bed,(high quality illustration:1.1),cinematic lighting,textile shading,morning,sunlight,sketch,full body,shot by fisheye lens,(shot from top:1.1),bed room ”</a:t>
            </a:r>
            <a:endParaRPr kumimoji="1" lang="ja-JP" altLang="en-US" sz="1050">
              <a:latin typeface="Brandon Grotesque Regular" panose="020B05030202030D0202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FC41828-687B-D1FA-66FC-F89C65573652}"/>
              </a:ext>
            </a:extLst>
          </p:cNvPr>
          <p:cNvSpPr txBox="1"/>
          <p:nvPr/>
        </p:nvSpPr>
        <p:spPr>
          <a:xfrm>
            <a:off x="9181438" y="6031101"/>
            <a:ext cx="2452250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1050">
                <a:latin typeface="Brandon Grotesque Regular" panose="020B05030202030D0202" pitchFamily="34" charset="0"/>
              </a:rPr>
              <a:t>DPM++ 2M Karras / CFG:7.5 / steps : 20</a:t>
            </a:r>
            <a:endParaRPr kumimoji="1" lang="ja-JP" altLang="en-US" sz="1050">
              <a:latin typeface="Brandon Grotesque Regular" panose="020B05030202030D0202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86E50BF-8307-6CA9-F23B-FC7FA4EA5BE7}"/>
              </a:ext>
            </a:extLst>
          </p:cNvPr>
          <p:cNvSpPr txBox="1"/>
          <p:nvPr/>
        </p:nvSpPr>
        <p:spPr>
          <a:xfrm>
            <a:off x="5451952" y="5318830"/>
            <a:ext cx="5563924" cy="57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noFill/>
                <a:latin typeface="Brandon Grotesque Regular" panose="020B05030202030D0202" pitchFamily="34" charset="0"/>
              </a:rPr>
              <a:t>“ high detailed,white big dog sitting on the entrance,(high quality illustration:1.1),cinematic lighting,textile shading,morning,sunlight,sketch,full body ”</a:t>
            </a:r>
            <a:endParaRPr kumimoji="1" lang="ja-JP" altLang="en-US" sz="1050">
              <a:noFill/>
              <a:latin typeface="Brandon Grotesque Regular" panose="020B05030202030D0202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5CDF43B-AAB8-F13E-AC24-9863CD4DA7CE}"/>
              </a:ext>
            </a:extLst>
          </p:cNvPr>
          <p:cNvSpPr txBox="1"/>
          <p:nvPr/>
        </p:nvSpPr>
        <p:spPr>
          <a:xfrm>
            <a:off x="7036152" y="5318014"/>
            <a:ext cx="5563924" cy="57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noFill/>
                <a:latin typeface="Brandon Grotesque Regular" panose="020B05030202030D0202" pitchFamily="34" charset="0"/>
              </a:rPr>
              <a:t>“ high detailed,solo,1girl wearing gray pants and dress shirts,woman sitting on the sofa,(woman drink cofee:1.15),(high quality illustration:1.1),cinematic lighting,textile shading,morning,sunlight,sketch ”</a:t>
            </a:r>
            <a:endParaRPr kumimoji="1" lang="ja-JP" altLang="en-US" sz="1050">
              <a:noFill/>
              <a:latin typeface="Brandon Grotesque Regular" panose="020B05030202030D0202" pitchFamily="34" charset="0"/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F5F1B6B-E436-E3C5-E701-065C0E17F599}"/>
              </a:ext>
            </a:extLst>
          </p:cNvPr>
          <p:cNvGrpSpPr/>
          <p:nvPr/>
        </p:nvGrpSpPr>
        <p:grpSpPr>
          <a:xfrm>
            <a:off x="343962" y="765255"/>
            <a:ext cx="11487942" cy="4330620"/>
            <a:chOff x="343962" y="765255"/>
            <a:chExt cx="11487942" cy="4330620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7ECC1D8B-4CD3-3FDE-433E-A4D405F33173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gradFill>
              <a:gsLst>
                <a:gs pos="16000">
                  <a:schemeClr val="tx1">
                    <a:alpha val="0"/>
                  </a:schemeClr>
                </a:gs>
                <a:gs pos="8000">
                  <a:schemeClr val="tx1">
                    <a:alpha val="14000"/>
                  </a:schemeClr>
                </a:gs>
                <a:gs pos="0">
                  <a:schemeClr val="tx1">
                    <a:alpha val="70000"/>
                  </a:schemeClr>
                </a:gs>
                <a:gs pos="4000">
                  <a:schemeClr val="tx1">
                    <a:lumMod val="85000"/>
                    <a:lumOff val="15000"/>
                    <a:alpha val="45000"/>
                  </a:schemeClr>
                </a:gs>
                <a:gs pos="95000">
                  <a:schemeClr val="bg1">
                    <a:alpha val="57000"/>
                  </a:schemeClr>
                </a:gs>
                <a:gs pos="92000">
                  <a:schemeClr val="bg1">
                    <a:alpha val="13000"/>
                  </a:schemeClr>
                </a:gs>
                <a:gs pos="86000">
                  <a:schemeClr val="tx1">
                    <a:alpha val="3000"/>
                  </a:schemeClr>
                </a:gs>
                <a:gs pos="100000">
                  <a:schemeClr val="tx1">
                    <a:alpha val="67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B5379FD3-191A-DA0F-A8E5-59401CB67E77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gradFill>
              <a:gsLst>
                <a:gs pos="14000">
                  <a:schemeClr val="tx1">
                    <a:alpha val="3000"/>
                  </a:schemeClr>
                </a:gs>
                <a:gs pos="0">
                  <a:schemeClr val="tx1">
                    <a:alpha val="60000"/>
                  </a:schemeClr>
                </a:gs>
                <a:gs pos="9000">
                  <a:schemeClr val="tx1">
                    <a:lumMod val="85000"/>
                    <a:lumOff val="15000"/>
                    <a:alpha val="27000"/>
                  </a:schemeClr>
                </a:gs>
                <a:gs pos="95000">
                  <a:schemeClr val="bg1">
                    <a:alpha val="0"/>
                  </a:schemeClr>
                </a:gs>
                <a:gs pos="92000">
                  <a:schemeClr val="bg1">
                    <a:alpha val="17000"/>
                  </a:schemeClr>
                </a:gs>
                <a:gs pos="81000">
                  <a:schemeClr val="tx1">
                    <a:alpha val="7000"/>
                  </a:schemeClr>
                </a:gs>
                <a:gs pos="100000">
                  <a:schemeClr val="tx1">
                    <a:alpha val="9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14BBBE2A-EB81-14C6-1C5D-0C02A07EE7FD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blipFill dpi="0" rotWithShape="1">
              <a:blip r:embed="rId9">
                <a:alphaModFix amt="10000"/>
              </a:blip>
              <a:srcRect/>
              <a:tile tx="0" ty="0" sx="50000" sy="50000" flip="none" algn="ctr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A7E8A3C-F5F7-E469-7583-513CFBEB50B2}"/>
              </a:ext>
            </a:extLst>
          </p:cNvPr>
          <p:cNvSpPr/>
          <p:nvPr/>
        </p:nvSpPr>
        <p:spPr>
          <a:xfrm>
            <a:off x="0" y="1"/>
            <a:ext cx="360095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ABBB295-FA18-7BAB-2DD4-7945AC6590A8}"/>
              </a:ext>
            </a:extLst>
          </p:cNvPr>
          <p:cNvSpPr/>
          <p:nvPr/>
        </p:nvSpPr>
        <p:spPr>
          <a:xfrm>
            <a:off x="11831905" y="-1"/>
            <a:ext cx="360096" cy="685800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95E413C8-D39E-A692-90BF-2BC400227B91}"/>
              </a:ext>
            </a:extLst>
          </p:cNvPr>
          <p:cNvGrpSpPr/>
          <p:nvPr/>
        </p:nvGrpSpPr>
        <p:grpSpPr>
          <a:xfrm>
            <a:off x="-9373413" y="1811967"/>
            <a:ext cx="24172552" cy="24219530"/>
            <a:chOff x="-9373413" y="1811967"/>
            <a:chExt cx="24172552" cy="24219530"/>
          </a:xfrm>
        </p:grpSpPr>
        <p:pic>
          <p:nvPicPr>
            <p:cNvPr id="34" name="図 33" descr="花瓶にさした花&#10;&#10;自動的に生成された説明">
              <a:extLst>
                <a:ext uri="{FF2B5EF4-FFF2-40B4-BE49-F238E27FC236}">
                  <a16:creationId xmlns:a16="http://schemas.microsoft.com/office/drawing/2014/main" id="{A76583D4-DE17-2F4F-F029-65544C70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1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905" y="1811967"/>
              <a:ext cx="6065875" cy="6065875"/>
            </a:xfrm>
            <a:prstGeom prst="rect">
              <a:avLst/>
            </a:prstGeom>
            <a:effectLst>
              <a:outerShdw blurRad="50800" dist="419100" dir="1080000" algn="tl" rotWithShape="0">
                <a:prstClr val="black">
                  <a:alpha val="26000"/>
                </a:prstClr>
              </a:outerShdw>
            </a:effectLst>
          </p:spPr>
        </p:pic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0A079F2D-D51F-D927-84B2-28C27DCC1749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00F2E8CB-6D51-8620-AFE7-D61708092E2A}"/>
              </a:ext>
            </a:extLst>
          </p:cNvPr>
          <p:cNvGrpSpPr/>
          <p:nvPr/>
        </p:nvGrpSpPr>
        <p:grpSpPr>
          <a:xfrm rot="19500000">
            <a:off x="-9373413" y="1867473"/>
            <a:ext cx="24172552" cy="24172552"/>
            <a:chOff x="-9373413" y="1858945"/>
            <a:chExt cx="24172552" cy="24172552"/>
          </a:xfrm>
        </p:grpSpPr>
        <p:pic>
          <p:nvPicPr>
            <p:cNvPr id="41" name="図 40" descr="ロゴ&#10;&#10;自動的に生成された説明">
              <a:extLst>
                <a:ext uri="{FF2B5EF4-FFF2-40B4-BE49-F238E27FC236}">
                  <a16:creationId xmlns:a16="http://schemas.microsoft.com/office/drawing/2014/main" id="{77DEC141-5BC7-FD1F-B9AA-8CE8F6F6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 radius="23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97" y="2700398"/>
              <a:ext cx="5066429" cy="5066429"/>
            </a:xfrm>
            <a:prstGeom prst="rect">
              <a:avLst/>
            </a:prstGeom>
            <a:effectLst>
              <a:outerShdw blurRad="152400" dist="457200" dir="1080000" algn="tl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DA47A6E0-2EB2-0DE9-3479-E4F8F138C653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257AC06D-B857-82A1-761A-309DBD81E375}"/>
              </a:ext>
            </a:extLst>
          </p:cNvPr>
          <p:cNvGrpSpPr/>
          <p:nvPr/>
        </p:nvGrpSpPr>
        <p:grpSpPr>
          <a:xfrm rot="2071099">
            <a:off x="-9373413" y="1838860"/>
            <a:ext cx="24172552" cy="24172552"/>
            <a:chOff x="-9373413" y="1858945"/>
            <a:chExt cx="24172552" cy="24172552"/>
          </a:xfrm>
        </p:grpSpPr>
        <p:pic>
          <p:nvPicPr>
            <p:cNvPr id="48" name="図 47" descr="Cgで描かれたコーヒーカップ&#10;&#10;中程度の精度で自動的に生成された説明">
              <a:extLst>
                <a:ext uri="{FF2B5EF4-FFF2-40B4-BE49-F238E27FC236}">
                  <a16:creationId xmlns:a16="http://schemas.microsoft.com/office/drawing/2014/main" id="{EC5CCE91-B8E5-989A-D0D2-8E85DF8DF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 radius="26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983" y="2043852"/>
              <a:ext cx="5665692" cy="5665692"/>
            </a:xfrm>
            <a:prstGeom prst="rect">
              <a:avLst/>
            </a:prstGeom>
            <a:effectLst>
              <a:outerShdw blurRad="279400" dist="228600" dir="900000" algn="tl" rotWithShape="0">
                <a:prstClr val="black">
                  <a:alpha val="27000"/>
                </a:prstClr>
              </a:outerShdw>
            </a:effectLst>
          </p:spPr>
        </p:pic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4A8038EF-488F-548B-2EE7-47971F2926EB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3" name="加算記号 52">
            <a:extLst>
              <a:ext uri="{FF2B5EF4-FFF2-40B4-BE49-F238E27FC236}">
                <a16:creationId xmlns:a16="http://schemas.microsoft.com/office/drawing/2014/main" id="{DD9A4465-E618-DDBE-B9A3-24015812F8F7}"/>
              </a:ext>
            </a:extLst>
          </p:cNvPr>
          <p:cNvSpPr/>
          <p:nvPr/>
        </p:nvSpPr>
        <p:spPr>
          <a:xfrm>
            <a:off x="11529831" y="218246"/>
            <a:ext cx="309617" cy="309617"/>
          </a:xfrm>
          <a:prstGeom prst="mathPlus">
            <a:avLst>
              <a:gd name="adj1" fmla="val 12863"/>
            </a:avLst>
          </a:prstGeom>
          <a:solidFill>
            <a:srgbClr val="F6C5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552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800">
        <p159:morph option="byObject"/>
      </p:transition>
    </mc:Choice>
    <mc:Fallback xmlns="">
      <p:transition spd="slow" advClick="0" advTm="18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0BC7D040-E212-0E6F-1BCB-72E26E8DD045}"/>
              </a:ext>
            </a:extLst>
          </p:cNvPr>
          <p:cNvSpPr/>
          <p:nvPr/>
        </p:nvSpPr>
        <p:spPr>
          <a:xfrm>
            <a:off x="442038" y="5032859"/>
            <a:ext cx="11307926" cy="109070"/>
          </a:xfrm>
          <a:prstGeom prst="roundRect">
            <a:avLst>
              <a:gd name="adj" fmla="val 23298"/>
            </a:avLst>
          </a:prstGeom>
          <a:gradFill>
            <a:gsLst>
              <a:gs pos="0">
                <a:schemeClr val="tx1">
                  <a:alpha val="83000"/>
                </a:schemeClr>
              </a:gs>
              <a:gs pos="20000">
                <a:schemeClr val="tx1">
                  <a:lumMod val="85000"/>
                  <a:lumOff val="15000"/>
                  <a:alpha val="34000"/>
                </a:schemeClr>
              </a:gs>
              <a:gs pos="93000">
                <a:schemeClr val="tx1">
                  <a:alpha val="25000"/>
                </a:schemeClr>
              </a:gs>
              <a:gs pos="100000">
                <a:schemeClr val="tx1">
                  <a:alpha val="7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07EE742-2D99-83E9-CC35-14DF997956B0}"/>
              </a:ext>
            </a:extLst>
          </p:cNvPr>
          <p:cNvSpPr/>
          <p:nvPr/>
        </p:nvSpPr>
        <p:spPr>
          <a:xfrm>
            <a:off x="8927206" y="693509"/>
            <a:ext cx="1833697" cy="1920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6C553"/>
              </a:gs>
              <a:gs pos="18000">
                <a:srgbClr val="E9BB4D"/>
              </a:gs>
              <a:gs pos="69000">
                <a:srgbClr val="544000"/>
              </a:gs>
            </a:gsLst>
            <a:lin ang="5400000" scaled="0"/>
          </a:gradFill>
          <a:ln w="3175">
            <a:solidFill>
              <a:srgbClr val="FBE6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CFB60F7-A162-021E-4633-9643B741C573}"/>
              </a:ext>
            </a:extLst>
          </p:cNvPr>
          <p:cNvSpPr/>
          <p:nvPr/>
        </p:nvSpPr>
        <p:spPr>
          <a:xfrm>
            <a:off x="360096" y="765255"/>
            <a:ext cx="11471808" cy="4330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56E800-0911-21B3-8E05-54F0BFD6FA68}"/>
              </a:ext>
            </a:extLst>
          </p:cNvPr>
          <p:cNvSpPr/>
          <p:nvPr/>
        </p:nvSpPr>
        <p:spPr>
          <a:xfrm>
            <a:off x="9628841" y="905624"/>
            <a:ext cx="4432299" cy="3914776"/>
          </a:xfrm>
          <a:prstGeom prst="rect">
            <a:avLst/>
          </a:prstGeom>
          <a:blipFill dpi="0" rotWithShape="1">
            <a:blip r:embed="rId2"/>
            <a:srcRect/>
            <a:tile tx="0" ty="-323850" sx="33000" sy="33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192CD95-3A5B-39DB-654C-F79280AFCC46}"/>
              </a:ext>
            </a:extLst>
          </p:cNvPr>
          <p:cNvSpPr txBox="1"/>
          <p:nvPr/>
        </p:nvSpPr>
        <p:spPr>
          <a:xfrm>
            <a:off x="7351967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823227417868825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6D550-5224-2742-D612-028F61A3B3CB}"/>
              </a:ext>
            </a:extLst>
          </p:cNvPr>
          <p:cNvSpPr/>
          <p:nvPr/>
        </p:nvSpPr>
        <p:spPr>
          <a:xfrm>
            <a:off x="2918643" y="905624"/>
            <a:ext cx="6363060" cy="3914776"/>
          </a:xfrm>
          <a:prstGeom prst="rect">
            <a:avLst/>
          </a:prstGeom>
          <a:blipFill dpi="0" rotWithShape="1">
            <a:blip r:embed="rId3"/>
            <a:srcRect/>
            <a:tile tx="-266700" ty="-533400" sx="35000" sy="35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9C18130-2F6D-0A2F-5321-8864DF699769}"/>
              </a:ext>
            </a:extLst>
          </p:cNvPr>
          <p:cNvSpPr txBox="1"/>
          <p:nvPr/>
        </p:nvSpPr>
        <p:spPr>
          <a:xfrm>
            <a:off x="295994" y="95342"/>
            <a:ext cx="214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spc="-150">
                <a:latin typeface="Bodoni MT Condensed" panose="02070606080606020203" pitchFamily="18" charset="0"/>
              </a:rPr>
              <a:t>Stable Diffusion</a:t>
            </a:r>
            <a:endParaRPr kumimoji="1" lang="ja-JP" altLang="en-US" sz="3600" spc="-150">
              <a:latin typeface="Bodoni MT Condensed" panose="02070606080606020203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00A43D9-34F8-827F-DDA6-B22B89AD7D1C}"/>
              </a:ext>
            </a:extLst>
          </p:cNvPr>
          <p:cNvSpPr txBox="1"/>
          <p:nvPr/>
        </p:nvSpPr>
        <p:spPr>
          <a:xfrm>
            <a:off x="10596202" y="6450739"/>
            <a:ext cx="1243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>
                <a:latin typeface="Bodoni MT Condensed" panose="02070606080606020203" pitchFamily="18" charset="0"/>
              </a:rPr>
              <a:t>inspired by KEIRIN</a:t>
            </a:r>
            <a:endParaRPr kumimoji="1" lang="ja-JP" altLang="en-US" sz="1400">
              <a:latin typeface="Bodoni MT Condensed" panose="02070606080606020203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A52D6FE-FC93-9F52-DA55-359D628B0448}"/>
              </a:ext>
            </a:extLst>
          </p:cNvPr>
          <p:cNvSpPr txBox="1"/>
          <p:nvPr/>
        </p:nvSpPr>
        <p:spPr>
          <a:xfrm>
            <a:off x="594221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291403560405430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07024F1-EE66-F0C3-8DCD-980DCEDB570E}"/>
              </a:ext>
            </a:extLst>
          </p:cNvPr>
          <p:cNvGrpSpPr/>
          <p:nvPr/>
        </p:nvGrpSpPr>
        <p:grpSpPr>
          <a:xfrm>
            <a:off x="-4254292" y="905624"/>
            <a:ext cx="6830151" cy="3914776"/>
            <a:chOff x="3065816" y="905624"/>
            <a:chExt cx="6830151" cy="3914776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FC59E00-B1B2-0D1D-2935-2CA2694CFFD1}"/>
                </a:ext>
              </a:extLst>
            </p:cNvPr>
            <p:cNvSpPr/>
            <p:nvPr/>
          </p:nvSpPr>
          <p:spPr>
            <a:xfrm>
              <a:off x="3065816" y="905624"/>
              <a:ext cx="1833697" cy="3914776"/>
            </a:xfrm>
            <a:prstGeom prst="rect">
              <a:avLst/>
            </a:prstGeom>
            <a:blipFill dpi="0" rotWithShape="1">
              <a:blip r:embed="rId4"/>
              <a:srcRect/>
              <a:tile tx="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285E5DD-7AD6-EA7B-8625-AA3A72FD8A2C}"/>
                </a:ext>
              </a:extLst>
            </p:cNvPr>
            <p:cNvSpPr/>
            <p:nvPr/>
          </p:nvSpPr>
          <p:spPr>
            <a:xfrm>
              <a:off x="5114924" y="905624"/>
              <a:ext cx="4781043" cy="3914776"/>
            </a:xfrm>
            <a:prstGeom prst="rect">
              <a:avLst/>
            </a:prstGeom>
            <a:blipFill dpi="0" rotWithShape="1">
              <a:blip r:embed="rId4"/>
              <a:srcRect/>
              <a:tile tx="-2413000" ty="-95250" sx="32000" sy="32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F5F1B6B-E436-E3C5-E701-065C0E17F599}"/>
              </a:ext>
            </a:extLst>
          </p:cNvPr>
          <p:cNvGrpSpPr/>
          <p:nvPr/>
        </p:nvGrpSpPr>
        <p:grpSpPr>
          <a:xfrm>
            <a:off x="343962" y="765255"/>
            <a:ext cx="11487942" cy="4330620"/>
            <a:chOff x="343962" y="765255"/>
            <a:chExt cx="11487942" cy="4330620"/>
          </a:xfrm>
        </p:grpSpPr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7ECC1D8B-4CD3-3FDE-433E-A4D405F33173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gradFill>
              <a:gsLst>
                <a:gs pos="16000">
                  <a:schemeClr val="tx1">
                    <a:alpha val="0"/>
                  </a:schemeClr>
                </a:gs>
                <a:gs pos="8000">
                  <a:schemeClr val="tx1">
                    <a:alpha val="14000"/>
                  </a:schemeClr>
                </a:gs>
                <a:gs pos="0">
                  <a:schemeClr val="tx1">
                    <a:alpha val="70000"/>
                  </a:schemeClr>
                </a:gs>
                <a:gs pos="4000">
                  <a:schemeClr val="tx1">
                    <a:lumMod val="85000"/>
                    <a:lumOff val="15000"/>
                    <a:alpha val="45000"/>
                  </a:schemeClr>
                </a:gs>
                <a:gs pos="95000">
                  <a:schemeClr val="bg1">
                    <a:alpha val="57000"/>
                  </a:schemeClr>
                </a:gs>
                <a:gs pos="92000">
                  <a:schemeClr val="bg1">
                    <a:alpha val="13000"/>
                  </a:schemeClr>
                </a:gs>
                <a:gs pos="86000">
                  <a:schemeClr val="tx1">
                    <a:alpha val="3000"/>
                  </a:schemeClr>
                </a:gs>
                <a:gs pos="100000">
                  <a:schemeClr val="tx1">
                    <a:alpha val="67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B5379FD3-191A-DA0F-A8E5-59401CB67E77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gradFill>
              <a:gsLst>
                <a:gs pos="14000">
                  <a:schemeClr val="tx1">
                    <a:alpha val="3000"/>
                  </a:schemeClr>
                </a:gs>
                <a:gs pos="0">
                  <a:schemeClr val="tx1">
                    <a:alpha val="60000"/>
                  </a:schemeClr>
                </a:gs>
                <a:gs pos="9000">
                  <a:schemeClr val="tx1">
                    <a:lumMod val="85000"/>
                    <a:lumOff val="15000"/>
                    <a:alpha val="27000"/>
                  </a:schemeClr>
                </a:gs>
                <a:gs pos="95000">
                  <a:schemeClr val="bg1">
                    <a:alpha val="0"/>
                  </a:schemeClr>
                </a:gs>
                <a:gs pos="92000">
                  <a:schemeClr val="bg1">
                    <a:alpha val="17000"/>
                  </a:schemeClr>
                </a:gs>
                <a:gs pos="81000">
                  <a:schemeClr val="tx1">
                    <a:alpha val="7000"/>
                  </a:schemeClr>
                </a:gs>
                <a:gs pos="100000">
                  <a:schemeClr val="tx1">
                    <a:alpha val="9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14BBBE2A-EB81-14C6-1C5D-0C02A07EE7FD}"/>
                </a:ext>
              </a:extLst>
            </p:cNvPr>
            <p:cNvSpPr/>
            <p:nvPr/>
          </p:nvSpPr>
          <p:spPr>
            <a:xfrm>
              <a:off x="343962" y="765255"/>
              <a:ext cx="11487942" cy="4330620"/>
            </a:xfrm>
            <a:prstGeom prst="rect">
              <a:avLst/>
            </a:prstGeom>
            <a:blipFill dpi="0" rotWithShape="1">
              <a:blip r:embed="rId5">
                <a:alphaModFix amt="10000"/>
              </a:blip>
              <a:srcRect/>
              <a:tile tx="0" ty="0" sx="50000" sy="50000" flip="none" algn="ctr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DAD4EBF-7E87-4303-9A41-35713CF6C3D8}"/>
              </a:ext>
            </a:extLst>
          </p:cNvPr>
          <p:cNvSpPr txBox="1"/>
          <p:nvPr/>
        </p:nvSpPr>
        <p:spPr>
          <a:xfrm>
            <a:off x="6267981" y="5318014"/>
            <a:ext cx="5563924" cy="57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latin typeface="Brandon Grotesque Regular" panose="020B05030202030D0202" pitchFamily="34" charset="0"/>
              </a:rPr>
              <a:t>“ high detailed,solo,1girl wearing gray pants and dress shirts,woman sitting on the sofa,(woman drink cofee:1.15),(high quality illustration:1.1),cinematic lighting,textile shading,morning,sunlight,sketch ”</a:t>
            </a:r>
            <a:endParaRPr kumimoji="1" lang="ja-JP" altLang="en-US" sz="1050">
              <a:latin typeface="Brandon Grotesque Regular" panose="020B05030202030D0202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5340E-7138-346F-51D5-A647D0324FCD}"/>
              </a:ext>
            </a:extLst>
          </p:cNvPr>
          <p:cNvSpPr/>
          <p:nvPr/>
        </p:nvSpPr>
        <p:spPr>
          <a:xfrm>
            <a:off x="-9030939" y="905624"/>
            <a:ext cx="4432299" cy="3914776"/>
          </a:xfrm>
          <a:prstGeom prst="rect">
            <a:avLst/>
          </a:prstGeom>
          <a:blipFill dpi="0" rotWithShape="1">
            <a:blip r:embed="rId2"/>
            <a:srcRect/>
            <a:tile tx="0" ty="-323850" sx="33000" sy="33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B955B91-CDC3-A9AE-FCB7-6CA31179F6EB}"/>
              </a:ext>
            </a:extLst>
          </p:cNvPr>
          <p:cNvSpPr txBox="1"/>
          <p:nvPr/>
        </p:nvSpPr>
        <p:spPr>
          <a:xfrm>
            <a:off x="-6565293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42593095323901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B4C0D93-0A0D-598F-7D08-A59FC0D743A6}"/>
              </a:ext>
            </a:extLst>
          </p:cNvPr>
          <p:cNvSpPr txBox="1"/>
          <p:nvPr/>
        </p:nvSpPr>
        <p:spPr>
          <a:xfrm>
            <a:off x="9181438" y="6031101"/>
            <a:ext cx="2452250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ja-JP" sz="1050">
                <a:latin typeface="Brandon Grotesque Regular" panose="020B05030202030D0202" pitchFamily="34" charset="0"/>
              </a:rPr>
              <a:t>DPM++ 2M Karras / CFG:7.5 / steps : 20</a:t>
            </a:r>
            <a:endParaRPr kumimoji="1" lang="ja-JP" altLang="en-US" sz="1050">
              <a:latin typeface="Brandon Grotesque Regular" panose="020B05030202030D0202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FD4C684-5DEB-300A-40F8-F8A8D7599DE8}"/>
              </a:ext>
            </a:extLst>
          </p:cNvPr>
          <p:cNvSpPr txBox="1"/>
          <p:nvPr/>
        </p:nvSpPr>
        <p:spPr>
          <a:xfrm>
            <a:off x="12119429" y="4852614"/>
            <a:ext cx="20142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600" spc="30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Seed : 42593095323901</a:t>
            </a:r>
            <a:endParaRPr kumimoji="1" lang="ja-JP" altLang="en-US" sz="600" spc="30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6D3B69B-2E8B-44DB-6523-E4567DAE7721}"/>
              </a:ext>
            </a:extLst>
          </p:cNvPr>
          <p:cNvSpPr txBox="1"/>
          <p:nvPr/>
        </p:nvSpPr>
        <p:spPr>
          <a:xfrm>
            <a:off x="5585324" y="5318830"/>
            <a:ext cx="5563924" cy="799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050">
                <a:noFill/>
                <a:latin typeface="Brandon Grotesque Regular" panose="020B05030202030D0202" pitchFamily="34" charset="0"/>
              </a:rPr>
              <a:t>“high detailed,solo,1girl wearing blue pants and gray shirts,woman sleeping on the bed,(high quality illustration:1.1),cinematic lighting,textile shading,morning,sunlight,sketch,full body,shot by fisheye lens,(shot from top:1.1),bed room ”</a:t>
            </a:r>
            <a:endParaRPr kumimoji="1" lang="ja-JP" altLang="en-US" sz="1050">
              <a:noFill/>
              <a:latin typeface="Brandon Grotesque Regular" panose="020B05030202030D0202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ABBB295-FA18-7BAB-2DD4-7945AC6590A8}"/>
              </a:ext>
            </a:extLst>
          </p:cNvPr>
          <p:cNvSpPr/>
          <p:nvPr/>
        </p:nvSpPr>
        <p:spPr>
          <a:xfrm>
            <a:off x="11831905" y="-1"/>
            <a:ext cx="360096" cy="685800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A782BE-9FE8-7B20-81B3-B59C05B218CD}"/>
              </a:ext>
            </a:extLst>
          </p:cNvPr>
          <p:cNvSpPr/>
          <p:nvPr/>
        </p:nvSpPr>
        <p:spPr>
          <a:xfrm>
            <a:off x="0" y="0"/>
            <a:ext cx="360096" cy="6858001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58BB519-D74F-6EFF-BD79-D72F31874070}"/>
              </a:ext>
            </a:extLst>
          </p:cNvPr>
          <p:cNvGrpSpPr/>
          <p:nvPr/>
        </p:nvGrpSpPr>
        <p:grpSpPr>
          <a:xfrm>
            <a:off x="-9373413" y="1858945"/>
            <a:ext cx="24172552" cy="24172552"/>
            <a:chOff x="-9373413" y="1858945"/>
            <a:chExt cx="24172552" cy="24172552"/>
          </a:xfrm>
        </p:grpSpPr>
        <p:pic>
          <p:nvPicPr>
            <p:cNvPr id="33" name="図 32" descr="Cgで描かれたコーヒーカップ&#10;&#10;中程度の精度で自動的に生成された説明">
              <a:extLst>
                <a:ext uri="{FF2B5EF4-FFF2-40B4-BE49-F238E27FC236}">
                  <a16:creationId xmlns:a16="http://schemas.microsoft.com/office/drawing/2014/main" id="{E0EB1444-E852-1A3D-581F-6A8162F0D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6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983" y="2043852"/>
              <a:ext cx="5665692" cy="5665692"/>
            </a:xfrm>
            <a:prstGeom prst="rect">
              <a:avLst/>
            </a:prstGeom>
            <a:effectLst>
              <a:outerShdw blurRad="279400" dist="228600" dir="900000" algn="tl" rotWithShape="0">
                <a:prstClr val="black">
                  <a:alpha val="27000"/>
                </a:prstClr>
              </a:outerShdw>
            </a:effectLst>
          </p:spPr>
        </p:pic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22AE5A09-E6D6-FB6E-C083-54530CF96D2C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A33471E5-461A-789B-C883-A36F6CA29CD6}"/>
              </a:ext>
            </a:extLst>
          </p:cNvPr>
          <p:cNvGrpSpPr/>
          <p:nvPr/>
        </p:nvGrpSpPr>
        <p:grpSpPr>
          <a:xfrm rot="2100000">
            <a:off x="-9399555" y="1858945"/>
            <a:ext cx="24172552" cy="24172552"/>
            <a:chOff x="-9373413" y="1858945"/>
            <a:chExt cx="24172552" cy="24172552"/>
          </a:xfrm>
        </p:grpSpPr>
        <p:pic>
          <p:nvPicPr>
            <p:cNvPr id="41" name="図 40" descr="ロゴ&#10;&#10;自動的に生成された説明">
              <a:extLst>
                <a:ext uri="{FF2B5EF4-FFF2-40B4-BE49-F238E27FC236}">
                  <a16:creationId xmlns:a16="http://schemas.microsoft.com/office/drawing/2014/main" id="{5819534F-CBAC-5F51-66DB-FF335C6E9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23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97" y="2700398"/>
              <a:ext cx="5066429" cy="5066429"/>
            </a:xfrm>
            <a:prstGeom prst="rect">
              <a:avLst/>
            </a:prstGeom>
            <a:effectLst>
              <a:outerShdw blurRad="152400" dist="457200" dir="1080000" algn="tl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A15D8E28-6974-6655-74DE-D2CB38674C80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55842406-7E32-2723-5D9D-A33F10C7B13D}"/>
              </a:ext>
            </a:extLst>
          </p:cNvPr>
          <p:cNvGrpSpPr/>
          <p:nvPr/>
        </p:nvGrpSpPr>
        <p:grpSpPr>
          <a:xfrm rot="19500000">
            <a:off x="-9373413" y="1811967"/>
            <a:ext cx="24172552" cy="24219530"/>
            <a:chOff x="-9373413" y="1811967"/>
            <a:chExt cx="24172552" cy="24219530"/>
          </a:xfrm>
        </p:grpSpPr>
        <p:pic>
          <p:nvPicPr>
            <p:cNvPr id="36" name="図 35" descr="花瓶にさした花&#10;&#10;自動的に生成された説明">
              <a:extLst>
                <a:ext uri="{FF2B5EF4-FFF2-40B4-BE49-F238E27FC236}">
                  <a16:creationId xmlns:a16="http://schemas.microsoft.com/office/drawing/2014/main" id="{C7AB7672-0EB4-BDF5-E87B-0839CAF11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 radius="21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905" y="1811967"/>
              <a:ext cx="6065875" cy="6065875"/>
            </a:xfrm>
            <a:prstGeom prst="rect">
              <a:avLst/>
            </a:prstGeom>
            <a:effectLst>
              <a:outerShdw blurRad="50800" dist="419100" dir="1080000" algn="tl" rotWithShape="0">
                <a:prstClr val="black">
                  <a:alpha val="26000"/>
                </a:prstClr>
              </a:outerShdw>
            </a:effectLst>
          </p:spPr>
        </p:pic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9383944E-F23C-75B8-9C09-6FC071125F63}"/>
                </a:ext>
              </a:extLst>
            </p:cNvPr>
            <p:cNvSpPr/>
            <p:nvPr/>
          </p:nvSpPr>
          <p:spPr>
            <a:xfrm>
              <a:off x="-9373413" y="1858945"/>
              <a:ext cx="24172552" cy="2417255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5" name="加算記号 44">
            <a:extLst>
              <a:ext uri="{FF2B5EF4-FFF2-40B4-BE49-F238E27FC236}">
                <a16:creationId xmlns:a16="http://schemas.microsoft.com/office/drawing/2014/main" id="{F62E2702-7DD6-A4A6-B625-31D483CE1EB3}"/>
              </a:ext>
            </a:extLst>
          </p:cNvPr>
          <p:cNvSpPr/>
          <p:nvPr/>
        </p:nvSpPr>
        <p:spPr>
          <a:xfrm>
            <a:off x="11529831" y="218246"/>
            <a:ext cx="309617" cy="309617"/>
          </a:xfrm>
          <a:prstGeom prst="mathPlus">
            <a:avLst>
              <a:gd name="adj1" fmla="val 12863"/>
            </a:avLst>
          </a:prstGeom>
          <a:solidFill>
            <a:srgbClr val="F6C5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925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">
        <p159:morph option="byObject"/>
      </p:transition>
    </mc:Choice>
    <mc:Fallback xmlns="">
      <p:transition spd="slow" advClick="0" advTm="800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7707</TotalTime>
  <Words>556</Words>
  <Application>Microsoft Office PowerPoint</Application>
  <PresentationFormat>ワイド画面</PresentationFormat>
  <Paragraphs>38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Arial</vt:lpstr>
      <vt:lpstr>游ゴシック</vt:lpstr>
      <vt:lpstr>Bodoni MT Condensed</vt:lpstr>
      <vt:lpstr>Bahnschrift Condensed</vt:lpstr>
      <vt:lpstr>Brandon Grotesque Regular</vt:lpstr>
      <vt:lpstr>游ゴシック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door noma</dc:creator>
  <cp:lastModifiedBy>door noma</cp:lastModifiedBy>
  <cp:revision>1</cp:revision>
  <dcterms:created xsi:type="dcterms:W3CDTF">2023-10-08T16:21:15Z</dcterms:created>
  <dcterms:modified xsi:type="dcterms:W3CDTF">2023-10-17T12:08:02Z</dcterms:modified>
</cp:coreProperties>
</file>