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062" r:id="rId1"/>
  </p:sldMasterIdLst>
  <p:notesMasterIdLst>
    <p:notesMasterId r:id="rId3"/>
  </p:notesMasterIdLst>
  <p:sldIdLst>
    <p:sldId id="257" r:id="rId2"/>
  </p:sldIdLst>
  <p:sldSz cx="30240288"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D9D9D9"/>
    <a:srgbClr val="FDFDFD"/>
    <a:srgbClr val="FEFEFE"/>
    <a:srgbClr val="ECECEC"/>
    <a:srgbClr val="EBEBEB"/>
    <a:srgbClr val="F9F9F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6"/>
  </p:normalViewPr>
  <p:slideViewPr>
    <p:cSldViewPr snapToGrid="0">
      <p:cViewPr>
        <p:scale>
          <a:sx n="36" d="100"/>
          <a:sy n="36" d="100"/>
        </p:scale>
        <p:origin x="153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C4D158-4252-C248-B393-09091909F0E3}" type="datetimeFigureOut">
              <a:rPr kumimoji="1" lang="ja-JP" altLang="en-US" smtClean="0"/>
              <a:t>2023/2/27</a:t>
            </a:fld>
            <a:endParaRPr kumimoji="1" lang="ja-JP" altLang="en-US"/>
          </a:p>
        </p:txBody>
      </p:sp>
      <p:sp>
        <p:nvSpPr>
          <p:cNvPr id="4" name="スライド イメージ プレースホルダー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A4DFF-E097-A845-9C95-29BF2F2087CF}" type="slidenum">
              <a:rPr kumimoji="1" lang="ja-JP" altLang="en-US" smtClean="0"/>
              <a:t>‹#›</a:t>
            </a:fld>
            <a:endParaRPr kumimoji="1" lang="ja-JP" altLang="en-US"/>
          </a:p>
        </p:txBody>
      </p:sp>
    </p:spTree>
    <p:extLst>
      <p:ext uri="{BB962C8B-B14F-4D97-AF65-F5344CB8AC3E}">
        <p14:creationId xmlns:p14="http://schemas.microsoft.com/office/powerpoint/2010/main" val="3649965630"/>
      </p:ext>
    </p:extLst>
  </p:cSld>
  <p:clrMap bg1="lt1" tx1="dk1" bg2="lt2" tx2="dk2" accent1="accent1" accent2="accent2" accent3="accent3" accent4="accent4" accent5="accent5" accent6="accent6" hlink="hlink" folHlink="folHlink"/>
  <p:notesStyle>
    <a:lvl1pPr marL="0" algn="l" defTabSz="4173870" rtl="0" eaLnBrk="1" latinLnBrk="0" hangingPunct="1">
      <a:defRPr kumimoji="1" sz="5478" kern="1200">
        <a:solidFill>
          <a:schemeClr val="tx1"/>
        </a:solidFill>
        <a:latin typeface="+mn-lt"/>
        <a:ea typeface="+mn-ea"/>
        <a:cs typeface="+mn-cs"/>
      </a:defRPr>
    </a:lvl1pPr>
    <a:lvl2pPr marL="2086935" algn="l" defTabSz="4173870" rtl="0" eaLnBrk="1" latinLnBrk="0" hangingPunct="1">
      <a:defRPr kumimoji="1" sz="5478" kern="1200">
        <a:solidFill>
          <a:schemeClr val="tx1"/>
        </a:solidFill>
        <a:latin typeface="+mn-lt"/>
        <a:ea typeface="+mn-ea"/>
        <a:cs typeface="+mn-cs"/>
      </a:defRPr>
    </a:lvl2pPr>
    <a:lvl3pPr marL="4173870" algn="l" defTabSz="4173870" rtl="0" eaLnBrk="1" latinLnBrk="0" hangingPunct="1">
      <a:defRPr kumimoji="1" sz="5478" kern="1200">
        <a:solidFill>
          <a:schemeClr val="tx1"/>
        </a:solidFill>
        <a:latin typeface="+mn-lt"/>
        <a:ea typeface="+mn-ea"/>
        <a:cs typeface="+mn-cs"/>
      </a:defRPr>
    </a:lvl3pPr>
    <a:lvl4pPr marL="6260805" algn="l" defTabSz="4173870" rtl="0" eaLnBrk="1" latinLnBrk="0" hangingPunct="1">
      <a:defRPr kumimoji="1" sz="5478" kern="1200">
        <a:solidFill>
          <a:schemeClr val="tx1"/>
        </a:solidFill>
        <a:latin typeface="+mn-lt"/>
        <a:ea typeface="+mn-ea"/>
        <a:cs typeface="+mn-cs"/>
      </a:defRPr>
    </a:lvl4pPr>
    <a:lvl5pPr marL="8347740" algn="l" defTabSz="4173870" rtl="0" eaLnBrk="1" latinLnBrk="0" hangingPunct="1">
      <a:defRPr kumimoji="1" sz="5478" kern="1200">
        <a:solidFill>
          <a:schemeClr val="tx1"/>
        </a:solidFill>
        <a:latin typeface="+mn-lt"/>
        <a:ea typeface="+mn-ea"/>
        <a:cs typeface="+mn-cs"/>
      </a:defRPr>
    </a:lvl5pPr>
    <a:lvl6pPr marL="10434676" algn="l" defTabSz="4173870" rtl="0" eaLnBrk="1" latinLnBrk="0" hangingPunct="1">
      <a:defRPr kumimoji="1" sz="5478" kern="1200">
        <a:solidFill>
          <a:schemeClr val="tx1"/>
        </a:solidFill>
        <a:latin typeface="+mn-lt"/>
        <a:ea typeface="+mn-ea"/>
        <a:cs typeface="+mn-cs"/>
      </a:defRPr>
    </a:lvl6pPr>
    <a:lvl7pPr marL="12521611" algn="l" defTabSz="4173870" rtl="0" eaLnBrk="1" latinLnBrk="0" hangingPunct="1">
      <a:defRPr kumimoji="1" sz="5478" kern="1200">
        <a:solidFill>
          <a:schemeClr val="tx1"/>
        </a:solidFill>
        <a:latin typeface="+mn-lt"/>
        <a:ea typeface="+mn-ea"/>
        <a:cs typeface="+mn-cs"/>
      </a:defRPr>
    </a:lvl7pPr>
    <a:lvl8pPr marL="14608546" algn="l" defTabSz="4173870" rtl="0" eaLnBrk="1" latinLnBrk="0" hangingPunct="1">
      <a:defRPr kumimoji="1" sz="5478" kern="1200">
        <a:solidFill>
          <a:schemeClr val="tx1"/>
        </a:solidFill>
        <a:latin typeface="+mn-lt"/>
        <a:ea typeface="+mn-ea"/>
        <a:cs typeface="+mn-cs"/>
      </a:defRPr>
    </a:lvl8pPr>
    <a:lvl9pPr marL="16695481" algn="l" defTabSz="4173870" rtl="0" eaLnBrk="1" latinLnBrk="0" hangingPunct="1">
      <a:defRPr kumimoji="1" sz="547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Title 1"/>
          <p:cNvSpPr>
            <a:spLocks noGrp="1"/>
          </p:cNvSpPr>
          <p:nvPr>
            <p:ph type="ctrTitle"/>
          </p:nvPr>
        </p:nvSpPr>
        <p:spPr>
          <a:xfrm>
            <a:off x="4343103" y="8118775"/>
            <a:ext cx="21554083" cy="15661090"/>
          </a:xfrm>
        </p:spPr>
        <p:txBody>
          <a:bodyPr anchor="b">
            <a:normAutofit/>
          </a:bodyPr>
          <a:lstStyle>
            <a:lvl1pPr algn="ctr">
              <a:defRPr sz="15874"/>
            </a:lvl1pPr>
          </a:lstStyle>
          <a:p>
            <a:r>
              <a:rPr lang="ja-JP" altLang="en-US"/>
              <a:t>マスター タイトルの書式設定</a:t>
            </a:r>
            <a:endParaRPr lang="en-US" dirty="0"/>
          </a:p>
        </p:txBody>
      </p:sp>
      <p:sp>
        <p:nvSpPr>
          <p:cNvPr id="3" name="Subtitle 2"/>
          <p:cNvSpPr>
            <a:spLocks noGrp="1"/>
          </p:cNvSpPr>
          <p:nvPr>
            <p:ph type="subTitle" idx="1"/>
          </p:nvPr>
        </p:nvSpPr>
        <p:spPr>
          <a:xfrm>
            <a:off x="4343103" y="24255475"/>
            <a:ext cx="21554083" cy="8560746"/>
          </a:xfrm>
        </p:spPr>
        <p:txBody>
          <a:bodyPr>
            <a:normAutofit/>
          </a:bodyPr>
          <a:lstStyle>
            <a:lvl1pPr marL="0" indent="0" algn="ctr">
              <a:buNone/>
              <a:defRPr sz="7276">
                <a:solidFill>
                  <a:schemeClr val="bg1">
                    <a:lumMod val="50000"/>
                  </a:schemeClr>
                </a:solidFill>
              </a:defRPr>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191576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Title 1"/>
          <p:cNvSpPr>
            <a:spLocks noGrp="1"/>
          </p:cNvSpPr>
          <p:nvPr>
            <p:ph type="title"/>
          </p:nvPr>
        </p:nvSpPr>
        <p:spPr>
          <a:xfrm>
            <a:off x="2266520" y="26771850"/>
            <a:ext cx="25707301" cy="5065611"/>
          </a:xfrm>
        </p:spPr>
        <p:txBody>
          <a:bodyPr anchor="b"/>
          <a:lstStyle>
            <a:lvl1pPr>
              <a:defRPr sz="10583"/>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38568" y="4358151"/>
            <a:ext cx="24363205" cy="20060822"/>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266472" y="31885795"/>
            <a:ext cx="25707350" cy="4259605"/>
          </a:xfrm>
        </p:spPr>
        <p:txBody>
          <a:bodyPr/>
          <a:lstStyle>
            <a:lvl1pPr marL="0" indent="0" algn="ctr">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2137406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Title 1"/>
          <p:cNvSpPr>
            <a:spLocks noGrp="1"/>
          </p:cNvSpPr>
          <p:nvPr>
            <p:ph type="title"/>
          </p:nvPr>
        </p:nvSpPr>
        <p:spPr>
          <a:xfrm>
            <a:off x="2266472" y="3804782"/>
            <a:ext cx="25707350" cy="21390928"/>
          </a:xfrm>
        </p:spPr>
        <p:txBody>
          <a:bodyPr anchor="ctr"/>
          <a:lstStyle>
            <a:lvl1pPr algn="ctr">
              <a:defRPr sz="10583"/>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266472" y="26244118"/>
            <a:ext cx="25707350" cy="9901288"/>
          </a:xfrm>
        </p:spPr>
        <p:txBody>
          <a:bodyPr anchor="ctr"/>
          <a:lstStyle>
            <a:lvl1pPr marL="0" indent="0" algn="ctr">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2294528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Title 1"/>
          <p:cNvSpPr>
            <a:spLocks noGrp="1"/>
          </p:cNvSpPr>
          <p:nvPr>
            <p:ph type="title"/>
          </p:nvPr>
        </p:nvSpPr>
        <p:spPr>
          <a:xfrm>
            <a:off x="3587095" y="5446204"/>
            <a:ext cx="23073975" cy="17038588"/>
          </a:xfrm>
        </p:spPr>
        <p:txBody>
          <a:bodyPr anchor="ctr"/>
          <a:lstStyle>
            <a:lvl1pPr>
              <a:defRPr sz="10583"/>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4267783" y="22531781"/>
            <a:ext cx="21708664" cy="3712331"/>
          </a:xfrm>
        </p:spPr>
        <p:txBody>
          <a:bodyPr anchor="t">
            <a:normAutofit/>
          </a:bodyPr>
          <a:lstStyle>
            <a:lvl1pPr marL="0" indent="0">
              <a:buNone/>
              <a:defRPr sz="4630"/>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ja-JP" altLang="en-US"/>
              <a:t>マスター テキストの書式設定</a:t>
            </a:r>
          </a:p>
        </p:txBody>
      </p:sp>
      <p:sp>
        <p:nvSpPr>
          <p:cNvPr id="4" name="Text Placeholder 3"/>
          <p:cNvSpPr>
            <a:spLocks noGrp="1"/>
          </p:cNvSpPr>
          <p:nvPr>
            <p:ph type="body" sz="half" idx="2"/>
          </p:nvPr>
        </p:nvSpPr>
        <p:spPr>
          <a:xfrm>
            <a:off x="2266472" y="27292533"/>
            <a:ext cx="25707350" cy="8869410"/>
          </a:xfrm>
        </p:spPr>
        <p:txBody>
          <a:bodyPr anchor="ctr">
            <a:normAutofit/>
          </a:bodyPr>
          <a:lstStyle>
            <a:lvl1pPr marL="0" indent="0" algn="ctr">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
        <p:nvSpPr>
          <p:cNvPr id="11" name="TextBox 10"/>
          <p:cNvSpPr txBox="1"/>
          <p:nvPr/>
        </p:nvSpPr>
        <p:spPr>
          <a:xfrm>
            <a:off x="2439416" y="5541514"/>
            <a:ext cx="1808623" cy="3649842"/>
          </a:xfrm>
          <a:prstGeom prst="rect">
            <a:avLst/>
          </a:prstGeom>
        </p:spPr>
        <p:txBody>
          <a:bodyPr vert="horz" lIns="302403" tIns="151201" rIns="302403" bIns="151201"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6457" dirty="0">
                <a:solidFill>
                  <a:schemeClr val="tx1"/>
                </a:solidFill>
                <a:effectLst/>
              </a:rPr>
              <a:t>“</a:t>
            </a:r>
          </a:p>
        </p:txBody>
      </p:sp>
      <p:sp>
        <p:nvSpPr>
          <p:cNvPr id="14" name="TextBox 13"/>
          <p:cNvSpPr txBox="1"/>
          <p:nvPr/>
        </p:nvSpPr>
        <p:spPr>
          <a:xfrm>
            <a:off x="25961309" y="19473371"/>
            <a:ext cx="1830956" cy="3649842"/>
          </a:xfrm>
          <a:prstGeom prst="rect">
            <a:avLst/>
          </a:prstGeom>
        </p:spPr>
        <p:txBody>
          <a:bodyPr vert="horz" lIns="302403" tIns="151201" rIns="302403" bIns="151201"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6457" dirty="0">
                <a:solidFill>
                  <a:schemeClr val="tx1"/>
                </a:solidFill>
                <a:effectLst/>
              </a:rPr>
              <a:t>”</a:t>
            </a:r>
          </a:p>
        </p:txBody>
      </p:sp>
    </p:spTree>
    <p:extLst>
      <p:ext uri="{BB962C8B-B14F-4D97-AF65-F5344CB8AC3E}">
        <p14:creationId xmlns:p14="http://schemas.microsoft.com/office/powerpoint/2010/main" val="1617954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Title 1"/>
          <p:cNvSpPr>
            <a:spLocks noGrp="1"/>
          </p:cNvSpPr>
          <p:nvPr>
            <p:ph type="title"/>
          </p:nvPr>
        </p:nvSpPr>
        <p:spPr>
          <a:xfrm>
            <a:off x="2266472" y="13348698"/>
            <a:ext cx="25707350" cy="15677456"/>
          </a:xfrm>
        </p:spPr>
        <p:txBody>
          <a:bodyPr anchor="b"/>
          <a:lstStyle>
            <a:lvl1pPr algn="ctr">
              <a:defRPr sz="10583"/>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266472" y="29099662"/>
            <a:ext cx="25707350" cy="7119256"/>
          </a:xfrm>
        </p:spPr>
        <p:txBody>
          <a:bodyPr anchor="t"/>
          <a:lstStyle>
            <a:lvl1pPr marL="0" indent="0" algn="ctr">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3824223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15" name="Title 1"/>
          <p:cNvSpPr>
            <a:spLocks noGrp="1"/>
          </p:cNvSpPr>
          <p:nvPr>
            <p:ph type="title"/>
          </p:nvPr>
        </p:nvSpPr>
        <p:spPr>
          <a:xfrm>
            <a:off x="2266472" y="3804779"/>
            <a:ext cx="25707350" cy="10018090"/>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2266471" y="14774058"/>
            <a:ext cx="8182577" cy="3596702"/>
          </a:xfrm>
        </p:spPr>
        <p:txBody>
          <a:bodyPr anchor="b">
            <a:noAutofit/>
          </a:bodyPr>
          <a:lstStyle>
            <a:lvl1pPr marL="0" indent="0" algn="ctr">
              <a:lnSpc>
                <a:spcPct val="75000"/>
              </a:lnSpc>
              <a:buNone/>
              <a:defRPr sz="7937" b="0">
                <a:solidFill>
                  <a:schemeClr val="tx1"/>
                </a:solidFill>
              </a:defRPr>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ja-JP" altLang="en-US"/>
              <a:t>マスター テキストの書式設定</a:t>
            </a:r>
          </a:p>
        </p:txBody>
      </p:sp>
      <p:sp>
        <p:nvSpPr>
          <p:cNvPr id="8" name="Text Placeholder 3"/>
          <p:cNvSpPr>
            <a:spLocks noGrp="1"/>
          </p:cNvSpPr>
          <p:nvPr>
            <p:ph type="body" sz="half" idx="15"/>
          </p:nvPr>
        </p:nvSpPr>
        <p:spPr>
          <a:xfrm>
            <a:off x="2266471" y="18370769"/>
            <a:ext cx="8182577" cy="17774640"/>
          </a:xfrm>
        </p:spPr>
        <p:txBody>
          <a:bodyPr anchor="t">
            <a:normAutofit/>
          </a:bodyPr>
          <a:lstStyle>
            <a:lvl1pPr marL="0" indent="0" algn="ctr">
              <a:buNone/>
              <a:defRPr sz="4630"/>
            </a:lvl1pPr>
            <a:lvl2pPr marL="1512006" indent="0">
              <a:buNone/>
              <a:defRPr sz="3969"/>
            </a:lvl2pPr>
            <a:lvl3pPr marL="3024012" indent="0">
              <a:buNone/>
              <a:defRPr sz="3307"/>
            </a:lvl3pPr>
            <a:lvl4pPr marL="4536018" indent="0">
              <a:buNone/>
              <a:defRPr sz="2976"/>
            </a:lvl4pPr>
            <a:lvl5pPr marL="6048024" indent="0">
              <a:buNone/>
              <a:defRPr sz="2976"/>
            </a:lvl5pPr>
            <a:lvl6pPr marL="7560031" indent="0">
              <a:buNone/>
              <a:defRPr sz="2976"/>
            </a:lvl6pPr>
            <a:lvl7pPr marL="9072037" indent="0">
              <a:buNone/>
              <a:defRPr sz="2976"/>
            </a:lvl7pPr>
            <a:lvl8pPr marL="10584043" indent="0">
              <a:buNone/>
              <a:defRPr sz="2976"/>
            </a:lvl8pPr>
            <a:lvl9pPr marL="12096049" indent="0">
              <a:buNone/>
              <a:defRPr sz="2976"/>
            </a:lvl9pPr>
          </a:lstStyle>
          <a:p>
            <a:pPr lvl="0"/>
            <a:r>
              <a:rPr lang="ja-JP" altLang="en-US"/>
              <a:t>マスター テキストの書式設定</a:t>
            </a:r>
          </a:p>
        </p:txBody>
      </p:sp>
      <p:sp>
        <p:nvSpPr>
          <p:cNvPr id="9" name="Text Placeholder 4"/>
          <p:cNvSpPr>
            <a:spLocks noGrp="1"/>
          </p:cNvSpPr>
          <p:nvPr>
            <p:ph type="body" sz="quarter" idx="3"/>
          </p:nvPr>
        </p:nvSpPr>
        <p:spPr>
          <a:xfrm>
            <a:off x="11043435" y="14774058"/>
            <a:ext cx="8164087" cy="3596702"/>
          </a:xfrm>
        </p:spPr>
        <p:txBody>
          <a:bodyPr anchor="b">
            <a:noAutofit/>
          </a:bodyPr>
          <a:lstStyle>
            <a:lvl1pPr marL="0" indent="0" algn="ctr">
              <a:lnSpc>
                <a:spcPct val="75000"/>
              </a:lnSpc>
              <a:buNone/>
              <a:defRPr sz="7937" b="0">
                <a:solidFill>
                  <a:schemeClr val="tx1"/>
                </a:solidFill>
              </a:defRPr>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ja-JP" altLang="en-US"/>
              <a:t>マスター テキストの書式設定</a:t>
            </a:r>
          </a:p>
        </p:txBody>
      </p:sp>
      <p:sp>
        <p:nvSpPr>
          <p:cNvPr id="10" name="Text Placeholder 3"/>
          <p:cNvSpPr>
            <a:spLocks noGrp="1"/>
          </p:cNvSpPr>
          <p:nvPr>
            <p:ph type="body" sz="half" idx="16"/>
          </p:nvPr>
        </p:nvSpPr>
        <p:spPr>
          <a:xfrm>
            <a:off x="11016052" y="18370769"/>
            <a:ext cx="8193428" cy="17774640"/>
          </a:xfrm>
        </p:spPr>
        <p:txBody>
          <a:bodyPr anchor="t">
            <a:normAutofit/>
          </a:bodyPr>
          <a:lstStyle>
            <a:lvl1pPr marL="0" indent="0" algn="ctr">
              <a:buNone/>
              <a:defRPr sz="4630"/>
            </a:lvl1pPr>
            <a:lvl2pPr marL="1512006" indent="0">
              <a:buNone/>
              <a:defRPr sz="3969"/>
            </a:lvl2pPr>
            <a:lvl3pPr marL="3024012" indent="0">
              <a:buNone/>
              <a:defRPr sz="3307"/>
            </a:lvl3pPr>
            <a:lvl4pPr marL="4536018" indent="0">
              <a:buNone/>
              <a:defRPr sz="2976"/>
            </a:lvl4pPr>
            <a:lvl5pPr marL="6048024" indent="0">
              <a:buNone/>
              <a:defRPr sz="2976"/>
            </a:lvl5pPr>
            <a:lvl6pPr marL="7560031" indent="0">
              <a:buNone/>
              <a:defRPr sz="2976"/>
            </a:lvl6pPr>
            <a:lvl7pPr marL="9072037" indent="0">
              <a:buNone/>
              <a:defRPr sz="2976"/>
            </a:lvl7pPr>
            <a:lvl8pPr marL="10584043" indent="0">
              <a:buNone/>
              <a:defRPr sz="2976"/>
            </a:lvl8pPr>
            <a:lvl9pPr marL="12096049" indent="0">
              <a:buNone/>
              <a:defRPr sz="2976"/>
            </a:lvl9pPr>
          </a:lstStyle>
          <a:p>
            <a:pPr lvl="0"/>
            <a:r>
              <a:rPr lang="ja-JP" altLang="en-US"/>
              <a:t>マスター テキストの書式設定</a:t>
            </a:r>
          </a:p>
        </p:txBody>
      </p:sp>
      <p:sp>
        <p:nvSpPr>
          <p:cNvPr id="11" name="Text Placeholder 4"/>
          <p:cNvSpPr>
            <a:spLocks noGrp="1"/>
          </p:cNvSpPr>
          <p:nvPr>
            <p:ph type="body" sz="quarter" idx="13"/>
          </p:nvPr>
        </p:nvSpPr>
        <p:spPr>
          <a:xfrm>
            <a:off x="19776481" y="14774058"/>
            <a:ext cx="8197340" cy="3596702"/>
          </a:xfrm>
        </p:spPr>
        <p:txBody>
          <a:bodyPr anchor="b">
            <a:noAutofit/>
          </a:bodyPr>
          <a:lstStyle>
            <a:lvl1pPr marL="0" indent="0" algn="ctr">
              <a:lnSpc>
                <a:spcPct val="75000"/>
              </a:lnSpc>
              <a:buNone/>
              <a:defRPr sz="7937" b="0">
                <a:solidFill>
                  <a:schemeClr val="tx1"/>
                </a:solidFill>
              </a:defRPr>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ja-JP" altLang="en-US"/>
              <a:t>マスター テキストの書式設定</a:t>
            </a:r>
          </a:p>
        </p:txBody>
      </p:sp>
      <p:sp>
        <p:nvSpPr>
          <p:cNvPr id="12" name="Text Placeholder 3"/>
          <p:cNvSpPr>
            <a:spLocks noGrp="1"/>
          </p:cNvSpPr>
          <p:nvPr>
            <p:ph type="body" sz="half" idx="17"/>
          </p:nvPr>
        </p:nvSpPr>
        <p:spPr>
          <a:xfrm>
            <a:off x="19776481" y="18370769"/>
            <a:ext cx="8197340" cy="17774640"/>
          </a:xfrm>
        </p:spPr>
        <p:txBody>
          <a:bodyPr anchor="t">
            <a:normAutofit/>
          </a:bodyPr>
          <a:lstStyle>
            <a:lvl1pPr marL="0" indent="0" algn="ctr">
              <a:buNone/>
              <a:defRPr sz="4630"/>
            </a:lvl1pPr>
            <a:lvl2pPr marL="1512006" indent="0">
              <a:buNone/>
              <a:defRPr sz="3969"/>
            </a:lvl2pPr>
            <a:lvl3pPr marL="3024012" indent="0">
              <a:buNone/>
              <a:defRPr sz="3307"/>
            </a:lvl3pPr>
            <a:lvl4pPr marL="4536018" indent="0">
              <a:buNone/>
              <a:defRPr sz="2976"/>
            </a:lvl4pPr>
            <a:lvl5pPr marL="6048024" indent="0">
              <a:buNone/>
              <a:defRPr sz="2976"/>
            </a:lvl5pPr>
            <a:lvl6pPr marL="7560031" indent="0">
              <a:buNone/>
              <a:defRPr sz="2976"/>
            </a:lvl6pPr>
            <a:lvl7pPr marL="9072037" indent="0">
              <a:buNone/>
              <a:defRPr sz="2976"/>
            </a:lvl7pPr>
            <a:lvl8pPr marL="10584043" indent="0">
              <a:buNone/>
              <a:defRPr sz="2976"/>
            </a:lvl8pPr>
            <a:lvl9pPr marL="12096049" indent="0">
              <a:buNone/>
              <a:defRPr sz="2976"/>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16096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30" name="Title 1"/>
          <p:cNvSpPr>
            <a:spLocks noGrp="1"/>
          </p:cNvSpPr>
          <p:nvPr>
            <p:ph type="title"/>
          </p:nvPr>
        </p:nvSpPr>
        <p:spPr>
          <a:xfrm>
            <a:off x="2266472" y="3812094"/>
            <a:ext cx="25707350" cy="10010775"/>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2266472" y="26244112"/>
            <a:ext cx="8176211" cy="3596702"/>
          </a:xfrm>
        </p:spPr>
        <p:txBody>
          <a:bodyPr anchor="b">
            <a:noAutofit/>
          </a:bodyPr>
          <a:lstStyle>
            <a:lvl1pPr marL="0" indent="0" algn="ctr">
              <a:lnSpc>
                <a:spcPct val="75000"/>
              </a:lnSpc>
              <a:buNone/>
              <a:defRPr sz="7276" b="0">
                <a:solidFill>
                  <a:schemeClr val="tx1"/>
                </a:solidFill>
              </a:defRPr>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2266472" y="14774058"/>
            <a:ext cx="8176211" cy="9511947"/>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5291"/>
            </a:lvl1pPr>
            <a:lvl2pPr marL="1512006" indent="0">
              <a:buNone/>
              <a:defRPr sz="5291"/>
            </a:lvl2pPr>
            <a:lvl3pPr marL="3024012" indent="0">
              <a:buNone/>
              <a:defRPr sz="5291"/>
            </a:lvl3pPr>
            <a:lvl4pPr marL="4536018" indent="0">
              <a:buNone/>
              <a:defRPr sz="5291"/>
            </a:lvl4pPr>
            <a:lvl5pPr marL="6048024" indent="0">
              <a:buNone/>
              <a:defRPr sz="5291"/>
            </a:lvl5pPr>
            <a:lvl6pPr marL="7560031" indent="0">
              <a:buNone/>
              <a:defRPr sz="5291"/>
            </a:lvl6pPr>
            <a:lvl7pPr marL="9072037" indent="0">
              <a:buNone/>
              <a:defRPr sz="5291"/>
            </a:lvl7pPr>
            <a:lvl8pPr marL="10584043" indent="0">
              <a:buNone/>
              <a:defRPr sz="5291"/>
            </a:lvl8pPr>
            <a:lvl9pPr marL="12096049" indent="0">
              <a:buNone/>
              <a:defRPr sz="5291"/>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2266472" y="29840814"/>
            <a:ext cx="8176211" cy="6304586"/>
          </a:xfrm>
        </p:spPr>
        <p:txBody>
          <a:bodyPr anchor="t">
            <a:normAutofit/>
          </a:bodyPr>
          <a:lstStyle>
            <a:lvl1pPr marL="0" indent="0" algn="ctr">
              <a:buNone/>
              <a:defRPr sz="4630"/>
            </a:lvl1pPr>
            <a:lvl2pPr marL="1512006" indent="0">
              <a:buNone/>
              <a:defRPr sz="3969"/>
            </a:lvl2pPr>
            <a:lvl3pPr marL="3024012" indent="0">
              <a:buNone/>
              <a:defRPr sz="3307"/>
            </a:lvl3pPr>
            <a:lvl4pPr marL="4536018" indent="0">
              <a:buNone/>
              <a:defRPr sz="2976"/>
            </a:lvl4pPr>
            <a:lvl5pPr marL="6048024" indent="0">
              <a:buNone/>
              <a:defRPr sz="2976"/>
            </a:lvl5pPr>
            <a:lvl6pPr marL="7560031" indent="0">
              <a:buNone/>
              <a:defRPr sz="2976"/>
            </a:lvl6pPr>
            <a:lvl7pPr marL="9072037" indent="0">
              <a:buNone/>
              <a:defRPr sz="2976"/>
            </a:lvl7pPr>
            <a:lvl8pPr marL="10584043" indent="0">
              <a:buNone/>
              <a:defRPr sz="2976"/>
            </a:lvl8pPr>
            <a:lvl9pPr marL="12096049" indent="0">
              <a:buNone/>
              <a:defRPr sz="2976"/>
            </a:lvl9pPr>
          </a:lstStyle>
          <a:p>
            <a:pPr lvl="0"/>
            <a:r>
              <a:rPr lang="ja-JP" altLang="en-US"/>
              <a:t>マスター テキストの書式設定</a:t>
            </a:r>
          </a:p>
        </p:txBody>
      </p:sp>
      <p:sp>
        <p:nvSpPr>
          <p:cNvPr id="22" name="Text Placeholder 4"/>
          <p:cNvSpPr>
            <a:spLocks noGrp="1"/>
          </p:cNvSpPr>
          <p:nvPr>
            <p:ph type="body" sz="quarter" idx="3"/>
          </p:nvPr>
        </p:nvSpPr>
        <p:spPr>
          <a:xfrm>
            <a:off x="11019548" y="26244112"/>
            <a:ext cx="8189651" cy="3596702"/>
          </a:xfrm>
        </p:spPr>
        <p:txBody>
          <a:bodyPr anchor="b">
            <a:noAutofit/>
          </a:bodyPr>
          <a:lstStyle>
            <a:lvl1pPr marL="0" indent="0" algn="ctr">
              <a:lnSpc>
                <a:spcPct val="75000"/>
              </a:lnSpc>
              <a:buNone/>
              <a:defRPr sz="7276" b="0">
                <a:solidFill>
                  <a:schemeClr val="tx1"/>
                </a:solidFill>
              </a:defRPr>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11016047" y="14774058"/>
            <a:ext cx="8193431" cy="9511947"/>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5291"/>
            </a:lvl1pPr>
            <a:lvl2pPr marL="1512006" indent="0">
              <a:buNone/>
              <a:defRPr sz="5291"/>
            </a:lvl2pPr>
            <a:lvl3pPr marL="3024012" indent="0">
              <a:buNone/>
              <a:defRPr sz="5291"/>
            </a:lvl3pPr>
            <a:lvl4pPr marL="4536018" indent="0">
              <a:buNone/>
              <a:defRPr sz="5291"/>
            </a:lvl4pPr>
            <a:lvl5pPr marL="6048024" indent="0">
              <a:buNone/>
              <a:defRPr sz="5291"/>
            </a:lvl5pPr>
            <a:lvl6pPr marL="7560031" indent="0">
              <a:buNone/>
              <a:defRPr sz="5291"/>
            </a:lvl6pPr>
            <a:lvl7pPr marL="9072037" indent="0">
              <a:buNone/>
              <a:defRPr sz="5291"/>
            </a:lvl7pPr>
            <a:lvl8pPr marL="10584043" indent="0">
              <a:buNone/>
              <a:defRPr sz="5291"/>
            </a:lvl8pPr>
            <a:lvl9pPr marL="12096049" indent="0">
              <a:buNone/>
              <a:defRPr sz="5291"/>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11016047" y="29840811"/>
            <a:ext cx="8193431" cy="6304592"/>
          </a:xfrm>
        </p:spPr>
        <p:txBody>
          <a:bodyPr anchor="t">
            <a:normAutofit/>
          </a:bodyPr>
          <a:lstStyle>
            <a:lvl1pPr marL="0" indent="0" algn="ctr">
              <a:buNone/>
              <a:defRPr sz="4630"/>
            </a:lvl1pPr>
            <a:lvl2pPr marL="1512006" indent="0">
              <a:buNone/>
              <a:defRPr sz="3969"/>
            </a:lvl2pPr>
            <a:lvl3pPr marL="3024012" indent="0">
              <a:buNone/>
              <a:defRPr sz="3307"/>
            </a:lvl3pPr>
            <a:lvl4pPr marL="4536018" indent="0">
              <a:buNone/>
              <a:defRPr sz="2976"/>
            </a:lvl4pPr>
            <a:lvl5pPr marL="6048024" indent="0">
              <a:buNone/>
              <a:defRPr sz="2976"/>
            </a:lvl5pPr>
            <a:lvl6pPr marL="7560031" indent="0">
              <a:buNone/>
              <a:defRPr sz="2976"/>
            </a:lvl6pPr>
            <a:lvl7pPr marL="9072037" indent="0">
              <a:buNone/>
              <a:defRPr sz="2976"/>
            </a:lvl7pPr>
            <a:lvl8pPr marL="10584043" indent="0">
              <a:buNone/>
              <a:defRPr sz="2976"/>
            </a:lvl8pPr>
            <a:lvl9pPr marL="12096049" indent="0">
              <a:buNone/>
              <a:defRPr sz="2976"/>
            </a:lvl9pPr>
          </a:lstStyle>
          <a:p>
            <a:pPr lvl="0"/>
            <a:r>
              <a:rPr lang="ja-JP" altLang="en-US"/>
              <a:t>マスター テキストの書式設定</a:t>
            </a:r>
          </a:p>
        </p:txBody>
      </p:sp>
      <p:sp>
        <p:nvSpPr>
          <p:cNvPr id="25" name="Text Placeholder 4"/>
          <p:cNvSpPr>
            <a:spLocks noGrp="1"/>
          </p:cNvSpPr>
          <p:nvPr>
            <p:ph type="body" sz="quarter" idx="13"/>
          </p:nvPr>
        </p:nvSpPr>
        <p:spPr>
          <a:xfrm>
            <a:off x="19776482" y="26244112"/>
            <a:ext cx="8186807" cy="3596702"/>
          </a:xfrm>
        </p:spPr>
        <p:txBody>
          <a:bodyPr anchor="b">
            <a:noAutofit/>
          </a:bodyPr>
          <a:lstStyle>
            <a:lvl1pPr marL="0" indent="0" algn="ctr">
              <a:lnSpc>
                <a:spcPct val="75000"/>
              </a:lnSpc>
              <a:buNone/>
              <a:defRPr sz="7276" b="0">
                <a:solidFill>
                  <a:schemeClr val="tx1"/>
                </a:solidFill>
              </a:defRPr>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19776481" y="14774058"/>
            <a:ext cx="8197340" cy="9511947"/>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5291"/>
            </a:lvl1pPr>
            <a:lvl2pPr marL="1512006" indent="0">
              <a:buNone/>
              <a:defRPr sz="5291"/>
            </a:lvl2pPr>
            <a:lvl3pPr marL="3024012" indent="0">
              <a:buNone/>
              <a:defRPr sz="5291"/>
            </a:lvl3pPr>
            <a:lvl4pPr marL="4536018" indent="0">
              <a:buNone/>
              <a:defRPr sz="5291"/>
            </a:lvl4pPr>
            <a:lvl5pPr marL="6048024" indent="0">
              <a:buNone/>
              <a:defRPr sz="5291"/>
            </a:lvl5pPr>
            <a:lvl6pPr marL="7560031" indent="0">
              <a:buNone/>
              <a:defRPr sz="5291"/>
            </a:lvl6pPr>
            <a:lvl7pPr marL="9072037" indent="0">
              <a:buNone/>
              <a:defRPr sz="5291"/>
            </a:lvl7pPr>
            <a:lvl8pPr marL="10584043" indent="0">
              <a:buNone/>
              <a:defRPr sz="5291"/>
            </a:lvl8pPr>
            <a:lvl9pPr marL="12096049" indent="0">
              <a:buNone/>
              <a:defRPr sz="5291"/>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19776170" y="29840798"/>
            <a:ext cx="8197651" cy="6304605"/>
          </a:xfrm>
        </p:spPr>
        <p:txBody>
          <a:bodyPr anchor="t">
            <a:normAutofit/>
          </a:bodyPr>
          <a:lstStyle>
            <a:lvl1pPr marL="0" indent="0" algn="ctr">
              <a:buNone/>
              <a:defRPr sz="4630"/>
            </a:lvl1pPr>
            <a:lvl2pPr marL="1512006" indent="0">
              <a:buNone/>
              <a:defRPr sz="3969"/>
            </a:lvl2pPr>
            <a:lvl3pPr marL="3024012" indent="0">
              <a:buNone/>
              <a:defRPr sz="3307"/>
            </a:lvl3pPr>
            <a:lvl4pPr marL="4536018" indent="0">
              <a:buNone/>
              <a:defRPr sz="2976"/>
            </a:lvl4pPr>
            <a:lvl5pPr marL="6048024" indent="0">
              <a:buNone/>
              <a:defRPr sz="2976"/>
            </a:lvl5pPr>
            <a:lvl6pPr marL="7560031" indent="0">
              <a:buNone/>
              <a:defRPr sz="2976"/>
            </a:lvl6pPr>
            <a:lvl7pPr marL="9072037" indent="0">
              <a:buNone/>
              <a:defRPr sz="2976"/>
            </a:lvl7pPr>
            <a:lvl8pPr marL="10584043" indent="0">
              <a:buNone/>
              <a:defRPr sz="2976"/>
            </a:lvl8pPr>
            <a:lvl9pPr marL="12096049" indent="0">
              <a:buNone/>
              <a:defRPr sz="2976"/>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2491311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2266472" y="14774067"/>
            <a:ext cx="25707350" cy="2137134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2491121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Vertical Title 1"/>
          <p:cNvSpPr>
            <a:spLocks noGrp="1"/>
          </p:cNvSpPr>
          <p:nvPr>
            <p:ph type="title" orient="vert"/>
          </p:nvPr>
        </p:nvSpPr>
        <p:spPr>
          <a:xfrm>
            <a:off x="21640708" y="3804794"/>
            <a:ext cx="6333115" cy="32340615"/>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2266472" y="3804794"/>
            <a:ext cx="18996229" cy="3234061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1059124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2714421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2266467" y="14774061"/>
            <a:ext cx="25705799" cy="2137134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327287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Title 1"/>
          <p:cNvSpPr>
            <a:spLocks noGrp="1"/>
          </p:cNvSpPr>
          <p:nvPr>
            <p:ph type="title"/>
          </p:nvPr>
        </p:nvSpPr>
        <p:spPr>
          <a:xfrm>
            <a:off x="2266471" y="5171431"/>
            <a:ext cx="25675850" cy="17081679"/>
          </a:xfrm>
        </p:spPr>
        <p:txBody>
          <a:bodyPr anchor="b">
            <a:normAutofit/>
          </a:bodyPr>
          <a:lstStyle>
            <a:lvl1pPr>
              <a:defRPr sz="1322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266471" y="22827790"/>
            <a:ext cx="25675850" cy="8539426"/>
          </a:xfrm>
        </p:spPr>
        <p:txBody>
          <a:bodyPr>
            <a:normAutofit/>
          </a:bodyPr>
          <a:lstStyle>
            <a:lvl1pPr marL="0" indent="0" algn="ctr">
              <a:buNone/>
              <a:defRPr sz="6614">
                <a:solidFill>
                  <a:schemeClr val="bg1">
                    <a:lumMod val="50000"/>
                  </a:schemeClr>
                </a:solidFill>
              </a:defRPr>
            </a:lvl1pPr>
            <a:lvl2pPr marL="1512006" indent="0">
              <a:buNone/>
              <a:defRPr sz="6614">
                <a:solidFill>
                  <a:schemeClr val="tx1">
                    <a:tint val="75000"/>
                  </a:schemeClr>
                </a:solidFill>
              </a:defRPr>
            </a:lvl2pPr>
            <a:lvl3pPr marL="3024012" indent="0">
              <a:buNone/>
              <a:defRPr sz="5953">
                <a:solidFill>
                  <a:schemeClr val="tx1">
                    <a:tint val="75000"/>
                  </a:schemeClr>
                </a:solidFill>
              </a:defRPr>
            </a:lvl3pPr>
            <a:lvl4pPr marL="4536018" indent="0">
              <a:buNone/>
              <a:defRPr sz="5291">
                <a:solidFill>
                  <a:schemeClr val="tx1">
                    <a:tint val="75000"/>
                  </a:schemeClr>
                </a:solidFill>
              </a:defRPr>
            </a:lvl4pPr>
            <a:lvl5pPr marL="6048024" indent="0">
              <a:buNone/>
              <a:defRPr sz="5291">
                <a:solidFill>
                  <a:schemeClr val="tx1">
                    <a:tint val="75000"/>
                  </a:schemeClr>
                </a:solidFill>
              </a:defRPr>
            </a:lvl5pPr>
            <a:lvl6pPr marL="7560031" indent="0">
              <a:buNone/>
              <a:defRPr sz="5291">
                <a:solidFill>
                  <a:schemeClr val="tx1">
                    <a:tint val="75000"/>
                  </a:schemeClr>
                </a:solidFill>
              </a:defRPr>
            </a:lvl6pPr>
            <a:lvl7pPr marL="9072037" indent="0">
              <a:buNone/>
              <a:defRPr sz="5291">
                <a:solidFill>
                  <a:schemeClr val="tx1">
                    <a:tint val="75000"/>
                  </a:schemeClr>
                </a:solidFill>
              </a:defRPr>
            </a:lvl7pPr>
            <a:lvl8pPr marL="10584043" indent="0">
              <a:buNone/>
              <a:defRPr sz="5291">
                <a:solidFill>
                  <a:schemeClr val="tx1">
                    <a:tint val="75000"/>
                  </a:schemeClr>
                </a:solidFill>
              </a:defRPr>
            </a:lvl8pPr>
            <a:lvl9pPr marL="12096049" indent="0">
              <a:buNone/>
              <a:defRPr sz="529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78634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14" name="Title 1"/>
          <p:cNvSpPr>
            <a:spLocks noGrp="1"/>
          </p:cNvSpPr>
          <p:nvPr>
            <p:ph type="title"/>
          </p:nvPr>
        </p:nvSpPr>
        <p:spPr>
          <a:xfrm>
            <a:off x="2266474" y="3860443"/>
            <a:ext cx="25707347" cy="9962435"/>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2266467" y="14774061"/>
            <a:ext cx="12664675" cy="2137134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15309146" y="14774061"/>
            <a:ext cx="12663121" cy="2137134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410534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14" name="Title 1"/>
          <p:cNvSpPr>
            <a:spLocks noGrp="1"/>
          </p:cNvSpPr>
          <p:nvPr>
            <p:ph type="title"/>
          </p:nvPr>
        </p:nvSpPr>
        <p:spPr>
          <a:xfrm>
            <a:off x="2266474" y="3860443"/>
            <a:ext cx="25707347" cy="996243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843282" y="14798555"/>
            <a:ext cx="12087867" cy="4244139"/>
          </a:xfrm>
        </p:spPr>
        <p:txBody>
          <a:bodyPr anchor="b">
            <a:noAutofit/>
          </a:bodyPr>
          <a:lstStyle>
            <a:lvl1pPr marL="0" indent="0">
              <a:lnSpc>
                <a:spcPct val="75000"/>
              </a:lnSpc>
              <a:buNone/>
              <a:defRPr sz="8598" b="0">
                <a:solidFill>
                  <a:schemeClr val="tx1"/>
                </a:solidFill>
              </a:defRPr>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ja-JP" altLang="en-US"/>
              <a:t>マスター テキストの書式設定</a:t>
            </a:r>
          </a:p>
        </p:txBody>
      </p:sp>
      <p:sp>
        <p:nvSpPr>
          <p:cNvPr id="12" name="Content Placeholder 3"/>
          <p:cNvSpPr>
            <a:spLocks noGrp="1"/>
          </p:cNvSpPr>
          <p:nvPr>
            <p:ph sz="quarter" idx="13"/>
          </p:nvPr>
        </p:nvSpPr>
        <p:spPr>
          <a:xfrm>
            <a:off x="2266471" y="19042703"/>
            <a:ext cx="12664675" cy="171027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15865295" y="14798555"/>
            <a:ext cx="12108527" cy="4244139"/>
          </a:xfrm>
        </p:spPr>
        <p:txBody>
          <a:bodyPr anchor="b">
            <a:noAutofit/>
          </a:bodyPr>
          <a:lstStyle>
            <a:lvl1pPr marL="0" indent="0">
              <a:lnSpc>
                <a:spcPct val="75000"/>
              </a:lnSpc>
              <a:buNone/>
              <a:defRPr sz="8598" b="0">
                <a:solidFill>
                  <a:schemeClr val="tx1"/>
                </a:solidFill>
              </a:defRPr>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ja-JP" altLang="en-US"/>
              <a:t>マスター テキストの書式設定</a:t>
            </a:r>
          </a:p>
        </p:txBody>
      </p:sp>
      <p:sp>
        <p:nvSpPr>
          <p:cNvPr id="13" name="Content Placeholder 5"/>
          <p:cNvSpPr>
            <a:spLocks noGrp="1"/>
          </p:cNvSpPr>
          <p:nvPr>
            <p:ph sz="quarter" idx="14"/>
          </p:nvPr>
        </p:nvSpPr>
        <p:spPr>
          <a:xfrm>
            <a:off x="15309147" y="19042703"/>
            <a:ext cx="12663124" cy="171027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269943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1391583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Date Placeholder 1"/>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1908808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Title 1"/>
          <p:cNvSpPr>
            <a:spLocks noGrp="1"/>
          </p:cNvSpPr>
          <p:nvPr>
            <p:ph type="title"/>
          </p:nvPr>
        </p:nvSpPr>
        <p:spPr>
          <a:xfrm>
            <a:off x="2266470" y="3804779"/>
            <a:ext cx="9761839" cy="12627996"/>
          </a:xfrm>
        </p:spPr>
        <p:txBody>
          <a:bodyPr anchor="b"/>
          <a:lstStyle>
            <a:lvl1pPr algn="ctr">
              <a:defRPr sz="10583"/>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12595315" y="3804788"/>
            <a:ext cx="15378503" cy="3234061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266472" y="16432775"/>
            <a:ext cx="9761842" cy="19712625"/>
          </a:xfrm>
        </p:spPr>
        <p:txBody>
          <a:bodyPr/>
          <a:lstStyle>
            <a:lvl1pPr marL="0" indent="0" algn="ctr">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69352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240288" cy="42803763"/>
          </a:xfrm>
          <a:prstGeom prst="rect">
            <a:avLst/>
          </a:prstGeom>
        </p:spPr>
      </p:pic>
      <p:sp>
        <p:nvSpPr>
          <p:cNvPr id="2" name="Title 1"/>
          <p:cNvSpPr>
            <a:spLocks noGrp="1"/>
          </p:cNvSpPr>
          <p:nvPr>
            <p:ph type="title"/>
          </p:nvPr>
        </p:nvSpPr>
        <p:spPr>
          <a:xfrm>
            <a:off x="2266474" y="3804779"/>
            <a:ext cx="13657134" cy="12628009"/>
          </a:xfrm>
        </p:spPr>
        <p:txBody>
          <a:bodyPr anchor="b"/>
          <a:lstStyle>
            <a:lvl1pPr algn="ctr">
              <a:defRPr sz="10583"/>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6549714" y="3804785"/>
            <a:ext cx="9940704" cy="32340621"/>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266520" y="16432785"/>
            <a:ext cx="13657088" cy="19712618"/>
          </a:xfrm>
        </p:spPr>
        <p:txBody>
          <a:bodyPr/>
          <a:lstStyle>
            <a:lvl1pPr marL="0" indent="0" algn="ctr">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777852-F0DF-464F-B696-3F5E2B3F8457}" type="datetimeFigureOut">
              <a:rPr kumimoji="1" lang="ja-JP" altLang="en-US" smtClean="0"/>
              <a:t>2023/2/27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2126735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3" y="-3"/>
            <a:ext cx="30240295" cy="4280376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2266474" y="3860443"/>
            <a:ext cx="25707347" cy="996243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266472" y="14774067"/>
            <a:ext cx="25707350" cy="2137134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9045868" y="36720089"/>
            <a:ext cx="6804065" cy="2278904"/>
          </a:xfrm>
          <a:prstGeom prst="rect">
            <a:avLst/>
          </a:prstGeom>
        </p:spPr>
        <p:txBody>
          <a:bodyPr vert="horz" lIns="91440" tIns="45720" rIns="91440" bIns="45720" rtlCol="0" anchor="ctr"/>
          <a:lstStyle>
            <a:lvl1pPr algn="r">
              <a:defRPr sz="3307">
                <a:solidFill>
                  <a:schemeClr val="tx1"/>
                </a:solidFill>
              </a:defRPr>
            </a:lvl1pPr>
          </a:lstStyle>
          <a:p>
            <a:fld id="{B3777852-F0DF-464F-B696-3F5E2B3F8457}" type="datetimeFigureOut">
              <a:rPr kumimoji="1" lang="ja-JP" altLang="en-US" smtClean="0"/>
              <a:t>2023/2/27</a:t>
            </a:fld>
            <a:endParaRPr kumimoji="1" lang="ja-JP" altLang="en-US"/>
          </a:p>
        </p:txBody>
      </p:sp>
      <p:sp>
        <p:nvSpPr>
          <p:cNvPr id="5" name="Footer Placeholder 4"/>
          <p:cNvSpPr>
            <a:spLocks noGrp="1"/>
          </p:cNvSpPr>
          <p:nvPr>
            <p:ph type="ftr" sz="quarter" idx="3"/>
          </p:nvPr>
        </p:nvSpPr>
        <p:spPr>
          <a:xfrm>
            <a:off x="2266472" y="36720089"/>
            <a:ext cx="16551018" cy="2278904"/>
          </a:xfrm>
          <a:prstGeom prst="rect">
            <a:avLst/>
          </a:prstGeom>
        </p:spPr>
        <p:txBody>
          <a:bodyPr vert="horz" lIns="91440" tIns="45720" rIns="91440" bIns="45720" rtlCol="0" anchor="ctr"/>
          <a:lstStyle>
            <a:lvl1pPr algn="l">
              <a:defRPr sz="3307">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26078311" y="36720089"/>
            <a:ext cx="1895511" cy="2278904"/>
          </a:xfrm>
          <a:prstGeom prst="rect">
            <a:avLst/>
          </a:prstGeom>
        </p:spPr>
        <p:txBody>
          <a:bodyPr vert="horz" lIns="91440" tIns="45720" rIns="91440" bIns="45720" rtlCol="0" anchor="ctr"/>
          <a:lstStyle>
            <a:lvl1pPr algn="r">
              <a:defRPr sz="3307">
                <a:solidFill>
                  <a:schemeClr val="tx1"/>
                </a:solidFill>
              </a:defRPr>
            </a:lvl1pPr>
          </a:lstStyle>
          <a:p>
            <a:fld id="{00C9F83F-9DDC-0345-B6CE-72441B92CB92}" type="slidenum">
              <a:rPr kumimoji="1" lang="ja-JP" altLang="en-US" smtClean="0"/>
              <a:t>‹#›</a:t>
            </a:fld>
            <a:endParaRPr kumimoji="1" lang="ja-JP" altLang="en-US"/>
          </a:p>
        </p:txBody>
      </p:sp>
    </p:spTree>
    <p:extLst>
      <p:ext uri="{BB962C8B-B14F-4D97-AF65-F5344CB8AC3E}">
        <p14:creationId xmlns:p14="http://schemas.microsoft.com/office/powerpoint/2010/main" val="418647061"/>
      </p:ext>
    </p:extLst>
  </p:cSld>
  <p:clrMap bg1="lt1" tx1="dk1" bg2="lt2" tx2="dk2" accent1="accent1" accent2="accent2" accent3="accent3" accent4="accent4" accent5="accent5" accent6="accent6" hlink="hlink" folHlink="folHlink"/>
  <p:sldLayoutIdLst>
    <p:sldLayoutId id="2147485063" r:id="rId1"/>
    <p:sldLayoutId id="2147485064" r:id="rId2"/>
    <p:sldLayoutId id="2147485065" r:id="rId3"/>
    <p:sldLayoutId id="2147485066" r:id="rId4"/>
    <p:sldLayoutId id="2147485067" r:id="rId5"/>
    <p:sldLayoutId id="2147485068" r:id="rId6"/>
    <p:sldLayoutId id="2147485069" r:id="rId7"/>
    <p:sldLayoutId id="2147485070" r:id="rId8"/>
    <p:sldLayoutId id="2147485071" r:id="rId9"/>
    <p:sldLayoutId id="2147485072" r:id="rId10"/>
    <p:sldLayoutId id="2147485073" r:id="rId11"/>
    <p:sldLayoutId id="2147485074" r:id="rId12"/>
    <p:sldLayoutId id="2147485075" r:id="rId13"/>
    <p:sldLayoutId id="2147485076" r:id="rId14"/>
    <p:sldLayoutId id="2147485077" r:id="rId15"/>
    <p:sldLayoutId id="2147485078" r:id="rId16"/>
    <p:sldLayoutId id="2147485079" r:id="rId17"/>
    <p:sldLayoutId id="2147485080" r:id="rId18"/>
  </p:sldLayoutIdLst>
  <p:txStyles>
    <p:titleStyle>
      <a:lvl1pPr algn="ctr" defTabSz="3024012" rtl="0" eaLnBrk="1" latinLnBrk="0" hangingPunct="1">
        <a:lnSpc>
          <a:spcPct val="90000"/>
        </a:lnSpc>
        <a:spcBef>
          <a:spcPct val="0"/>
        </a:spcBef>
        <a:buNone/>
        <a:defRPr kumimoji="1" sz="11906" kern="1200" cap="all" baseline="0">
          <a:solidFill>
            <a:schemeClr val="tx1"/>
          </a:solidFill>
          <a:effectLst/>
          <a:latin typeface="+mj-lt"/>
          <a:ea typeface="+mj-ea"/>
          <a:cs typeface="+mj-cs"/>
        </a:defRPr>
      </a:lvl1pPr>
    </p:titleStyle>
    <p:bodyStyle>
      <a:lvl1pPr marL="756003" indent="-756003" algn="l" defTabSz="3024012" rtl="0" eaLnBrk="1" latinLnBrk="0" hangingPunct="1">
        <a:lnSpc>
          <a:spcPct val="120000"/>
        </a:lnSpc>
        <a:spcBef>
          <a:spcPts val="3307"/>
        </a:spcBef>
        <a:buClr>
          <a:schemeClr val="tx1"/>
        </a:buClr>
        <a:buFont typeface="Arial" panose="020B0604020202020204" pitchFamily="34" charset="0"/>
        <a:buChar char="•"/>
        <a:defRPr kumimoji="1" sz="6614" kern="1200" cap="all" baseline="0">
          <a:solidFill>
            <a:schemeClr val="tx1"/>
          </a:solidFill>
          <a:effectLst/>
          <a:latin typeface="+mn-lt"/>
          <a:ea typeface="+mn-ea"/>
          <a:cs typeface="+mn-cs"/>
        </a:defRPr>
      </a:lvl1pPr>
      <a:lvl2pPr marL="2268009" indent="-756003" algn="l" defTabSz="3024012" rtl="0" eaLnBrk="1" latinLnBrk="0" hangingPunct="1">
        <a:lnSpc>
          <a:spcPct val="120000"/>
        </a:lnSpc>
        <a:spcBef>
          <a:spcPts val="1654"/>
        </a:spcBef>
        <a:buClr>
          <a:schemeClr val="tx1"/>
        </a:buClr>
        <a:buFont typeface="Arial" panose="020B0604020202020204" pitchFamily="34" charset="0"/>
        <a:buChar char="•"/>
        <a:defRPr kumimoji="1" sz="5953" kern="1200" cap="all" baseline="0">
          <a:solidFill>
            <a:schemeClr val="tx1"/>
          </a:solidFill>
          <a:effectLst/>
          <a:latin typeface="+mn-lt"/>
          <a:ea typeface="+mn-ea"/>
          <a:cs typeface="+mn-cs"/>
        </a:defRPr>
      </a:lvl2pPr>
      <a:lvl3pPr marL="3780015" indent="-756003" algn="l" defTabSz="3024012" rtl="0" eaLnBrk="1" latinLnBrk="0" hangingPunct="1">
        <a:lnSpc>
          <a:spcPct val="120000"/>
        </a:lnSpc>
        <a:spcBef>
          <a:spcPts val="1654"/>
        </a:spcBef>
        <a:buClr>
          <a:schemeClr val="tx1"/>
        </a:buClr>
        <a:buFont typeface="Arial" panose="020B0604020202020204" pitchFamily="34" charset="0"/>
        <a:buChar char="•"/>
        <a:defRPr kumimoji="1" sz="5291" kern="1200" cap="all" baseline="0">
          <a:solidFill>
            <a:schemeClr val="tx1"/>
          </a:solidFill>
          <a:effectLst/>
          <a:latin typeface="+mn-lt"/>
          <a:ea typeface="+mn-ea"/>
          <a:cs typeface="+mn-cs"/>
        </a:defRPr>
      </a:lvl3pPr>
      <a:lvl4pPr marL="5292021" indent="-756003" algn="l" defTabSz="3024012" rtl="0" eaLnBrk="1" latinLnBrk="0" hangingPunct="1">
        <a:lnSpc>
          <a:spcPct val="120000"/>
        </a:lnSpc>
        <a:spcBef>
          <a:spcPts val="1654"/>
        </a:spcBef>
        <a:buClr>
          <a:schemeClr val="tx1"/>
        </a:buClr>
        <a:buFont typeface="Arial" panose="020B0604020202020204" pitchFamily="34" charset="0"/>
        <a:buChar char="•"/>
        <a:defRPr kumimoji="1" sz="4630" kern="1200" cap="all" baseline="0">
          <a:solidFill>
            <a:schemeClr val="tx1"/>
          </a:solidFill>
          <a:effectLst/>
          <a:latin typeface="+mn-lt"/>
          <a:ea typeface="+mn-ea"/>
          <a:cs typeface="+mn-cs"/>
        </a:defRPr>
      </a:lvl4pPr>
      <a:lvl5pPr marL="6804028" indent="-756003" algn="l" defTabSz="3024012" rtl="0" eaLnBrk="1" latinLnBrk="0" hangingPunct="1">
        <a:lnSpc>
          <a:spcPct val="120000"/>
        </a:lnSpc>
        <a:spcBef>
          <a:spcPts val="1654"/>
        </a:spcBef>
        <a:buClr>
          <a:schemeClr val="tx1"/>
        </a:buClr>
        <a:buFont typeface="Arial" panose="020B0604020202020204" pitchFamily="34" charset="0"/>
        <a:buChar char="•"/>
        <a:defRPr kumimoji="1" sz="4630" kern="1200" cap="all" baseline="0">
          <a:solidFill>
            <a:schemeClr val="tx1"/>
          </a:solidFill>
          <a:effectLst/>
          <a:latin typeface="+mn-lt"/>
          <a:ea typeface="+mn-ea"/>
          <a:cs typeface="+mn-cs"/>
        </a:defRPr>
      </a:lvl5pPr>
      <a:lvl6pPr marL="8316034" indent="-756003" algn="l" defTabSz="3024012" rtl="0" eaLnBrk="1" latinLnBrk="0" hangingPunct="1">
        <a:lnSpc>
          <a:spcPct val="120000"/>
        </a:lnSpc>
        <a:spcBef>
          <a:spcPts val="1654"/>
        </a:spcBef>
        <a:buClr>
          <a:schemeClr val="tx1"/>
        </a:buClr>
        <a:buFont typeface="Arial" panose="020B0604020202020204" pitchFamily="34" charset="0"/>
        <a:buChar char="•"/>
        <a:defRPr kumimoji="1" sz="4630" kern="1200" cap="all" baseline="0">
          <a:solidFill>
            <a:schemeClr val="tx1"/>
          </a:solidFill>
          <a:effectLst/>
          <a:latin typeface="+mn-lt"/>
          <a:ea typeface="+mn-ea"/>
          <a:cs typeface="+mn-cs"/>
        </a:defRPr>
      </a:lvl6pPr>
      <a:lvl7pPr marL="9828040" indent="-756003" algn="l" defTabSz="3024012" rtl="0" eaLnBrk="1" latinLnBrk="0" hangingPunct="1">
        <a:lnSpc>
          <a:spcPct val="120000"/>
        </a:lnSpc>
        <a:spcBef>
          <a:spcPts val="1654"/>
        </a:spcBef>
        <a:buClr>
          <a:schemeClr val="tx1"/>
        </a:buClr>
        <a:buFont typeface="Arial" panose="020B0604020202020204" pitchFamily="34" charset="0"/>
        <a:buChar char="•"/>
        <a:defRPr kumimoji="1" sz="4630" kern="1200" cap="all" baseline="0">
          <a:solidFill>
            <a:schemeClr val="tx1"/>
          </a:solidFill>
          <a:effectLst/>
          <a:latin typeface="+mn-lt"/>
          <a:ea typeface="+mn-ea"/>
          <a:cs typeface="+mn-cs"/>
        </a:defRPr>
      </a:lvl7pPr>
      <a:lvl8pPr marL="11340046" indent="-756003" algn="l" defTabSz="3024012" rtl="0" eaLnBrk="1" latinLnBrk="0" hangingPunct="1">
        <a:lnSpc>
          <a:spcPct val="120000"/>
        </a:lnSpc>
        <a:spcBef>
          <a:spcPts val="1654"/>
        </a:spcBef>
        <a:buClr>
          <a:schemeClr val="tx1"/>
        </a:buClr>
        <a:buFont typeface="Arial" panose="020B0604020202020204" pitchFamily="34" charset="0"/>
        <a:buChar char="•"/>
        <a:defRPr kumimoji="1" sz="4630" kern="1200" cap="all" baseline="0">
          <a:solidFill>
            <a:schemeClr val="tx1"/>
          </a:solidFill>
          <a:effectLst/>
          <a:latin typeface="+mn-lt"/>
          <a:ea typeface="+mn-ea"/>
          <a:cs typeface="+mn-cs"/>
        </a:defRPr>
      </a:lvl8pPr>
      <a:lvl9pPr marL="12852052" indent="-756003" algn="l" defTabSz="3024012" rtl="0" eaLnBrk="1" latinLnBrk="0" hangingPunct="1">
        <a:lnSpc>
          <a:spcPct val="120000"/>
        </a:lnSpc>
        <a:spcBef>
          <a:spcPts val="1654"/>
        </a:spcBef>
        <a:buClr>
          <a:schemeClr val="tx1"/>
        </a:buClr>
        <a:buFont typeface="Arial" panose="020B0604020202020204" pitchFamily="34" charset="0"/>
        <a:buChar char="•"/>
        <a:defRPr kumimoji="1" sz="4630" kern="1200" cap="all" baseline="0">
          <a:solidFill>
            <a:schemeClr val="tx1"/>
          </a:solidFill>
          <a:effectLst/>
          <a:latin typeface="+mn-lt"/>
          <a:ea typeface="+mn-ea"/>
          <a:cs typeface="+mn-cs"/>
        </a:defRPr>
      </a:lvl9pPr>
    </p:bodyStyle>
    <p:otherStyle>
      <a:defPPr>
        <a:defRPr lang="en-US"/>
      </a:defPPr>
      <a:lvl1pPr marL="0" algn="l" defTabSz="3024012" rtl="0" eaLnBrk="1" latinLnBrk="0" hangingPunct="1">
        <a:defRPr kumimoji="1" sz="5953" kern="1200">
          <a:solidFill>
            <a:schemeClr val="tx1"/>
          </a:solidFill>
          <a:latin typeface="+mn-lt"/>
          <a:ea typeface="+mn-ea"/>
          <a:cs typeface="+mn-cs"/>
        </a:defRPr>
      </a:lvl1pPr>
      <a:lvl2pPr marL="1512006" algn="l" defTabSz="3024012" rtl="0" eaLnBrk="1" latinLnBrk="0" hangingPunct="1">
        <a:defRPr kumimoji="1" sz="5953" kern="1200">
          <a:solidFill>
            <a:schemeClr val="tx1"/>
          </a:solidFill>
          <a:latin typeface="+mn-lt"/>
          <a:ea typeface="+mn-ea"/>
          <a:cs typeface="+mn-cs"/>
        </a:defRPr>
      </a:lvl2pPr>
      <a:lvl3pPr marL="3024012" algn="l" defTabSz="3024012" rtl="0" eaLnBrk="1" latinLnBrk="0" hangingPunct="1">
        <a:defRPr kumimoji="1" sz="5953" kern="1200">
          <a:solidFill>
            <a:schemeClr val="tx1"/>
          </a:solidFill>
          <a:latin typeface="+mn-lt"/>
          <a:ea typeface="+mn-ea"/>
          <a:cs typeface="+mn-cs"/>
        </a:defRPr>
      </a:lvl3pPr>
      <a:lvl4pPr marL="4536018" algn="l" defTabSz="3024012" rtl="0" eaLnBrk="1" latinLnBrk="0" hangingPunct="1">
        <a:defRPr kumimoji="1" sz="5953" kern="1200">
          <a:solidFill>
            <a:schemeClr val="tx1"/>
          </a:solidFill>
          <a:latin typeface="+mn-lt"/>
          <a:ea typeface="+mn-ea"/>
          <a:cs typeface="+mn-cs"/>
        </a:defRPr>
      </a:lvl4pPr>
      <a:lvl5pPr marL="6048024" algn="l" defTabSz="3024012" rtl="0" eaLnBrk="1" latinLnBrk="0" hangingPunct="1">
        <a:defRPr kumimoji="1" sz="5953" kern="1200">
          <a:solidFill>
            <a:schemeClr val="tx1"/>
          </a:solidFill>
          <a:latin typeface="+mn-lt"/>
          <a:ea typeface="+mn-ea"/>
          <a:cs typeface="+mn-cs"/>
        </a:defRPr>
      </a:lvl5pPr>
      <a:lvl6pPr marL="7560031" algn="l" defTabSz="3024012" rtl="0" eaLnBrk="1" latinLnBrk="0" hangingPunct="1">
        <a:defRPr kumimoji="1" sz="5953" kern="1200">
          <a:solidFill>
            <a:schemeClr val="tx1"/>
          </a:solidFill>
          <a:latin typeface="+mn-lt"/>
          <a:ea typeface="+mn-ea"/>
          <a:cs typeface="+mn-cs"/>
        </a:defRPr>
      </a:lvl6pPr>
      <a:lvl7pPr marL="9072037" algn="l" defTabSz="3024012" rtl="0" eaLnBrk="1" latinLnBrk="0" hangingPunct="1">
        <a:defRPr kumimoji="1" sz="5953" kern="1200">
          <a:solidFill>
            <a:schemeClr val="tx1"/>
          </a:solidFill>
          <a:latin typeface="+mn-lt"/>
          <a:ea typeface="+mn-ea"/>
          <a:cs typeface="+mn-cs"/>
        </a:defRPr>
      </a:lvl7pPr>
      <a:lvl8pPr marL="10584043" algn="l" defTabSz="3024012" rtl="0" eaLnBrk="1" latinLnBrk="0" hangingPunct="1">
        <a:defRPr kumimoji="1" sz="5953" kern="1200">
          <a:solidFill>
            <a:schemeClr val="tx1"/>
          </a:solidFill>
          <a:latin typeface="+mn-lt"/>
          <a:ea typeface="+mn-ea"/>
          <a:cs typeface="+mn-cs"/>
        </a:defRPr>
      </a:lvl8pPr>
      <a:lvl9pPr marL="12096049" algn="l" defTabSz="3024012" rtl="0" eaLnBrk="1" latinLnBrk="0" hangingPunct="1">
        <a:defRPr kumimoji="1" sz="595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a:extLst>
              <a:ext uri="{FF2B5EF4-FFF2-40B4-BE49-F238E27FC236}">
                <a16:creationId xmlns:a16="http://schemas.microsoft.com/office/drawing/2014/main" id="{DF71C574-317E-8FBD-8DA1-9D7C0A7806C6}"/>
              </a:ext>
            </a:extLst>
          </p:cNvPr>
          <p:cNvSpPr/>
          <p:nvPr/>
        </p:nvSpPr>
        <p:spPr>
          <a:xfrm>
            <a:off x="759816" y="27407964"/>
            <a:ext cx="13711335" cy="12715907"/>
          </a:xfrm>
          <a:prstGeom prst="roundRect">
            <a:avLst>
              <a:gd name="adj" fmla="val 39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a:extLst>
              <a:ext uri="{FF2B5EF4-FFF2-40B4-BE49-F238E27FC236}">
                <a16:creationId xmlns:a16="http://schemas.microsoft.com/office/drawing/2014/main" id="{378D9805-3722-7325-A50E-A7E061EAFE92}"/>
              </a:ext>
            </a:extLst>
          </p:cNvPr>
          <p:cNvSpPr/>
          <p:nvPr/>
        </p:nvSpPr>
        <p:spPr>
          <a:xfrm>
            <a:off x="15139910" y="13549091"/>
            <a:ext cx="14075370" cy="19498771"/>
          </a:xfrm>
          <a:prstGeom prst="roundRect">
            <a:avLst>
              <a:gd name="adj" fmla="val 39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a:extLst>
              <a:ext uri="{FF2B5EF4-FFF2-40B4-BE49-F238E27FC236}">
                <a16:creationId xmlns:a16="http://schemas.microsoft.com/office/drawing/2014/main" id="{C83C340F-4C40-076C-0D0E-779FD1D03426}"/>
              </a:ext>
            </a:extLst>
          </p:cNvPr>
          <p:cNvSpPr/>
          <p:nvPr/>
        </p:nvSpPr>
        <p:spPr>
          <a:xfrm>
            <a:off x="759816" y="13549092"/>
            <a:ext cx="13711335" cy="12202356"/>
          </a:xfrm>
          <a:prstGeom prst="roundRect">
            <a:avLst>
              <a:gd name="adj" fmla="val 39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22A95D73-B482-5378-69B1-1F53F3418756}"/>
              </a:ext>
            </a:extLst>
          </p:cNvPr>
          <p:cNvSpPr txBox="1"/>
          <p:nvPr/>
        </p:nvSpPr>
        <p:spPr>
          <a:xfrm>
            <a:off x="6082510" y="1271587"/>
            <a:ext cx="19293560" cy="1323439"/>
          </a:xfrm>
          <a:prstGeom prst="rect">
            <a:avLst/>
          </a:prstGeom>
          <a:noFill/>
        </p:spPr>
        <p:txBody>
          <a:bodyPr wrap="square" rtlCol="0">
            <a:spAutoFit/>
          </a:bodyPr>
          <a:lstStyle/>
          <a:p>
            <a:pPr algn="ctr"/>
            <a:r>
              <a:rPr kumimoji="1" lang="ja-JP" altLang="en-US" sz="8000" b="1"/>
              <a:t>歌声の歌詞認識を用いた空耳楽曲の分析</a:t>
            </a:r>
          </a:p>
        </p:txBody>
      </p:sp>
      <p:sp>
        <p:nvSpPr>
          <p:cNvPr id="6" name="テキスト ボックス 5">
            <a:extLst>
              <a:ext uri="{FF2B5EF4-FFF2-40B4-BE49-F238E27FC236}">
                <a16:creationId xmlns:a16="http://schemas.microsoft.com/office/drawing/2014/main" id="{BED8EB49-C431-220A-7183-C66A2AED0C41}"/>
              </a:ext>
            </a:extLst>
          </p:cNvPr>
          <p:cNvSpPr txBox="1"/>
          <p:nvPr/>
        </p:nvSpPr>
        <p:spPr>
          <a:xfrm>
            <a:off x="18398879" y="3003776"/>
            <a:ext cx="7126014" cy="2862322"/>
          </a:xfrm>
          <a:prstGeom prst="rect">
            <a:avLst/>
          </a:prstGeom>
          <a:noFill/>
        </p:spPr>
        <p:txBody>
          <a:bodyPr wrap="square" rtlCol="0">
            <a:spAutoFit/>
          </a:bodyPr>
          <a:lstStyle/>
          <a:p>
            <a:r>
              <a:rPr kumimoji="1" lang="ja-JP" altLang="en-US" sz="6000"/>
              <a:t>日本大学大学院</a:t>
            </a:r>
            <a:endParaRPr kumimoji="1" lang="en-US" altLang="ja-JP" sz="6000" dirty="0"/>
          </a:p>
          <a:p>
            <a:r>
              <a:rPr kumimoji="1" lang="ja-JP" altLang="en-US" sz="6000"/>
              <a:t>生産工学研究科</a:t>
            </a:r>
            <a:endParaRPr kumimoji="1" lang="en-US" altLang="ja-JP" sz="6000" dirty="0"/>
          </a:p>
          <a:p>
            <a:r>
              <a:rPr kumimoji="1" lang="ja-JP" altLang="en-US" sz="6000"/>
              <a:t>半田</a:t>
            </a:r>
            <a:r>
              <a:rPr kumimoji="1" lang="en-US" altLang="ja-JP" sz="6000" dirty="0"/>
              <a:t> </a:t>
            </a:r>
            <a:r>
              <a:rPr kumimoji="1" lang="ja-JP" altLang="en-US" sz="6000"/>
              <a:t>尚暉</a:t>
            </a:r>
          </a:p>
        </p:txBody>
      </p:sp>
      <p:sp>
        <p:nvSpPr>
          <p:cNvPr id="9" name="テキスト ボックス 8">
            <a:extLst>
              <a:ext uri="{FF2B5EF4-FFF2-40B4-BE49-F238E27FC236}">
                <a16:creationId xmlns:a16="http://schemas.microsoft.com/office/drawing/2014/main" id="{45BE380E-DA07-3E64-D2D1-9C3BC97F1BF4}"/>
              </a:ext>
            </a:extLst>
          </p:cNvPr>
          <p:cNvSpPr txBox="1"/>
          <p:nvPr/>
        </p:nvSpPr>
        <p:spPr>
          <a:xfrm>
            <a:off x="1428574" y="14504285"/>
            <a:ext cx="12062609" cy="1754326"/>
          </a:xfrm>
          <a:prstGeom prst="rect">
            <a:avLst/>
          </a:prstGeom>
          <a:noFill/>
        </p:spPr>
        <p:txBody>
          <a:bodyPr wrap="square" rtlCol="0">
            <a:spAutoFit/>
          </a:bodyPr>
          <a:lstStyle/>
          <a:p>
            <a:r>
              <a:rPr kumimoji="1" lang="ja-JP" altLang="en-US" sz="5400">
                <a:latin typeface="+mn-ea"/>
              </a:rPr>
              <a:t>実際に音声認識で空耳を生成した結果</a:t>
            </a:r>
            <a:endParaRPr kumimoji="1" lang="en-US" altLang="ja-JP" sz="5400" dirty="0">
              <a:latin typeface="+mn-ea"/>
            </a:endParaRPr>
          </a:p>
          <a:p>
            <a:r>
              <a:rPr kumimoji="1" lang="en-US" altLang="ja-JP" sz="5400" dirty="0">
                <a:latin typeface="+mn-ea"/>
              </a:rPr>
              <a:t>(</a:t>
            </a:r>
            <a:r>
              <a:rPr kumimoji="1" lang="ja-JP" altLang="en-US" sz="5400">
                <a:latin typeface="+mn-ea"/>
              </a:rPr>
              <a:t>例</a:t>
            </a:r>
            <a:r>
              <a:rPr kumimoji="1" lang="en-US" altLang="ja-JP" sz="5400" dirty="0">
                <a:latin typeface="+mn-ea"/>
              </a:rPr>
              <a:t> </a:t>
            </a:r>
            <a:r>
              <a:rPr kumimoji="1" lang="en-US" altLang="ja-JP" sz="5400" dirty="0" err="1">
                <a:latin typeface="+mn-ea"/>
              </a:rPr>
              <a:t>Beatles:yesterday</a:t>
            </a:r>
            <a:r>
              <a:rPr kumimoji="1" lang="en-US" altLang="ja-JP" sz="5400" dirty="0">
                <a:latin typeface="+mn-ea"/>
              </a:rPr>
              <a:t>)</a:t>
            </a:r>
            <a:endParaRPr kumimoji="1" lang="ja-JP" altLang="en-US" sz="5400">
              <a:latin typeface="+mn-ea"/>
            </a:endParaRPr>
          </a:p>
        </p:txBody>
      </p:sp>
      <p:graphicFrame>
        <p:nvGraphicFramePr>
          <p:cNvPr id="10" name="表 9">
            <a:extLst>
              <a:ext uri="{FF2B5EF4-FFF2-40B4-BE49-F238E27FC236}">
                <a16:creationId xmlns:a16="http://schemas.microsoft.com/office/drawing/2014/main" id="{23D94309-044A-EBA6-6D1E-F815025EB585}"/>
              </a:ext>
            </a:extLst>
          </p:cNvPr>
          <p:cNvGraphicFramePr>
            <a:graphicFrameLocks noGrp="1"/>
          </p:cNvGraphicFramePr>
          <p:nvPr>
            <p:extLst>
              <p:ext uri="{D42A27DB-BD31-4B8C-83A1-F6EECF244321}">
                <p14:modId xmlns:p14="http://schemas.microsoft.com/office/powerpoint/2010/main" val="2789730752"/>
              </p:ext>
            </p:extLst>
          </p:nvPr>
        </p:nvGraphicFramePr>
        <p:xfrm>
          <a:off x="878527" y="16537273"/>
          <a:ext cx="13473911" cy="6406820"/>
        </p:xfrm>
        <a:graphic>
          <a:graphicData uri="http://schemas.openxmlformats.org/drawingml/2006/table">
            <a:tbl>
              <a:tblPr>
                <a:tableStyleId>{5C22544A-7EE6-4342-B048-85BDC9FD1C3A}</a:tableStyleId>
              </a:tblPr>
              <a:tblGrid>
                <a:gridCol w="4892675">
                  <a:extLst>
                    <a:ext uri="{9D8B030D-6E8A-4147-A177-3AD203B41FA5}">
                      <a16:colId xmlns:a16="http://schemas.microsoft.com/office/drawing/2014/main" val="2065961586"/>
                    </a:ext>
                  </a:extLst>
                </a:gridCol>
                <a:gridCol w="8581236">
                  <a:extLst>
                    <a:ext uri="{9D8B030D-6E8A-4147-A177-3AD203B41FA5}">
                      <a16:colId xmlns:a16="http://schemas.microsoft.com/office/drawing/2014/main" val="750417536"/>
                    </a:ext>
                  </a:extLst>
                </a:gridCol>
              </a:tblGrid>
              <a:tr h="1248951">
                <a:tc>
                  <a:txBody>
                    <a:bodyPr/>
                    <a:lstStyle/>
                    <a:p>
                      <a:pPr algn="ctr" fontAlgn="ctr"/>
                      <a:r>
                        <a:rPr lang="ja-JP" altLang="en-US" sz="4400" u="none" strike="noStrike">
                          <a:effectLst/>
                          <a:latin typeface="+mn-ea"/>
                          <a:ea typeface="+mn-ea"/>
                        </a:rPr>
                        <a:t>元</a:t>
                      </a:r>
                      <a:r>
                        <a:rPr lang="ja-JP" altLang="en-US" sz="4400" u="none" strike="noStrike" dirty="0">
                          <a:effectLst/>
                          <a:latin typeface="+mn-ea"/>
                          <a:ea typeface="+mn-ea"/>
                        </a:rPr>
                        <a:t>の歌詞</a:t>
                      </a:r>
                      <a:endParaRPr lang="ja-JP" altLang="en-US" sz="4400" b="0" i="0" u="none" strike="noStrike" dirty="0">
                        <a:solidFill>
                          <a:srgbClr val="000000"/>
                        </a:solidFill>
                        <a:effectLst/>
                        <a:latin typeface="+mn-ea"/>
                        <a:ea typeface="+mn-ea"/>
                      </a:endParaRPr>
                    </a:p>
                  </a:txBody>
                  <a:tcPr marL="9525" marR="9525" marT="9525" marB="0" anchor="ctr">
                    <a:solidFill>
                      <a:schemeClr val="accent1">
                        <a:lumMod val="60000"/>
                        <a:lumOff val="40000"/>
                      </a:schemeClr>
                    </a:solidFill>
                  </a:tcPr>
                </a:tc>
                <a:tc>
                  <a:txBody>
                    <a:bodyPr/>
                    <a:lstStyle/>
                    <a:p>
                      <a:pPr algn="ctr" fontAlgn="ctr"/>
                      <a:r>
                        <a:rPr lang="en" sz="4400" u="none" strike="noStrike" dirty="0">
                          <a:effectLst/>
                          <a:latin typeface="+mn-ea"/>
                          <a:ea typeface="+mn-ea"/>
                        </a:rPr>
                        <a:t>all my troubles seemed </a:t>
                      </a:r>
                    </a:p>
                    <a:p>
                      <a:pPr algn="ctr" fontAlgn="ctr"/>
                      <a:r>
                        <a:rPr lang="en" sz="4400" u="none" strike="noStrike" dirty="0">
                          <a:effectLst/>
                          <a:latin typeface="+mn-ea"/>
                          <a:ea typeface="+mn-ea"/>
                        </a:rPr>
                        <a:t>so far away</a:t>
                      </a:r>
                      <a:endParaRPr lang="en" sz="4400" b="0" i="0" u="none" strike="noStrike" dirty="0">
                        <a:solidFill>
                          <a:srgbClr val="000000"/>
                        </a:solidFill>
                        <a:effectLst/>
                        <a:latin typeface="+mn-ea"/>
                        <a:ea typeface="+mn-ea"/>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912035496"/>
                  </a:ext>
                </a:extLst>
              </a:tr>
              <a:tr h="1011235">
                <a:tc>
                  <a:txBody>
                    <a:bodyPr/>
                    <a:lstStyle/>
                    <a:p>
                      <a:pPr algn="ctr" fontAlgn="ctr"/>
                      <a:r>
                        <a:rPr lang="ja-JP" altLang="en-US" sz="4400" u="none" strike="noStrike" dirty="0">
                          <a:effectLst/>
                          <a:latin typeface="+mn-ea"/>
                          <a:ea typeface="+mn-ea"/>
                        </a:rPr>
                        <a:t>空耳</a:t>
                      </a:r>
                      <a:endParaRPr lang="ja-JP" altLang="en-US" sz="4400" b="0" i="0" u="none" strike="noStrike" dirty="0">
                        <a:solidFill>
                          <a:srgbClr val="000000"/>
                        </a:solidFill>
                        <a:effectLst/>
                        <a:latin typeface="+mn-ea"/>
                        <a:ea typeface="+mn-ea"/>
                      </a:endParaRPr>
                    </a:p>
                  </a:txBody>
                  <a:tcPr marL="9525" marR="9525" marT="9525" marB="0" anchor="ctr">
                    <a:solidFill>
                      <a:schemeClr val="accent1">
                        <a:lumMod val="20000"/>
                        <a:lumOff val="80000"/>
                      </a:schemeClr>
                    </a:solidFill>
                  </a:tcPr>
                </a:tc>
                <a:tc>
                  <a:txBody>
                    <a:bodyPr/>
                    <a:lstStyle/>
                    <a:p>
                      <a:pPr algn="ctr" fontAlgn="ctr"/>
                      <a:r>
                        <a:rPr lang="ja-JP" altLang="en-US" sz="4400" u="none" strike="noStrike" dirty="0">
                          <a:solidFill>
                            <a:schemeClr val="tx1"/>
                          </a:solidFill>
                          <a:effectLst/>
                          <a:latin typeface="+mn-ea"/>
                          <a:ea typeface="+mn-ea"/>
                        </a:rPr>
                        <a:t>お前　多分　腎臓　悪い</a:t>
                      </a:r>
                      <a:endParaRPr lang="ja-JP" altLang="en-US" sz="4400" b="0" i="0" u="none" strike="noStrike" dirty="0">
                        <a:solidFill>
                          <a:schemeClr val="tx1"/>
                        </a:solidFill>
                        <a:effectLst/>
                        <a:latin typeface="+mn-ea"/>
                        <a:ea typeface="+mn-ea"/>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173854074"/>
                  </a:ext>
                </a:extLst>
              </a:tr>
              <a:tr h="1011235">
                <a:tc>
                  <a:txBody>
                    <a:bodyPr/>
                    <a:lstStyle/>
                    <a:p>
                      <a:pPr algn="ctr" fontAlgn="ctr"/>
                      <a:r>
                        <a:rPr lang="en-US" altLang="ja-JP" sz="4400" u="none" strike="noStrike" dirty="0" err="1">
                          <a:effectLst/>
                          <a:latin typeface="+mn-ea"/>
                          <a:ea typeface="+mn-ea"/>
                        </a:rPr>
                        <a:t>speechrecognition</a:t>
                      </a:r>
                      <a:endParaRPr lang="en-US" altLang="ja-JP" sz="4400" u="none" strike="noStrike" dirty="0">
                        <a:effectLst/>
                        <a:latin typeface="+mn-ea"/>
                        <a:ea typeface="+mn-ea"/>
                      </a:endParaRPr>
                    </a:p>
                  </a:txBody>
                  <a:tcPr marL="9525" marR="9525" marT="9525"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4400" u="none" strike="noStrike" dirty="0">
                          <a:solidFill>
                            <a:schemeClr val="tx1"/>
                          </a:solidFill>
                          <a:effectLst/>
                          <a:latin typeface="+mn-ea"/>
                          <a:ea typeface="+mn-ea"/>
                        </a:rPr>
                        <a:t>お前　多分　心臓　悪い</a:t>
                      </a:r>
                      <a:endParaRPr lang="ja-JP" altLang="en-US" sz="4400" b="0" i="0" u="none" strike="noStrike" dirty="0">
                        <a:solidFill>
                          <a:schemeClr val="tx1"/>
                        </a:solidFill>
                        <a:effectLst/>
                        <a:latin typeface="+mn-ea"/>
                        <a:ea typeface="+mn-ea"/>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342663978"/>
                  </a:ext>
                </a:extLst>
              </a:tr>
              <a:tr h="1011235">
                <a:tc>
                  <a:txBody>
                    <a:bodyPr/>
                    <a:lstStyle/>
                    <a:p>
                      <a:pPr algn="ctr" fontAlgn="ctr"/>
                      <a:r>
                        <a:rPr lang="en-US" altLang="ja-JP" sz="4400" b="0" i="0" u="none" strike="noStrike" dirty="0" err="1">
                          <a:solidFill>
                            <a:srgbClr val="000000"/>
                          </a:solidFill>
                          <a:effectLst/>
                          <a:latin typeface="+mn-ea"/>
                          <a:ea typeface="+mn-ea"/>
                        </a:rPr>
                        <a:t>amivoice</a:t>
                      </a:r>
                      <a:endParaRPr lang="en-US" altLang="ja-JP" sz="4400" b="0" i="0" u="none" strike="noStrike" dirty="0">
                        <a:solidFill>
                          <a:srgbClr val="000000"/>
                        </a:solidFill>
                        <a:effectLst/>
                        <a:latin typeface="+mn-ea"/>
                        <a:ea typeface="+mn-ea"/>
                      </a:endParaRPr>
                    </a:p>
                  </a:txBody>
                  <a:tcPr marL="9525" marR="9525" marT="9525" marB="0" anchor="ctr">
                    <a:solidFill>
                      <a:schemeClr val="accent1">
                        <a:lumMod val="20000"/>
                        <a:lumOff val="80000"/>
                      </a:schemeClr>
                    </a:solidFill>
                  </a:tcPr>
                </a:tc>
                <a:tc>
                  <a:txBody>
                    <a:bodyPr/>
                    <a:lstStyle/>
                    <a:p>
                      <a:pPr algn="ctr" fontAlgn="ctr"/>
                      <a:r>
                        <a:rPr lang="ja-JP" altLang="en-US" sz="4400" u="none" strike="noStrike">
                          <a:effectLst/>
                          <a:latin typeface="+mn-ea"/>
                          <a:ea typeface="+mn-ea"/>
                        </a:rPr>
                        <a:t>　 お前  </a:t>
                      </a:r>
                      <a:r>
                        <a:rPr lang="en-US" altLang="ja-JP" sz="4400" u="none" strike="noStrike" dirty="0">
                          <a:effectLst/>
                          <a:latin typeface="+mn-ea"/>
                          <a:ea typeface="+mn-ea"/>
                        </a:rPr>
                        <a:t> </a:t>
                      </a:r>
                      <a:r>
                        <a:rPr lang="ja-JP" altLang="en-US" sz="4400" u="none" strike="noStrike">
                          <a:effectLst/>
                          <a:latin typeface="+mn-ea"/>
                          <a:ea typeface="+mn-ea"/>
                        </a:rPr>
                        <a:t>厨房　腎臓　</a:t>
                      </a:r>
                      <a:r>
                        <a:rPr lang="en" altLang="ja-JP" sz="4400" u="none" strike="noStrike" dirty="0">
                          <a:effectLst/>
                          <a:latin typeface="+mn-ea"/>
                          <a:ea typeface="+mn-ea"/>
                        </a:rPr>
                        <a:t>Huawei</a:t>
                      </a:r>
                      <a:endParaRPr lang="en" altLang="ja-JP" sz="4400" b="0" i="0" u="none" strike="noStrike" dirty="0">
                        <a:solidFill>
                          <a:srgbClr val="000000"/>
                        </a:solidFill>
                        <a:effectLst/>
                        <a:latin typeface="+mn-ea"/>
                        <a:ea typeface="+mn-ea"/>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40937285"/>
                  </a:ext>
                </a:extLst>
              </a:tr>
              <a:tr h="1011235">
                <a:tc>
                  <a:txBody>
                    <a:bodyPr/>
                    <a:lstStyle/>
                    <a:p>
                      <a:pPr algn="ctr" fontAlgn="ctr"/>
                      <a:r>
                        <a:rPr lang="en-US" altLang="ja-JP" sz="4400" b="0" i="0" u="none" strike="noStrike" dirty="0" err="1">
                          <a:solidFill>
                            <a:srgbClr val="000000"/>
                          </a:solidFill>
                          <a:effectLst/>
                          <a:latin typeface="+mn-ea"/>
                          <a:ea typeface="+mn-ea"/>
                        </a:rPr>
                        <a:t>notta</a:t>
                      </a:r>
                      <a:endParaRPr lang="en-US" altLang="ja-JP" sz="4400" b="0" i="0" u="none" strike="noStrike" dirty="0">
                        <a:solidFill>
                          <a:srgbClr val="000000"/>
                        </a:solidFill>
                        <a:effectLst/>
                        <a:latin typeface="+mn-ea"/>
                        <a:ea typeface="+mn-ea"/>
                      </a:endParaRPr>
                    </a:p>
                  </a:txBody>
                  <a:tcPr marL="9525" marR="9525" marT="9525" marB="0" anchor="ctr">
                    <a:solidFill>
                      <a:schemeClr val="accent1">
                        <a:lumMod val="20000"/>
                        <a:lumOff val="80000"/>
                      </a:schemeClr>
                    </a:solidFill>
                  </a:tcPr>
                </a:tc>
                <a:tc>
                  <a:txBody>
                    <a:bodyPr/>
                    <a:lstStyle/>
                    <a:p>
                      <a:pPr algn="l" fontAlgn="ctr"/>
                      <a:r>
                        <a:rPr lang="ja-JP" altLang="en-US" sz="4400" b="1" u="none" strike="noStrike">
                          <a:effectLst/>
                          <a:latin typeface="+mn-ea"/>
                          <a:ea typeface="+mn-ea"/>
                        </a:rPr>
                        <a:t>　　　</a:t>
                      </a:r>
                      <a:r>
                        <a:rPr lang="ja-JP" altLang="en-US" sz="4400" b="0" u="none" strike="noStrike">
                          <a:effectLst/>
                          <a:latin typeface="+mn-ea"/>
                          <a:ea typeface="+mn-ea"/>
                        </a:rPr>
                        <a:t>ちょうど　</a:t>
                      </a:r>
                      <a:r>
                        <a:rPr lang="ja-JP" altLang="en-US" sz="4400" b="0" u="none" strike="noStrike" dirty="0">
                          <a:effectLst/>
                          <a:latin typeface="+mn-ea"/>
                          <a:ea typeface="+mn-ea"/>
                        </a:rPr>
                        <a:t>戦争　ファーム</a:t>
                      </a:r>
                      <a:endParaRPr lang="ja-JP" altLang="en-US" sz="4400" b="0" i="0" u="none" strike="noStrike" dirty="0">
                        <a:solidFill>
                          <a:srgbClr val="000000"/>
                        </a:solidFill>
                        <a:effectLst/>
                        <a:latin typeface="+mn-ea"/>
                        <a:ea typeface="+mn-ea"/>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404036432"/>
                  </a:ext>
                </a:extLst>
              </a:tr>
              <a:tr h="1011235">
                <a:tc>
                  <a:txBody>
                    <a:bodyPr/>
                    <a:lstStyle/>
                    <a:p>
                      <a:pPr algn="ctr" fontAlgn="ctr"/>
                      <a:r>
                        <a:rPr lang="en-US" altLang="ja-JP" sz="4400" b="0" i="0" u="none" strike="noStrike" dirty="0">
                          <a:solidFill>
                            <a:srgbClr val="000000"/>
                          </a:solidFill>
                          <a:effectLst/>
                          <a:latin typeface="+mn-ea"/>
                          <a:ea typeface="+mn-ea"/>
                        </a:rPr>
                        <a:t>whisper</a:t>
                      </a:r>
                    </a:p>
                  </a:txBody>
                  <a:tcPr marL="9525" marR="9525" marT="9525" marB="0" anchor="ctr">
                    <a:solidFill>
                      <a:schemeClr val="accent1">
                        <a:lumMod val="20000"/>
                        <a:lumOff val="80000"/>
                      </a:schemeClr>
                    </a:solidFill>
                  </a:tcPr>
                </a:tc>
                <a:tc>
                  <a:txBody>
                    <a:bodyPr/>
                    <a:lstStyle/>
                    <a:p>
                      <a:pPr algn="ctr" fontAlgn="ctr"/>
                      <a:r>
                        <a:rPr lang="ja-JP" altLang="en-US" sz="4400" b="0" i="0" u="none" strike="noStrike" dirty="0">
                          <a:solidFill>
                            <a:srgbClr val="000000"/>
                          </a:solidFill>
                          <a:effectLst/>
                          <a:latin typeface="+mn-ea"/>
                          <a:ea typeface="+mn-ea"/>
                        </a:rPr>
                        <a:t>認識できず</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990577219"/>
                  </a:ext>
                </a:extLst>
              </a:tr>
            </a:tbl>
          </a:graphicData>
        </a:graphic>
      </p:graphicFrame>
      <p:sp>
        <p:nvSpPr>
          <p:cNvPr id="17" name="テキスト ボックス 16">
            <a:extLst>
              <a:ext uri="{FF2B5EF4-FFF2-40B4-BE49-F238E27FC236}">
                <a16:creationId xmlns:a16="http://schemas.microsoft.com/office/drawing/2014/main" id="{A6E239D9-BF50-AE39-06EF-B99701B73963}"/>
              </a:ext>
            </a:extLst>
          </p:cNvPr>
          <p:cNvSpPr txBox="1"/>
          <p:nvPr/>
        </p:nvSpPr>
        <p:spPr>
          <a:xfrm>
            <a:off x="1397610" y="28521304"/>
            <a:ext cx="12911958" cy="2585323"/>
          </a:xfrm>
          <a:prstGeom prst="rect">
            <a:avLst/>
          </a:prstGeom>
          <a:noFill/>
        </p:spPr>
        <p:txBody>
          <a:bodyPr wrap="square" rtlCol="0">
            <a:spAutoFit/>
          </a:bodyPr>
          <a:lstStyle/>
          <a:p>
            <a:r>
              <a:rPr kumimoji="1" lang="ja-JP" altLang="en-US" sz="5400">
                <a:latin typeface="+mn-ea"/>
              </a:rPr>
              <a:t>空耳アワー報告事例と英語歌詞のお互いの</a:t>
            </a:r>
            <a:r>
              <a:rPr kumimoji="1" lang="en-US" altLang="ja-JP" sz="5400" dirty="0">
                <a:latin typeface="+mn-ea"/>
              </a:rPr>
              <a:t>IPA</a:t>
            </a:r>
            <a:r>
              <a:rPr kumimoji="1" lang="ja-JP" altLang="en-US" sz="5400">
                <a:latin typeface="+mn-ea"/>
              </a:rPr>
              <a:t>文字列の距離のレーベンシュタイン距離の比較から</a:t>
            </a:r>
            <a:r>
              <a:rPr kumimoji="1" lang="en-US" altLang="ja-JP" sz="5400" dirty="0">
                <a:latin typeface="+mn-ea"/>
              </a:rPr>
              <a:t>1</a:t>
            </a:r>
            <a:r>
              <a:rPr kumimoji="1" lang="ja-JP" altLang="en-US" sz="5400">
                <a:latin typeface="+mn-ea"/>
              </a:rPr>
              <a:t>に近いものを絞り込んだ。</a:t>
            </a:r>
          </a:p>
        </p:txBody>
      </p:sp>
      <p:graphicFrame>
        <p:nvGraphicFramePr>
          <p:cNvPr id="20" name="表 4">
            <a:extLst>
              <a:ext uri="{FF2B5EF4-FFF2-40B4-BE49-F238E27FC236}">
                <a16:creationId xmlns:a16="http://schemas.microsoft.com/office/drawing/2014/main" id="{CAEE5B88-6F45-438C-81C2-568EB560C51A}"/>
              </a:ext>
            </a:extLst>
          </p:cNvPr>
          <p:cNvGraphicFramePr>
            <a:graphicFrameLocks noGrp="1"/>
          </p:cNvGraphicFramePr>
          <p:nvPr>
            <p:extLst>
              <p:ext uri="{D42A27DB-BD31-4B8C-83A1-F6EECF244321}">
                <p14:modId xmlns:p14="http://schemas.microsoft.com/office/powerpoint/2010/main" val="892393488"/>
              </p:ext>
            </p:extLst>
          </p:nvPr>
        </p:nvGraphicFramePr>
        <p:xfrm>
          <a:off x="1743850" y="31689748"/>
          <a:ext cx="11480177" cy="4316283"/>
        </p:xfrm>
        <a:graphic>
          <a:graphicData uri="http://schemas.openxmlformats.org/drawingml/2006/table">
            <a:tbl>
              <a:tblPr firstRow="1" bandRow="1">
                <a:tableStyleId>{5C22544A-7EE6-4342-B048-85BDC9FD1C3A}</a:tableStyleId>
              </a:tblPr>
              <a:tblGrid>
                <a:gridCol w="2257398">
                  <a:extLst>
                    <a:ext uri="{9D8B030D-6E8A-4147-A177-3AD203B41FA5}">
                      <a16:colId xmlns:a16="http://schemas.microsoft.com/office/drawing/2014/main" val="1033112942"/>
                    </a:ext>
                  </a:extLst>
                </a:gridCol>
                <a:gridCol w="2677633">
                  <a:extLst>
                    <a:ext uri="{9D8B030D-6E8A-4147-A177-3AD203B41FA5}">
                      <a16:colId xmlns:a16="http://schemas.microsoft.com/office/drawing/2014/main" val="4190499699"/>
                    </a:ext>
                  </a:extLst>
                </a:gridCol>
                <a:gridCol w="2467516">
                  <a:extLst>
                    <a:ext uri="{9D8B030D-6E8A-4147-A177-3AD203B41FA5}">
                      <a16:colId xmlns:a16="http://schemas.microsoft.com/office/drawing/2014/main" val="2951662695"/>
                    </a:ext>
                  </a:extLst>
                </a:gridCol>
                <a:gridCol w="4077630">
                  <a:extLst>
                    <a:ext uri="{9D8B030D-6E8A-4147-A177-3AD203B41FA5}">
                      <a16:colId xmlns:a16="http://schemas.microsoft.com/office/drawing/2014/main" val="246871017"/>
                    </a:ext>
                  </a:extLst>
                </a:gridCol>
              </a:tblGrid>
              <a:tr h="2058535">
                <a:tc>
                  <a:txBody>
                    <a:bodyPr/>
                    <a:lstStyle/>
                    <a:p>
                      <a:pPr lvl="0" algn="ctr"/>
                      <a:endParaRPr kumimoji="1" lang="ja-JP" altLang="en-US" sz="4400" b="0">
                        <a:solidFill>
                          <a:schemeClr val="tx1"/>
                        </a:solidFill>
                        <a:latin typeface="+mn-ea"/>
                        <a:ea typeface="+mn-ea"/>
                      </a:endParaRPr>
                    </a:p>
                  </a:txBody>
                  <a:tcPr anchor="ctr">
                    <a:solidFill>
                      <a:schemeClr val="accent1">
                        <a:lumMod val="60000"/>
                        <a:lumOff val="40000"/>
                      </a:schemeClr>
                    </a:solidFill>
                  </a:tcPr>
                </a:tc>
                <a:tc>
                  <a:txBody>
                    <a:bodyPr/>
                    <a:lstStyle/>
                    <a:p>
                      <a:pPr algn="ctr"/>
                      <a:r>
                        <a:rPr kumimoji="1" lang="ja-JP" altLang="en-US" sz="4400" b="0">
                          <a:solidFill>
                            <a:schemeClr val="tx1"/>
                          </a:solidFill>
                          <a:latin typeface="+mn-ea"/>
                          <a:ea typeface="+mn-ea"/>
                        </a:rPr>
                        <a:t>空耳</a:t>
                      </a:r>
                      <a:endParaRPr kumimoji="1" lang="en-US" altLang="ja-JP" sz="4400" b="0" dirty="0">
                        <a:solidFill>
                          <a:schemeClr val="tx1"/>
                        </a:solidFill>
                        <a:latin typeface="+mn-ea"/>
                        <a:ea typeface="+mn-ea"/>
                      </a:endParaRPr>
                    </a:p>
                    <a:p>
                      <a:pPr algn="ctr"/>
                      <a:r>
                        <a:rPr kumimoji="1" lang="en-US" altLang="ja-JP" sz="4400" b="0" dirty="0">
                          <a:solidFill>
                            <a:schemeClr val="tx1"/>
                          </a:solidFill>
                          <a:latin typeface="+mn-ea"/>
                          <a:ea typeface="+mn-ea"/>
                        </a:rPr>
                        <a:t>(</a:t>
                      </a:r>
                      <a:r>
                        <a:rPr kumimoji="1" lang="ja-JP" altLang="en-US" sz="4400" b="0">
                          <a:solidFill>
                            <a:schemeClr val="tx1"/>
                          </a:solidFill>
                          <a:latin typeface="+mn-ea"/>
                          <a:ea typeface="+mn-ea"/>
                        </a:rPr>
                        <a:t>日本語</a:t>
                      </a:r>
                      <a:r>
                        <a:rPr kumimoji="1" lang="en-US" altLang="ja-JP" sz="4400" b="0" dirty="0">
                          <a:solidFill>
                            <a:schemeClr val="tx1"/>
                          </a:solidFill>
                          <a:latin typeface="+mn-ea"/>
                          <a:ea typeface="+mn-ea"/>
                        </a:rPr>
                        <a:t>)</a:t>
                      </a:r>
                      <a:endParaRPr kumimoji="1" lang="ja-JP" altLang="en-US" sz="4400" b="0">
                        <a:solidFill>
                          <a:schemeClr val="tx1"/>
                        </a:solidFill>
                        <a:latin typeface="+mn-ea"/>
                        <a:ea typeface="+mn-ea"/>
                      </a:endParaRPr>
                    </a:p>
                  </a:txBody>
                  <a:tcPr anchor="ctr">
                    <a:solidFill>
                      <a:schemeClr val="accent1">
                        <a:lumMod val="60000"/>
                        <a:lumOff val="40000"/>
                      </a:schemeClr>
                    </a:solidFill>
                  </a:tcPr>
                </a:tc>
                <a:tc>
                  <a:txBody>
                    <a:bodyPr/>
                    <a:lstStyle/>
                    <a:p>
                      <a:pPr algn="ctr"/>
                      <a:r>
                        <a:rPr kumimoji="1" lang="ja-JP" altLang="en-US" sz="4400" b="0">
                          <a:solidFill>
                            <a:schemeClr val="tx1"/>
                          </a:solidFill>
                          <a:latin typeface="+mn-ea"/>
                          <a:ea typeface="+mn-ea"/>
                        </a:rPr>
                        <a:t>元歌詞</a:t>
                      </a:r>
                      <a:endParaRPr kumimoji="1" lang="en-US" altLang="ja-JP" sz="4400" b="0" dirty="0">
                        <a:solidFill>
                          <a:schemeClr val="tx1"/>
                        </a:solidFill>
                        <a:latin typeface="+mn-ea"/>
                        <a:ea typeface="+mn-ea"/>
                      </a:endParaRPr>
                    </a:p>
                    <a:p>
                      <a:pPr algn="ctr"/>
                      <a:r>
                        <a:rPr kumimoji="1" lang="en-US" altLang="ja-JP" sz="4400" b="0" dirty="0">
                          <a:solidFill>
                            <a:schemeClr val="tx1"/>
                          </a:solidFill>
                          <a:latin typeface="+mn-ea"/>
                          <a:ea typeface="+mn-ea"/>
                        </a:rPr>
                        <a:t>(</a:t>
                      </a:r>
                      <a:r>
                        <a:rPr kumimoji="1" lang="ja-JP" altLang="en-US" sz="4400" b="0">
                          <a:solidFill>
                            <a:schemeClr val="tx1"/>
                          </a:solidFill>
                          <a:latin typeface="+mn-ea"/>
                          <a:ea typeface="+mn-ea"/>
                        </a:rPr>
                        <a:t>英語</a:t>
                      </a:r>
                      <a:r>
                        <a:rPr kumimoji="1" lang="en-US" altLang="ja-JP" sz="4400" b="0" dirty="0">
                          <a:solidFill>
                            <a:schemeClr val="tx1"/>
                          </a:solidFill>
                          <a:latin typeface="+mn-ea"/>
                          <a:ea typeface="+mn-ea"/>
                        </a:rPr>
                        <a:t>)</a:t>
                      </a:r>
                      <a:endParaRPr kumimoji="1" lang="ja-JP" altLang="en-US" sz="4400" b="0">
                        <a:solidFill>
                          <a:schemeClr val="tx1"/>
                        </a:solidFill>
                        <a:latin typeface="+mn-ea"/>
                        <a:ea typeface="+mn-ea"/>
                      </a:endParaRPr>
                    </a:p>
                  </a:txBody>
                  <a:tcPr anchor="ctr">
                    <a:solidFill>
                      <a:schemeClr val="accent1">
                        <a:lumMod val="60000"/>
                        <a:lumOff val="40000"/>
                      </a:schemeClr>
                    </a:solidFill>
                  </a:tcPr>
                </a:tc>
                <a:tc>
                  <a:txBody>
                    <a:bodyPr/>
                    <a:lstStyle/>
                    <a:p>
                      <a:pPr algn="ctr"/>
                      <a:r>
                        <a:rPr kumimoji="1" lang="ja-JP" altLang="en-US" sz="4400" b="0">
                          <a:solidFill>
                            <a:schemeClr val="tx1"/>
                          </a:solidFill>
                          <a:latin typeface="+mn-ea"/>
                          <a:ea typeface="+mn-ea"/>
                        </a:rPr>
                        <a:t>どちらも一致</a:t>
                      </a:r>
                    </a:p>
                  </a:txBody>
                  <a:tcPr anchor="ctr">
                    <a:solidFill>
                      <a:schemeClr val="accent1">
                        <a:lumMod val="60000"/>
                        <a:lumOff val="40000"/>
                      </a:schemeClr>
                    </a:solidFill>
                  </a:tcPr>
                </a:tc>
                <a:extLst>
                  <a:ext uri="{0D108BD9-81ED-4DB2-BD59-A6C34878D82A}">
                    <a16:rowId xmlns:a16="http://schemas.microsoft.com/office/drawing/2014/main" val="4217418162"/>
                  </a:ext>
                </a:extLst>
              </a:tr>
              <a:tr h="1128874">
                <a:tc>
                  <a:txBody>
                    <a:bodyPr/>
                    <a:lstStyle/>
                    <a:p>
                      <a:pPr algn="ctr"/>
                      <a:r>
                        <a:rPr kumimoji="1" lang="en-US" altLang="ja-JP" sz="4400" dirty="0">
                          <a:latin typeface="+mn-ea"/>
                          <a:ea typeface="+mn-ea"/>
                        </a:rPr>
                        <a:t>1±0.1</a:t>
                      </a:r>
                      <a:endParaRPr kumimoji="1" lang="ja-JP" altLang="en-US" sz="4400">
                        <a:latin typeface="+mn-ea"/>
                        <a:ea typeface="+mn-ea"/>
                      </a:endParaRPr>
                    </a:p>
                  </a:txBody>
                  <a:tcPr anchor="ctr">
                    <a:solidFill>
                      <a:schemeClr val="accent1">
                        <a:lumMod val="20000"/>
                        <a:lumOff val="80000"/>
                      </a:schemeClr>
                    </a:solidFill>
                  </a:tcPr>
                </a:tc>
                <a:tc>
                  <a:txBody>
                    <a:bodyPr/>
                    <a:lstStyle/>
                    <a:p>
                      <a:pPr algn="ctr"/>
                      <a:r>
                        <a:rPr kumimoji="1" lang="en-US" altLang="ja-JP" sz="4400" dirty="0">
                          <a:latin typeface="+mn-ea"/>
                          <a:ea typeface="+mn-ea"/>
                        </a:rPr>
                        <a:t>1251</a:t>
                      </a:r>
                      <a:endParaRPr kumimoji="1" lang="ja-JP" altLang="en-US" sz="4400">
                        <a:latin typeface="+mn-ea"/>
                        <a:ea typeface="+mn-ea"/>
                      </a:endParaRPr>
                    </a:p>
                  </a:txBody>
                  <a:tcPr anchor="ctr">
                    <a:solidFill>
                      <a:schemeClr val="accent1">
                        <a:lumMod val="20000"/>
                        <a:lumOff val="80000"/>
                      </a:schemeClr>
                    </a:solidFill>
                  </a:tcPr>
                </a:tc>
                <a:tc>
                  <a:txBody>
                    <a:bodyPr/>
                    <a:lstStyle/>
                    <a:p>
                      <a:pPr algn="ctr"/>
                      <a:r>
                        <a:rPr kumimoji="1" lang="en-US" altLang="ja-JP" sz="4400" dirty="0">
                          <a:latin typeface="+mn-ea"/>
                          <a:ea typeface="+mn-ea"/>
                        </a:rPr>
                        <a:t>642</a:t>
                      </a:r>
                      <a:endParaRPr kumimoji="1" lang="ja-JP" altLang="en-US" sz="4400">
                        <a:latin typeface="+mn-ea"/>
                        <a:ea typeface="+mn-ea"/>
                      </a:endParaRPr>
                    </a:p>
                  </a:txBody>
                  <a:tcPr anchor="ctr">
                    <a:solidFill>
                      <a:schemeClr val="accent1">
                        <a:lumMod val="20000"/>
                        <a:lumOff val="80000"/>
                      </a:schemeClr>
                    </a:solidFill>
                  </a:tcPr>
                </a:tc>
                <a:tc>
                  <a:txBody>
                    <a:bodyPr/>
                    <a:lstStyle/>
                    <a:p>
                      <a:pPr algn="ctr"/>
                      <a:r>
                        <a:rPr kumimoji="1" lang="en-US" altLang="ja-JP" sz="4400" dirty="0">
                          <a:solidFill>
                            <a:srgbClr val="FF0000"/>
                          </a:solidFill>
                          <a:latin typeface="+mn-ea"/>
                          <a:ea typeface="+mn-ea"/>
                        </a:rPr>
                        <a:t>211</a:t>
                      </a:r>
                      <a:endParaRPr kumimoji="1" lang="ja-JP" altLang="en-US" sz="4400">
                        <a:solidFill>
                          <a:srgbClr val="FF0000"/>
                        </a:solidFill>
                        <a:latin typeface="+mn-ea"/>
                        <a:ea typeface="+mn-ea"/>
                      </a:endParaRPr>
                    </a:p>
                  </a:txBody>
                  <a:tcPr anchor="ctr">
                    <a:solidFill>
                      <a:schemeClr val="accent1">
                        <a:lumMod val="20000"/>
                        <a:lumOff val="80000"/>
                      </a:schemeClr>
                    </a:solidFill>
                  </a:tcPr>
                </a:tc>
                <a:extLst>
                  <a:ext uri="{0D108BD9-81ED-4DB2-BD59-A6C34878D82A}">
                    <a16:rowId xmlns:a16="http://schemas.microsoft.com/office/drawing/2014/main" val="2933848317"/>
                  </a:ext>
                </a:extLst>
              </a:tr>
              <a:tr h="1128874">
                <a:tc>
                  <a:txBody>
                    <a:bodyPr/>
                    <a:lstStyle/>
                    <a:p>
                      <a:pPr algn="ctr"/>
                      <a:r>
                        <a:rPr kumimoji="1" lang="en-US" altLang="ja-JP" sz="4400" dirty="0">
                          <a:latin typeface="+mn-ea"/>
                          <a:ea typeface="+mn-ea"/>
                        </a:rPr>
                        <a:t>1±0.2</a:t>
                      </a:r>
                      <a:endParaRPr kumimoji="1" lang="ja-JP" altLang="en-US" sz="4400">
                        <a:latin typeface="+mn-ea"/>
                        <a:ea typeface="+mn-ea"/>
                      </a:endParaRPr>
                    </a:p>
                  </a:txBody>
                  <a:tcPr anchor="ctr">
                    <a:solidFill>
                      <a:schemeClr val="accent1">
                        <a:lumMod val="20000"/>
                        <a:lumOff val="80000"/>
                      </a:schemeClr>
                    </a:solidFill>
                  </a:tcPr>
                </a:tc>
                <a:tc>
                  <a:txBody>
                    <a:bodyPr/>
                    <a:lstStyle/>
                    <a:p>
                      <a:pPr algn="ctr"/>
                      <a:r>
                        <a:rPr kumimoji="1" lang="en-US" altLang="ja-JP" sz="4400" dirty="0">
                          <a:latin typeface="+mn-ea"/>
                          <a:ea typeface="+mn-ea"/>
                        </a:rPr>
                        <a:t>2511</a:t>
                      </a:r>
                      <a:endParaRPr kumimoji="1" lang="ja-JP" altLang="en-US" sz="4400">
                        <a:latin typeface="+mn-ea"/>
                        <a:ea typeface="+mn-ea"/>
                      </a:endParaRPr>
                    </a:p>
                  </a:txBody>
                  <a:tcPr anchor="ctr">
                    <a:solidFill>
                      <a:schemeClr val="accent1">
                        <a:lumMod val="20000"/>
                        <a:lumOff val="80000"/>
                      </a:schemeClr>
                    </a:solidFill>
                  </a:tcPr>
                </a:tc>
                <a:tc>
                  <a:txBody>
                    <a:bodyPr/>
                    <a:lstStyle/>
                    <a:p>
                      <a:pPr algn="ctr"/>
                      <a:r>
                        <a:rPr kumimoji="1" lang="en-US" altLang="ja-JP" sz="4400" dirty="0">
                          <a:latin typeface="+mn-ea"/>
                          <a:ea typeface="+mn-ea"/>
                        </a:rPr>
                        <a:t>2159</a:t>
                      </a:r>
                      <a:endParaRPr kumimoji="1" lang="ja-JP" altLang="en-US" sz="4400">
                        <a:latin typeface="+mn-ea"/>
                        <a:ea typeface="+mn-ea"/>
                      </a:endParaRPr>
                    </a:p>
                  </a:txBody>
                  <a:tcPr anchor="ctr">
                    <a:solidFill>
                      <a:schemeClr val="accent1">
                        <a:lumMod val="20000"/>
                        <a:lumOff val="80000"/>
                      </a:schemeClr>
                    </a:solidFill>
                  </a:tcPr>
                </a:tc>
                <a:tc>
                  <a:txBody>
                    <a:bodyPr/>
                    <a:lstStyle/>
                    <a:p>
                      <a:pPr algn="ctr"/>
                      <a:r>
                        <a:rPr kumimoji="1" lang="en-US" altLang="ja-JP" sz="4400" dirty="0">
                          <a:latin typeface="+mn-ea"/>
                          <a:ea typeface="+mn-ea"/>
                        </a:rPr>
                        <a:t>1598</a:t>
                      </a:r>
                      <a:endParaRPr kumimoji="1" lang="ja-JP" altLang="en-US" sz="4400">
                        <a:latin typeface="+mn-ea"/>
                        <a:ea typeface="+mn-ea"/>
                      </a:endParaRPr>
                    </a:p>
                  </a:txBody>
                  <a:tcPr anchor="ctr">
                    <a:solidFill>
                      <a:schemeClr val="accent1">
                        <a:lumMod val="20000"/>
                        <a:lumOff val="80000"/>
                      </a:schemeClr>
                    </a:solidFill>
                  </a:tcPr>
                </a:tc>
                <a:extLst>
                  <a:ext uri="{0D108BD9-81ED-4DB2-BD59-A6C34878D82A}">
                    <a16:rowId xmlns:a16="http://schemas.microsoft.com/office/drawing/2014/main" val="3601259144"/>
                  </a:ext>
                </a:extLst>
              </a:tr>
            </a:tbl>
          </a:graphicData>
        </a:graphic>
      </p:graphicFrame>
      <p:sp>
        <p:nvSpPr>
          <p:cNvPr id="21" name="テキスト ボックス 20">
            <a:extLst>
              <a:ext uri="{FF2B5EF4-FFF2-40B4-BE49-F238E27FC236}">
                <a16:creationId xmlns:a16="http://schemas.microsoft.com/office/drawing/2014/main" id="{828C0D62-CE0C-464A-A877-0077678E6927}"/>
              </a:ext>
            </a:extLst>
          </p:cNvPr>
          <p:cNvSpPr txBox="1"/>
          <p:nvPr/>
        </p:nvSpPr>
        <p:spPr>
          <a:xfrm>
            <a:off x="1428574" y="23536264"/>
            <a:ext cx="12670278" cy="1754326"/>
          </a:xfrm>
          <a:prstGeom prst="rect">
            <a:avLst/>
          </a:prstGeom>
          <a:noFill/>
        </p:spPr>
        <p:txBody>
          <a:bodyPr wrap="square" rtlCol="0">
            <a:spAutoFit/>
          </a:bodyPr>
          <a:lstStyle/>
          <a:p>
            <a:r>
              <a:rPr kumimoji="1" lang="en-US" altLang="ja-JP" sz="5400" dirty="0" err="1">
                <a:latin typeface="+mn-ea"/>
              </a:rPr>
              <a:t>whispr</a:t>
            </a:r>
            <a:r>
              <a:rPr kumimoji="1" lang="ja-JP" altLang="en-US" sz="5400">
                <a:latin typeface="+mn-ea"/>
              </a:rPr>
              <a:t>では英語として理解するため空耳が出来ないことが分かった。</a:t>
            </a:r>
            <a:endParaRPr kumimoji="1" lang="en-US" altLang="ja-JP" sz="5400" dirty="0">
              <a:latin typeface="+mn-ea"/>
            </a:endParaRPr>
          </a:p>
        </p:txBody>
      </p:sp>
      <p:sp>
        <p:nvSpPr>
          <p:cNvPr id="12" name="テキスト ボックス 11">
            <a:extLst>
              <a:ext uri="{FF2B5EF4-FFF2-40B4-BE49-F238E27FC236}">
                <a16:creationId xmlns:a16="http://schemas.microsoft.com/office/drawing/2014/main" id="{BC9E8B31-0E5E-28D7-3FAC-98F51C8F722E}"/>
              </a:ext>
            </a:extLst>
          </p:cNvPr>
          <p:cNvSpPr txBox="1"/>
          <p:nvPr/>
        </p:nvSpPr>
        <p:spPr>
          <a:xfrm>
            <a:off x="3063113" y="12817069"/>
            <a:ext cx="8450318" cy="1200329"/>
          </a:xfrm>
          <a:prstGeom prst="rect">
            <a:avLst/>
          </a:prstGeom>
          <a:solidFill>
            <a:srgbClr val="FEFEFE"/>
          </a:solidFill>
        </p:spPr>
        <p:txBody>
          <a:bodyPr wrap="square" rtlCol="0">
            <a:spAutoFit/>
          </a:bodyPr>
          <a:lstStyle/>
          <a:p>
            <a:r>
              <a:rPr kumimoji="1" lang="ja-JP" altLang="en-US" sz="7200">
                <a:latin typeface="+mn-ea"/>
              </a:rPr>
              <a:t>音声認識による空耳</a:t>
            </a:r>
          </a:p>
        </p:txBody>
      </p:sp>
      <p:sp>
        <p:nvSpPr>
          <p:cNvPr id="23" name="テキスト ボックス 22">
            <a:extLst>
              <a:ext uri="{FF2B5EF4-FFF2-40B4-BE49-F238E27FC236}">
                <a16:creationId xmlns:a16="http://schemas.microsoft.com/office/drawing/2014/main" id="{5FCF12C4-6F80-8DE5-5B73-484D4B591F96}"/>
              </a:ext>
            </a:extLst>
          </p:cNvPr>
          <p:cNvSpPr txBox="1"/>
          <p:nvPr/>
        </p:nvSpPr>
        <p:spPr>
          <a:xfrm>
            <a:off x="15729290" y="14467242"/>
            <a:ext cx="12911958" cy="1754326"/>
          </a:xfrm>
          <a:prstGeom prst="rect">
            <a:avLst/>
          </a:prstGeom>
          <a:noFill/>
        </p:spPr>
        <p:txBody>
          <a:bodyPr wrap="square" rtlCol="0">
            <a:spAutoFit/>
          </a:bodyPr>
          <a:lstStyle/>
          <a:p>
            <a:r>
              <a:rPr kumimoji="1" lang="ja-JP" altLang="en-US" sz="5400">
                <a:latin typeface="+mn-ea"/>
              </a:rPr>
              <a:t>音声認識で出来た空耳を</a:t>
            </a:r>
            <a:r>
              <a:rPr kumimoji="1" lang="en-US" altLang="ja-JP" sz="5400" dirty="0">
                <a:latin typeface="+mn-ea"/>
              </a:rPr>
              <a:t>IPA</a:t>
            </a:r>
            <a:r>
              <a:rPr kumimoji="1" lang="ja-JP" altLang="en-US" sz="5400">
                <a:latin typeface="+mn-ea"/>
              </a:rPr>
              <a:t>文字列にして、それぞれの距離を比較した。</a:t>
            </a:r>
            <a:endParaRPr kumimoji="1" lang="en-US" altLang="ja-JP" sz="5400" dirty="0">
              <a:latin typeface="+mn-ea"/>
            </a:endParaRPr>
          </a:p>
        </p:txBody>
      </p:sp>
      <p:graphicFrame>
        <p:nvGraphicFramePr>
          <p:cNvPr id="26" name="表 5">
            <a:extLst>
              <a:ext uri="{FF2B5EF4-FFF2-40B4-BE49-F238E27FC236}">
                <a16:creationId xmlns:a16="http://schemas.microsoft.com/office/drawing/2014/main" id="{515D2E63-9556-C40B-3E63-605BEE0796A1}"/>
              </a:ext>
            </a:extLst>
          </p:cNvPr>
          <p:cNvGraphicFramePr>
            <a:graphicFrameLocks noGrp="1"/>
          </p:cNvGraphicFramePr>
          <p:nvPr>
            <p:extLst>
              <p:ext uri="{D42A27DB-BD31-4B8C-83A1-F6EECF244321}">
                <p14:modId xmlns:p14="http://schemas.microsoft.com/office/powerpoint/2010/main" val="3917213884"/>
              </p:ext>
            </p:extLst>
          </p:nvPr>
        </p:nvGraphicFramePr>
        <p:xfrm>
          <a:off x="15729290" y="17258691"/>
          <a:ext cx="12911958" cy="5625976"/>
        </p:xfrm>
        <a:graphic>
          <a:graphicData uri="http://schemas.openxmlformats.org/drawingml/2006/table">
            <a:tbl>
              <a:tblPr firstRow="1" bandRow="1">
                <a:tableStyleId>{F5AB1C69-6EDB-4FF4-983F-18BD219EF322}</a:tableStyleId>
              </a:tblPr>
              <a:tblGrid>
                <a:gridCol w="6897286">
                  <a:extLst>
                    <a:ext uri="{9D8B030D-6E8A-4147-A177-3AD203B41FA5}">
                      <a16:colId xmlns:a16="http://schemas.microsoft.com/office/drawing/2014/main" val="535663769"/>
                    </a:ext>
                  </a:extLst>
                </a:gridCol>
                <a:gridCol w="2988421">
                  <a:extLst>
                    <a:ext uri="{9D8B030D-6E8A-4147-A177-3AD203B41FA5}">
                      <a16:colId xmlns:a16="http://schemas.microsoft.com/office/drawing/2014/main" val="3260619526"/>
                    </a:ext>
                  </a:extLst>
                </a:gridCol>
                <a:gridCol w="3026251">
                  <a:extLst>
                    <a:ext uri="{9D8B030D-6E8A-4147-A177-3AD203B41FA5}">
                      <a16:colId xmlns:a16="http://schemas.microsoft.com/office/drawing/2014/main" val="2406934330"/>
                    </a:ext>
                  </a:extLst>
                </a:gridCol>
              </a:tblGrid>
              <a:tr h="1138130">
                <a:tc>
                  <a:txBody>
                    <a:bodyPr/>
                    <a:lstStyle/>
                    <a:p>
                      <a:pPr algn="ctr"/>
                      <a:r>
                        <a:rPr kumimoji="1" lang="ja-JP" altLang="en-US" sz="4400" b="0" dirty="0">
                          <a:solidFill>
                            <a:schemeClr val="tx1"/>
                          </a:solidFill>
                          <a:latin typeface="+mn-ea"/>
                          <a:ea typeface="+mn-ea"/>
                        </a:rPr>
                        <a:t>レーベンシュタイン距離</a:t>
                      </a:r>
                    </a:p>
                  </a:txBody>
                  <a:tcPr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4400" b="0">
                          <a:solidFill>
                            <a:schemeClr val="tx1"/>
                          </a:solidFill>
                          <a:latin typeface="+mn-ea"/>
                          <a:ea typeface="+mn-ea"/>
                        </a:rPr>
                        <a:t>英語の歌詞</a:t>
                      </a:r>
                      <a:endParaRPr kumimoji="1" lang="ja-JP" altLang="en-US" sz="4400" b="0" dirty="0">
                        <a:solidFill>
                          <a:schemeClr val="tx1"/>
                        </a:solidFill>
                        <a:latin typeface="+mn-ea"/>
                        <a:ea typeface="+mn-ea"/>
                      </a:endParaRPr>
                    </a:p>
                  </a:txBody>
                  <a:tcPr anchor="ctr">
                    <a:solidFill>
                      <a:schemeClr val="accent1">
                        <a:lumMod val="60000"/>
                        <a:lumOff val="40000"/>
                      </a:schemeClr>
                    </a:solidFill>
                  </a:tcPr>
                </a:tc>
                <a:tc>
                  <a:txBody>
                    <a:bodyPr/>
                    <a:lstStyle/>
                    <a:p>
                      <a:pPr algn="ctr" fontAlgn="ctr"/>
                      <a:r>
                        <a:rPr lang="ja-JP" altLang="en-US" sz="4400" b="0" i="0" u="none" strike="noStrike" dirty="0">
                          <a:solidFill>
                            <a:schemeClr val="tx1"/>
                          </a:solidFill>
                          <a:effectLst/>
                          <a:latin typeface="+mn-ea"/>
                          <a:ea typeface="+mn-ea"/>
                        </a:rPr>
                        <a:t>空耳</a:t>
                      </a:r>
                    </a:p>
                  </a:txBody>
                  <a:tcPr anchor="ctr">
                    <a:solidFill>
                      <a:schemeClr val="accent1">
                        <a:lumMod val="60000"/>
                        <a:lumOff val="40000"/>
                      </a:schemeClr>
                    </a:solidFill>
                  </a:tcPr>
                </a:tc>
                <a:extLst>
                  <a:ext uri="{0D108BD9-81ED-4DB2-BD59-A6C34878D82A}">
                    <a16:rowId xmlns:a16="http://schemas.microsoft.com/office/drawing/2014/main" val="4032118911"/>
                  </a:ext>
                </a:extLst>
              </a:tr>
              <a:tr h="113813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4400" u="none" strike="noStrike" dirty="0">
                          <a:solidFill>
                            <a:schemeClr val="tx1"/>
                          </a:solidFill>
                          <a:effectLst/>
                          <a:latin typeface="+mn-ea"/>
                          <a:ea typeface="+mn-ea"/>
                        </a:rPr>
                        <a:t>空耳</a:t>
                      </a:r>
                      <a:r>
                        <a:rPr lang="en-US" altLang="ja-JP" sz="4400" u="none" strike="noStrike" dirty="0">
                          <a:solidFill>
                            <a:schemeClr val="tx1"/>
                          </a:solidFill>
                          <a:effectLst/>
                          <a:latin typeface="+mn-ea"/>
                          <a:ea typeface="+mn-ea"/>
                        </a:rPr>
                        <a:t>(</a:t>
                      </a:r>
                      <a:r>
                        <a:rPr lang="ja-JP" altLang="en-US" sz="4400" u="none" strike="noStrike" dirty="0">
                          <a:solidFill>
                            <a:schemeClr val="tx1"/>
                          </a:solidFill>
                          <a:effectLst/>
                          <a:latin typeface="+mn-ea"/>
                          <a:ea typeface="+mn-ea"/>
                        </a:rPr>
                        <a:t>お前多分腎臓悪い</a:t>
                      </a:r>
                      <a:r>
                        <a:rPr lang="en-US" altLang="ja-JP" sz="4400" b="0" i="0" u="none" strike="noStrike" dirty="0">
                          <a:solidFill>
                            <a:schemeClr val="tx1"/>
                          </a:solidFill>
                          <a:effectLst/>
                          <a:latin typeface="+mn-ea"/>
                          <a:ea typeface="+mn-ea"/>
                        </a:rPr>
                        <a:t>)</a:t>
                      </a:r>
                      <a:endParaRPr lang="ja-JP" altLang="en-US" sz="4400" b="0" i="0" u="none" strike="noStrike" dirty="0">
                        <a:solidFill>
                          <a:schemeClr val="tx1"/>
                        </a:solidFill>
                        <a:effectLst/>
                        <a:latin typeface="+mn-ea"/>
                        <a:ea typeface="+mn-ea"/>
                      </a:endParaRPr>
                    </a:p>
                  </a:txBody>
                  <a:tcPr anchor="ctr">
                    <a:solidFill>
                      <a:schemeClr val="accent1">
                        <a:lumMod val="20000"/>
                        <a:lumOff val="80000"/>
                      </a:schemeClr>
                    </a:solidFill>
                  </a:tcPr>
                </a:tc>
                <a:tc>
                  <a:txBody>
                    <a:bodyPr/>
                    <a:lstStyle/>
                    <a:p>
                      <a:pPr algn="ctr"/>
                      <a:r>
                        <a:rPr kumimoji="1" lang="en-US" altLang="ja-JP" sz="4400" dirty="0">
                          <a:latin typeface="+mn-ea"/>
                          <a:ea typeface="+mn-ea"/>
                        </a:rPr>
                        <a:t>29</a:t>
                      </a:r>
                      <a:endParaRPr kumimoji="1" lang="ja-JP" altLang="en-US" sz="4400" dirty="0">
                        <a:latin typeface="+mn-ea"/>
                        <a:ea typeface="+mn-ea"/>
                      </a:endParaRPr>
                    </a:p>
                  </a:txBody>
                  <a:tcPr anchor="ctr">
                    <a:solidFill>
                      <a:schemeClr val="accent1">
                        <a:lumMod val="20000"/>
                        <a:lumOff val="80000"/>
                      </a:schemeClr>
                    </a:solidFill>
                  </a:tcPr>
                </a:tc>
                <a:tc>
                  <a:txBody>
                    <a:bodyPr/>
                    <a:lstStyle/>
                    <a:p>
                      <a:pPr algn="ctr"/>
                      <a:r>
                        <a:rPr kumimoji="1" lang="en-US" altLang="ja-JP" sz="4400" dirty="0">
                          <a:latin typeface="+mn-ea"/>
                          <a:ea typeface="+mn-ea"/>
                        </a:rPr>
                        <a:t>―</a:t>
                      </a:r>
                      <a:endParaRPr kumimoji="1" lang="ja-JP" altLang="en-US" sz="4400" dirty="0">
                        <a:latin typeface="+mn-ea"/>
                        <a:ea typeface="+mn-ea"/>
                      </a:endParaRPr>
                    </a:p>
                  </a:txBody>
                  <a:tcPr anchor="ctr">
                    <a:solidFill>
                      <a:schemeClr val="accent1">
                        <a:lumMod val="20000"/>
                        <a:lumOff val="80000"/>
                      </a:schemeClr>
                    </a:solidFill>
                  </a:tcPr>
                </a:tc>
                <a:extLst>
                  <a:ext uri="{0D108BD9-81ED-4DB2-BD59-A6C34878D82A}">
                    <a16:rowId xmlns:a16="http://schemas.microsoft.com/office/drawing/2014/main" val="1850961661"/>
                  </a:ext>
                </a:extLst>
              </a:tr>
              <a:tr h="113813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4400" u="none" strike="noStrike" dirty="0">
                          <a:solidFill>
                            <a:schemeClr val="tx1"/>
                          </a:solidFill>
                          <a:effectLst/>
                          <a:latin typeface="+mn-ea"/>
                          <a:ea typeface="+mn-ea"/>
                        </a:rPr>
                        <a:t>お前多分心臓悪い</a:t>
                      </a:r>
                      <a:endParaRPr lang="ja-JP" altLang="en-US" sz="4400" b="0" i="0" u="none" strike="noStrike" dirty="0">
                        <a:solidFill>
                          <a:schemeClr val="tx1"/>
                        </a:solidFill>
                        <a:effectLst/>
                        <a:latin typeface="+mn-ea"/>
                        <a:ea typeface="+mn-ea"/>
                      </a:endParaRPr>
                    </a:p>
                  </a:txBody>
                  <a:tcPr anchor="ctr">
                    <a:solidFill>
                      <a:schemeClr val="accent1">
                        <a:lumMod val="20000"/>
                        <a:lumOff val="80000"/>
                      </a:schemeClr>
                    </a:solidFill>
                  </a:tcPr>
                </a:tc>
                <a:tc>
                  <a:txBody>
                    <a:bodyPr/>
                    <a:lstStyle/>
                    <a:p>
                      <a:pPr algn="ctr"/>
                      <a:r>
                        <a:rPr kumimoji="1" lang="en-US" altLang="ja-JP" sz="4400" dirty="0">
                          <a:latin typeface="+mn-ea"/>
                          <a:ea typeface="+mn-ea"/>
                        </a:rPr>
                        <a:t>29</a:t>
                      </a:r>
                      <a:endParaRPr kumimoji="1" lang="ja-JP" altLang="en-US" sz="4400" dirty="0">
                        <a:latin typeface="+mn-ea"/>
                        <a:ea typeface="+mn-ea"/>
                      </a:endParaRPr>
                    </a:p>
                  </a:txBody>
                  <a:tcPr anchor="ctr">
                    <a:solidFill>
                      <a:schemeClr val="accent1">
                        <a:lumMod val="20000"/>
                        <a:lumOff val="80000"/>
                      </a:schemeClr>
                    </a:solidFill>
                  </a:tcPr>
                </a:tc>
                <a:tc>
                  <a:txBody>
                    <a:bodyPr/>
                    <a:lstStyle/>
                    <a:p>
                      <a:pPr algn="ctr"/>
                      <a:r>
                        <a:rPr kumimoji="1" lang="en-US" altLang="ja-JP" sz="4400" dirty="0">
                          <a:latin typeface="+mn-ea"/>
                          <a:ea typeface="+mn-ea"/>
                        </a:rPr>
                        <a:t>2</a:t>
                      </a:r>
                      <a:endParaRPr kumimoji="1" lang="ja-JP" altLang="en-US" sz="4400" dirty="0">
                        <a:latin typeface="+mn-ea"/>
                        <a:ea typeface="+mn-ea"/>
                      </a:endParaRPr>
                    </a:p>
                  </a:txBody>
                  <a:tcPr anchor="ctr">
                    <a:solidFill>
                      <a:schemeClr val="accent1">
                        <a:lumMod val="20000"/>
                        <a:lumOff val="80000"/>
                      </a:schemeClr>
                    </a:solidFill>
                  </a:tcPr>
                </a:tc>
                <a:extLst>
                  <a:ext uri="{0D108BD9-81ED-4DB2-BD59-A6C34878D82A}">
                    <a16:rowId xmlns:a16="http://schemas.microsoft.com/office/drawing/2014/main" val="3091848423"/>
                  </a:ext>
                </a:extLst>
              </a:tr>
              <a:tr h="1227722">
                <a:tc>
                  <a:txBody>
                    <a:bodyPr/>
                    <a:lstStyle/>
                    <a:p>
                      <a:pPr algn="ctr" fontAlgn="ctr"/>
                      <a:r>
                        <a:rPr lang="ja-JP" altLang="en-US" sz="4400" u="none" strike="noStrike">
                          <a:effectLst/>
                          <a:latin typeface="+mn-ea"/>
                          <a:ea typeface="+mn-ea"/>
                        </a:rPr>
                        <a:t>お前厨房</a:t>
                      </a:r>
                      <a:r>
                        <a:rPr lang="ja-JP" altLang="en-US" sz="4400" u="none" strike="noStrike" dirty="0">
                          <a:effectLst/>
                          <a:latin typeface="+mn-ea"/>
                          <a:ea typeface="+mn-ea"/>
                        </a:rPr>
                        <a:t>腎臓</a:t>
                      </a:r>
                      <a:r>
                        <a:rPr lang="en" altLang="ja-JP" sz="4400" u="none" strike="noStrike" dirty="0">
                          <a:effectLst/>
                          <a:latin typeface="+mn-ea"/>
                          <a:ea typeface="+mn-ea"/>
                        </a:rPr>
                        <a:t>Huawei</a:t>
                      </a:r>
                      <a:endParaRPr lang="en" altLang="ja-JP" sz="4400" b="0" i="0" u="none" strike="noStrike" dirty="0">
                        <a:solidFill>
                          <a:srgbClr val="000000"/>
                        </a:solidFill>
                        <a:effectLst/>
                        <a:latin typeface="+mn-ea"/>
                        <a:ea typeface="+mn-ea"/>
                      </a:endParaRPr>
                    </a:p>
                  </a:txBody>
                  <a:tcPr anchor="ctr">
                    <a:solidFill>
                      <a:schemeClr val="accent1">
                        <a:lumMod val="20000"/>
                        <a:lumOff val="80000"/>
                      </a:schemeClr>
                    </a:solidFill>
                  </a:tcPr>
                </a:tc>
                <a:tc>
                  <a:txBody>
                    <a:bodyPr/>
                    <a:lstStyle/>
                    <a:p>
                      <a:pPr algn="ctr"/>
                      <a:r>
                        <a:rPr kumimoji="1" lang="en-US" altLang="ja-JP" sz="4400" dirty="0">
                          <a:solidFill>
                            <a:srgbClr val="FF0000"/>
                          </a:solidFill>
                          <a:latin typeface="+mn-ea"/>
                          <a:ea typeface="+mn-ea"/>
                        </a:rPr>
                        <a:t>29</a:t>
                      </a:r>
                      <a:endParaRPr kumimoji="1" lang="ja-JP" altLang="en-US" sz="4400" dirty="0">
                        <a:solidFill>
                          <a:srgbClr val="FF0000"/>
                        </a:solidFill>
                        <a:latin typeface="+mn-ea"/>
                        <a:ea typeface="+mn-ea"/>
                      </a:endParaRPr>
                    </a:p>
                  </a:txBody>
                  <a:tcPr anchor="ctr">
                    <a:solidFill>
                      <a:schemeClr val="accent1">
                        <a:lumMod val="20000"/>
                        <a:lumOff val="80000"/>
                      </a:schemeClr>
                    </a:solidFill>
                  </a:tcPr>
                </a:tc>
                <a:tc>
                  <a:txBody>
                    <a:bodyPr/>
                    <a:lstStyle/>
                    <a:p>
                      <a:pPr algn="ctr"/>
                      <a:r>
                        <a:rPr kumimoji="1" lang="en-US" altLang="ja-JP" sz="4400" dirty="0">
                          <a:latin typeface="+mn-ea"/>
                          <a:ea typeface="+mn-ea"/>
                        </a:rPr>
                        <a:t>16</a:t>
                      </a:r>
                      <a:endParaRPr kumimoji="1" lang="ja-JP" altLang="en-US" sz="4400" dirty="0">
                        <a:latin typeface="+mn-ea"/>
                        <a:ea typeface="+mn-ea"/>
                      </a:endParaRPr>
                    </a:p>
                  </a:txBody>
                  <a:tcPr anchor="ctr">
                    <a:solidFill>
                      <a:schemeClr val="accent1">
                        <a:lumMod val="20000"/>
                        <a:lumOff val="80000"/>
                      </a:schemeClr>
                    </a:solidFill>
                  </a:tcPr>
                </a:tc>
                <a:extLst>
                  <a:ext uri="{0D108BD9-81ED-4DB2-BD59-A6C34878D82A}">
                    <a16:rowId xmlns:a16="http://schemas.microsoft.com/office/drawing/2014/main" val="1791962432"/>
                  </a:ext>
                </a:extLst>
              </a:tr>
              <a:tr h="983864">
                <a:tc>
                  <a:txBody>
                    <a:bodyPr/>
                    <a:lstStyle/>
                    <a:p>
                      <a:pPr algn="ctr" fontAlgn="ctr"/>
                      <a:r>
                        <a:rPr lang="ja-JP" altLang="en-US" sz="4400" b="1" u="none" strike="noStrike" dirty="0">
                          <a:effectLst/>
                          <a:latin typeface="+mn-ea"/>
                          <a:ea typeface="+mn-ea"/>
                        </a:rPr>
                        <a:t>ちょうど戦争ファーム</a:t>
                      </a:r>
                      <a:endParaRPr lang="ja-JP" altLang="en-US" sz="4400" b="1" i="0" u="none" strike="noStrike" dirty="0">
                        <a:solidFill>
                          <a:srgbClr val="000000"/>
                        </a:solidFill>
                        <a:effectLst/>
                        <a:latin typeface="+mn-ea"/>
                        <a:ea typeface="+mn-ea"/>
                      </a:endParaRPr>
                    </a:p>
                  </a:txBody>
                  <a:tcPr anchor="ctr">
                    <a:solidFill>
                      <a:schemeClr val="accent1">
                        <a:lumMod val="20000"/>
                        <a:lumOff val="80000"/>
                      </a:schemeClr>
                    </a:solidFill>
                  </a:tcPr>
                </a:tc>
                <a:tc>
                  <a:txBody>
                    <a:bodyPr/>
                    <a:lstStyle/>
                    <a:p>
                      <a:pPr algn="ctr"/>
                      <a:r>
                        <a:rPr kumimoji="1" lang="en-US" altLang="ja-JP" sz="4400" b="1" dirty="0">
                          <a:latin typeface="+mn-ea"/>
                          <a:ea typeface="+mn-ea"/>
                        </a:rPr>
                        <a:t>32</a:t>
                      </a:r>
                      <a:endParaRPr kumimoji="1" lang="ja-JP" altLang="en-US" sz="4400" b="1" dirty="0">
                        <a:latin typeface="+mn-ea"/>
                        <a:ea typeface="+mn-ea"/>
                      </a:endParaRPr>
                    </a:p>
                  </a:txBody>
                  <a:tcPr anchor="ctr">
                    <a:solidFill>
                      <a:schemeClr val="accent1">
                        <a:lumMod val="20000"/>
                        <a:lumOff val="80000"/>
                      </a:schemeClr>
                    </a:solidFill>
                  </a:tcPr>
                </a:tc>
                <a:tc>
                  <a:txBody>
                    <a:bodyPr/>
                    <a:lstStyle/>
                    <a:p>
                      <a:pPr algn="ctr"/>
                      <a:r>
                        <a:rPr kumimoji="1" lang="en-US" altLang="ja-JP" sz="4400" b="1" dirty="0">
                          <a:latin typeface="+mn-ea"/>
                          <a:ea typeface="+mn-ea"/>
                        </a:rPr>
                        <a:t>19</a:t>
                      </a:r>
                      <a:endParaRPr kumimoji="1" lang="ja-JP" altLang="en-US" sz="4400" b="1" dirty="0">
                        <a:latin typeface="+mn-ea"/>
                        <a:ea typeface="+mn-ea"/>
                      </a:endParaRPr>
                    </a:p>
                  </a:txBody>
                  <a:tcPr anchor="ctr">
                    <a:solidFill>
                      <a:schemeClr val="accent1">
                        <a:lumMod val="20000"/>
                        <a:lumOff val="80000"/>
                      </a:schemeClr>
                    </a:solidFill>
                  </a:tcPr>
                </a:tc>
                <a:extLst>
                  <a:ext uri="{0D108BD9-81ED-4DB2-BD59-A6C34878D82A}">
                    <a16:rowId xmlns:a16="http://schemas.microsoft.com/office/drawing/2014/main" val="3557633936"/>
                  </a:ext>
                </a:extLst>
              </a:tr>
            </a:tbl>
          </a:graphicData>
        </a:graphic>
      </p:graphicFrame>
      <p:sp>
        <p:nvSpPr>
          <p:cNvPr id="28" name="テキスト ボックス 27">
            <a:extLst>
              <a:ext uri="{FF2B5EF4-FFF2-40B4-BE49-F238E27FC236}">
                <a16:creationId xmlns:a16="http://schemas.microsoft.com/office/drawing/2014/main" id="{3DDC4957-3A90-BA01-D232-CABC863FCCB9}"/>
              </a:ext>
            </a:extLst>
          </p:cNvPr>
          <p:cNvSpPr txBox="1"/>
          <p:nvPr/>
        </p:nvSpPr>
        <p:spPr>
          <a:xfrm>
            <a:off x="16558115" y="27611361"/>
            <a:ext cx="10302522" cy="2592505"/>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5400" b="0" i="0" u="none" strike="noStrike" kern="1200" cap="none" spc="0" normalizeH="0" baseline="0" noProof="0" dirty="0">
                <a:ln>
                  <a:noFill/>
                </a:ln>
                <a:solidFill>
                  <a:srgbClr val="FF0000"/>
                </a:solidFill>
                <a:effectLst/>
                <a:uLnTx/>
                <a:uFillTx/>
                <a:latin typeface="+mn-ea"/>
                <a:cs typeface="+mn-cs"/>
              </a:rPr>
              <a:t>直感的に聞こえている空耳</a:t>
            </a:r>
            <a:endParaRPr kumimoji="1" lang="en-US" altLang="ja-JP" sz="5400" b="0" i="0" u="none" strike="noStrike" kern="1200" cap="none" spc="0" normalizeH="0" baseline="0" noProof="0" dirty="0">
              <a:ln>
                <a:noFill/>
              </a:ln>
              <a:solidFill>
                <a:srgbClr val="FF0000"/>
              </a:solidFill>
              <a:effectLst/>
              <a:uLnTx/>
              <a:uFillTx/>
              <a:latin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5400" b="0" i="0" u="none" strike="noStrike" kern="1200" cap="none" spc="0" normalizeH="0" baseline="0" noProof="0" dirty="0">
                <a:ln>
                  <a:noFill/>
                </a:ln>
                <a:solidFill>
                  <a:srgbClr val="FF0000"/>
                </a:solidFill>
                <a:effectLst/>
                <a:uLnTx/>
                <a:uFillTx/>
                <a:latin typeface="+mn-ea"/>
                <a:cs typeface="+mn-cs"/>
              </a:rPr>
              <a:t>(</a:t>
            </a:r>
            <a:r>
              <a:rPr kumimoji="1" lang="ja-JP" altLang="en-US" sz="5400" b="0" i="0" u="none" strike="noStrike" kern="1200" cap="none" spc="0" normalizeH="0" baseline="0" noProof="0" dirty="0">
                <a:ln>
                  <a:noFill/>
                </a:ln>
                <a:solidFill>
                  <a:srgbClr val="FF0000"/>
                </a:solidFill>
                <a:effectLst/>
                <a:uLnTx/>
                <a:uFillTx/>
                <a:latin typeface="+mn-ea"/>
                <a:cs typeface="+mn-cs"/>
              </a:rPr>
              <a:t>一致</a:t>
            </a:r>
            <a:r>
              <a:rPr kumimoji="1" lang="en-US" altLang="ja-JP" sz="5400" b="0" i="0" u="none" strike="noStrike" kern="1200" cap="none" spc="0" normalizeH="0" baseline="0" noProof="0" dirty="0">
                <a:ln>
                  <a:noFill/>
                </a:ln>
                <a:solidFill>
                  <a:srgbClr val="FF0000"/>
                </a:solidFill>
                <a:effectLst/>
                <a:uLnTx/>
                <a:uFillTx/>
                <a:latin typeface="+mn-ea"/>
                <a:cs typeface="+mn-cs"/>
              </a:rPr>
              <a:t>)</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5400" b="0" i="0" u="none" strike="noStrike" kern="1200" cap="none" spc="0" normalizeH="0" baseline="0" noProof="0" dirty="0">
                <a:ln>
                  <a:noFill/>
                </a:ln>
                <a:solidFill>
                  <a:srgbClr val="FF0000"/>
                </a:solidFill>
                <a:effectLst/>
                <a:uLnTx/>
                <a:uFillTx/>
                <a:latin typeface="+mn-ea"/>
                <a:cs typeface="+mn-cs"/>
              </a:rPr>
              <a:t>客観的な文字列の距離間の近さ</a:t>
            </a:r>
            <a:endParaRPr kumimoji="1" lang="en-US" altLang="ja-JP" sz="5400" b="0" i="0" u="none" strike="noStrike" kern="1200" cap="none" spc="0" normalizeH="0" baseline="0" noProof="0" dirty="0">
              <a:ln>
                <a:noFill/>
              </a:ln>
              <a:solidFill>
                <a:srgbClr val="FF0000"/>
              </a:solidFill>
              <a:effectLst/>
              <a:uLnTx/>
              <a:uFillTx/>
              <a:latin typeface="+mn-ea"/>
              <a:cs typeface="+mn-cs"/>
            </a:endParaRPr>
          </a:p>
        </p:txBody>
      </p:sp>
      <p:sp>
        <p:nvSpPr>
          <p:cNvPr id="29" name="テキスト ボックス 28">
            <a:extLst>
              <a:ext uri="{FF2B5EF4-FFF2-40B4-BE49-F238E27FC236}">
                <a16:creationId xmlns:a16="http://schemas.microsoft.com/office/drawing/2014/main" id="{419EEB4F-AE92-6052-221E-AA65E412C505}"/>
              </a:ext>
            </a:extLst>
          </p:cNvPr>
          <p:cNvSpPr txBox="1"/>
          <p:nvPr/>
        </p:nvSpPr>
        <p:spPr>
          <a:xfrm>
            <a:off x="15729290" y="23477322"/>
            <a:ext cx="12141622" cy="1754326"/>
          </a:xfrm>
          <a:prstGeom prst="rect">
            <a:avLst/>
          </a:prstGeom>
          <a:noFill/>
        </p:spPr>
        <p:txBody>
          <a:bodyPr wrap="square" rtlCol="0">
            <a:spAutoFit/>
          </a:bodyPr>
          <a:lstStyle/>
          <a:p>
            <a:r>
              <a:rPr kumimoji="1" lang="ja-JP" altLang="en-US" sz="5400">
                <a:latin typeface="+mn-ea"/>
              </a:rPr>
              <a:t>「お前厨房</a:t>
            </a:r>
            <a:r>
              <a:rPr kumimoji="1" lang="ja-JP" altLang="en-US" sz="5400" dirty="0">
                <a:latin typeface="+mn-ea"/>
              </a:rPr>
              <a:t>腎臓</a:t>
            </a:r>
            <a:r>
              <a:rPr kumimoji="1" lang="en-US" altLang="ja-JP" sz="5400" dirty="0">
                <a:latin typeface="+mn-ea"/>
              </a:rPr>
              <a:t>Huawei</a:t>
            </a:r>
            <a:r>
              <a:rPr lang="ja-JP" altLang="en-US" sz="5400">
                <a:latin typeface="+mn-ea"/>
              </a:rPr>
              <a:t>」と</a:t>
            </a:r>
            <a:endParaRPr lang="en-US" altLang="ja-JP" sz="5400" dirty="0">
              <a:latin typeface="+mn-ea"/>
            </a:endParaRPr>
          </a:p>
          <a:p>
            <a:r>
              <a:rPr kumimoji="1" lang="ja-JP" altLang="en-US" sz="5400">
                <a:latin typeface="+mn-ea"/>
              </a:rPr>
              <a:t>「</a:t>
            </a:r>
            <a:r>
              <a:rPr kumimoji="1" lang="ja-JP" altLang="en-US" sz="5400" dirty="0">
                <a:latin typeface="+mn-ea"/>
              </a:rPr>
              <a:t>ちょうど戦争ファーム」は違和感</a:t>
            </a:r>
            <a:r>
              <a:rPr kumimoji="1" lang="ja-JP" altLang="en-US" sz="5400">
                <a:latin typeface="+mn-ea"/>
              </a:rPr>
              <a:t>がある。</a:t>
            </a:r>
            <a:endParaRPr kumimoji="1" lang="ja-JP" altLang="en-US" sz="5400" dirty="0">
              <a:latin typeface="+mn-ea"/>
            </a:endParaRPr>
          </a:p>
        </p:txBody>
      </p:sp>
      <p:sp>
        <p:nvSpPr>
          <p:cNvPr id="30" name="矢印: 右 10">
            <a:extLst>
              <a:ext uri="{FF2B5EF4-FFF2-40B4-BE49-F238E27FC236}">
                <a16:creationId xmlns:a16="http://schemas.microsoft.com/office/drawing/2014/main" id="{0D7CEDD1-053E-248B-942C-99F5364405EC}"/>
              </a:ext>
            </a:extLst>
          </p:cNvPr>
          <p:cNvSpPr/>
          <p:nvPr/>
        </p:nvSpPr>
        <p:spPr>
          <a:xfrm>
            <a:off x="16591263" y="25529214"/>
            <a:ext cx="2345575" cy="14205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a:latin typeface="+mn-ea"/>
            </a:endParaRPr>
          </a:p>
        </p:txBody>
      </p:sp>
      <p:sp>
        <p:nvSpPr>
          <p:cNvPr id="31" name="テキスト ボックス 30">
            <a:extLst>
              <a:ext uri="{FF2B5EF4-FFF2-40B4-BE49-F238E27FC236}">
                <a16:creationId xmlns:a16="http://schemas.microsoft.com/office/drawing/2014/main" id="{300918B5-6C06-5655-CEC5-C71B8CE3D0C3}"/>
              </a:ext>
            </a:extLst>
          </p:cNvPr>
          <p:cNvSpPr txBox="1"/>
          <p:nvPr/>
        </p:nvSpPr>
        <p:spPr>
          <a:xfrm>
            <a:off x="18936838" y="25782608"/>
            <a:ext cx="10309478" cy="923330"/>
          </a:xfrm>
          <a:prstGeom prst="rect">
            <a:avLst/>
          </a:prstGeom>
          <a:noFill/>
        </p:spPr>
        <p:txBody>
          <a:bodyPr wrap="square" rtlCol="0">
            <a:spAutoFit/>
          </a:bodyPr>
          <a:lstStyle/>
          <a:p>
            <a:r>
              <a:rPr kumimoji="1" lang="ja-JP" altLang="en-US" sz="5400">
                <a:latin typeface="+mn-ea"/>
              </a:rPr>
              <a:t>レーベンシュタイン距離に差あり</a:t>
            </a:r>
            <a:endParaRPr kumimoji="1" lang="ja-JP" altLang="en-US" sz="5400" dirty="0">
              <a:latin typeface="+mn-ea"/>
            </a:endParaRPr>
          </a:p>
        </p:txBody>
      </p:sp>
      <p:sp>
        <p:nvSpPr>
          <p:cNvPr id="36" name="テキスト ボックス 35">
            <a:extLst>
              <a:ext uri="{FF2B5EF4-FFF2-40B4-BE49-F238E27FC236}">
                <a16:creationId xmlns:a16="http://schemas.microsoft.com/office/drawing/2014/main" id="{24A6F0A5-70E7-6966-FCA8-F1B545587D24}"/>
              </a:ext>
            </a:extLst>
          </p:cNvPr>
          <p:cNvSpPr txBox="1"/>
          <p:nvPr/>
        </p:nvSpPr>
        <p:spPr>
          <a:xfrm>
            <a:off x="1328241" y="36772289"/>
            <a:ext cx="12718574" cy="2585323"/>
          </a:xfrm>
          <a:prstGeom prst="rect">
            <a:avLst/>
          </a:prstGeom>
          <a:noFill/>
        </p:spPr>
        <p:txBody>
          <a:bodyPr wrap="square" rtlCol="0">
            <a:spAutoFit/>
          </a:bodyPr>
          <a:lstStyle/>
          <a:p>
            <a:r>
              <a:rPr kumimoji="1" lang="ja-JP" altLang="en-US" sz="5400">
                <a:latin typeface="+mn-ea"/>
              </a:rPr>
              <a:t>母音は言語間によって発音が異なるため、</a:t>
            </a:r>
            <a:endParaRPr kumimoji="1" lang="en-US" altLang="ja-JP" sz="5400" dirty="0">
              <a:latin typeface="+mn-ea"/>
            </a:endParaRPr>
          </a:p>
          <a:p>
            <a:r>
              <a:rPr kumimoji="1" lang="ja-JP" altLang="en-US" sz="5400">
                <a:latin typeface="+mn-ea"/>
              </a:rPr>
              <a:t>子音の一致が空耳の一致に大きく関わることが分かった。</a:t>
            </a:r>
          </a:p>
        </p:txBody>
      </p:sp>
      <p:sp>
        <p:nvSpPr>
          <p:cNvPr id="37" name="テキスト ボックス 36">
            <a:extLst>
              <a:ext uri="{FF2B5EF4-FFF2-40B4-BE49-F238E27FC236}">
                <a16:creationId xmlns:a16="http://schemas.microsoft.com/office/drawing/2014/main" id="{6A3517FB-EF65-C2F3-52C3-D8B002CBD9D7}"/>
              </a:ext>
            </a:extLst>
          </p:cNvPr>
          <p:cNvSpPr txBox="1"/>
          <p:nvPr/>
        </p:nvSpPr>
        <p:spPr>
          <a:xfrm>
            <a:off x="17326023" y="30455016"/>
            <a:ext cx="8847482" cy="1938992"/>
          </a:xfrm>
          <a:prstGeom prst="rect">
            <a:avLst/>
          </a:prstGeom>
          <a:noFill/>
        </p:spPr>
        <p:txBody>
          <a:bodyPr wrap="square" rtlCol="0">
            <a:spAutoFit/>
          </a:bodyPr>
          <a:lstStyle/>
          <a:p>
            <a:r>
              <a:rPr kumimoji="1" lang="ja-JP" altLang="en-US" sz="6000">
                <a:latin typeface="+mn-ea"/>
              </a:rPr>
              <a:t>この方法で空耳の評価ができる可能性がある！</a:t>
            </a:r>
            <a:endParaRPr kumimoji="1" lang="ja-JP" altLang="en-US" sz="6000" dirty="0">
              <a:latin typeface="+mn-ea"/>
            </a:endParaRPr>
          </a:p>
        </p:txBody>
      </p:sp>
      <p:sp>
        <p:nvSpPr>
          <p:cNvPr id="41" name="テキスト ボックス 40">
            <a:extLst>
              <a:ext uri="{FF2B5EF4-FFF2-40B4-BE49-F238E27FC236}">
                <a16:creationId xmlns:a16="http://schemas.microsoft.com/office/drawing/2014/main" id="{BF3CB59F-C71D-DF9B-9B42-B378FB9705F5}"/>
              </a:ext>
            </a:extLst>
          </p:cNvPr>
          <p:cNvSpPr txBox="1"/>
          <p:nvPr/>
        </p:nvSpPr>
        <p:spPr>
          <a:xfrm>
            <a:off x="15608383" y="35966081"/>
            <a:ext cx="13606897" cy="4708981"/>
          </a:xfrm>
          <a:prstGeom prst="rect">
            <a:avLst/>
          </a:prstGeom>
          <a:noFill/>
        </p:spPr>
        <p:txBody>
          <a:bodyPr wrap="square" rtlCol="0">
            <a:spAutoFit/>
          </a:bodyPr>
          <a:lstStyle/>
          <a:p>
            <a:r>
              <a:rPr kumimoji="1" lang="ja-JP" altLang="en-US" sz="6000">
                <a:latin typeface="+mn-ea"/>
              </a:rPr>
              <a:t>・空耳アワーの報告事例全てに応用</a:t>
            </a:r>
            <a:endParaRPr kumimoji="1" lang="en-US" altLang="ja-JP" sz="6000" dirty="0">
              <a:latin typeface="+mn-ea"/>
            </a:endParaRPr>
          </a:p>
          <a:p>
            <a:endParaRPr kumimoji="1" lang="en-US" altLang="ja-JP" sz="6000" dirty="0">
              <a:latin typeface="+mn-ea"/>
            </a:endParaRPr>
          </a:p>
          <a:p>
            <a:r>
              <a:rPr kumimoji="1" lang="ja-JP" altLang="en-US" sz="6000">
                <a:latin typeface="+mn-ea"/>
              </a:rPr>
              <a:t>・空耳可能な楽曲の特徴分析</a:t>
            </a:r>
            <a:endParaRPr kumimoji="1" lang="en-US" altLang="ja-JP" sz="6000" dirty="0">
              <a:latin typeface="+mn-ea"/>
            </a:endParaRPr>
          </a:p>
          <a:p>
            <a:endParaRPr kumimoji="1" lang="en-US" altLang="ja-JP" sz="6000" dirty="0">
              <a:latin typeface="+mn-ea"/>
            </a:endParaRPr>
          </a:p>
          <a:p>
            <a:r>
              <a:rPr kumimoji="1" lang="ja-JP" altLang="en-US" sz="6000">
                <a:latin typeface="+mn-ea"/>
              </a:rPr>
              <a:t>・高性能な空耳音声認識ツールの検討</a:t>
            </a:r>
          </a:p>
        </p:txBody>
      </p:sp>
      <p:sp>
        <p:nvSpPr>
          <p:cNvPr id="13" name="角丸四角形 12">
            <a:extLst>
              <a:ext uri="{FF2B5EF4-FFF2-40B4-BE49-F238E27FC236}">
                <a16:creationId xmlns:a16="http://schemas.microsoft.com/office/drawing/2014/main" id="{7675664D-55CC-455D-3CFB-18B3FAAFFCB1}"/>
              </a:ext>
            </a:extLst>
          </p:cNvPr>
          <p:cNvSpPr/>
          <p:nvPr/>
        </p:nvSpPr>
        <p:spPr>
          <a:xfrm>
            <a:off x="7028800" y="7423092"/>
            <a:ext cx="18601281" cy="4397898"/>
          </a:xfrm>
          <a:prstGeom prst="roundRect">
            <a:avLst>
              <a:gd name="adj" fmla="val 39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9830C06C-BC3D-A8C7-9315-00F1220F7760}"/>
              </a:ext>
            </a:extLst>
          </p:cNvPr>
          <p:cNvSpPr txBox="1"/>
          <p:nvPr/>
        </p:nvSpPr>
        <p:spPr>
          <a:xfrm>
            <a:off x="7483939" y="7981119"/>
            <a:ext cx="17888086" cy="3416320"/>
          </a:xfrm>
          <a:prstGeom prst="rect">
            <a:avLst/>
          </a:prstGeom>
          <a:noFill/>
        </p:spPr>
        <p:txBody>
          <a:bodyPr wrap="square" rtlCol="0">
            <a:spAutoFit/>
          </a:bodyPr>
          <a:lstStyle/>
          <a:p>
            <a:r>
              <a:rPr lang="ja-JP" altLang="en-US" sz="5400" dirty="0">
                <a:latin typeface="Söhne"/>
              </a:rPr>
              <a:t>仮説： 空耳は洋楽を聞いた日本語ネイティブが、日本語解釈で無理やりそう聞こえたように解釈することで起きる現象。</a:t>
            </a:r>
            <a:endParaRPr lang="en-US" altLang="ja-JP" sz="5400" dirty="0">
              <a:latin typeface="Söhne"/>
            </a:endParaRPr>
          </a:p>
          <a:p>
            <a:r>
              <a:rPr lang="ja-JP" altLang="en-US" sz="5400" dirty="0">
                <a:latin typeface="Söhne"/>
              </a:rPr>
              <a:t>これを音声認識で再現して、</a:t>
            </a:r>
            <a:r>
              <a:rPr lang="en" altLang="ja-JP" sz="5400" dirty="0">
                <a:latin typeface="Söhne"/>
              </a:rPr>
              <a:t>IPA</a:t>
            </a:r>
            <a:r>
              <a:rPr lang="ja-JP" altLang="en-US" sz="5400" dirty="0">
                <a:latin typeface="Söhne"/>
              </a:rPr>
              <a:t>文字列で類似比較し、元の歌詞との相違を評価する。</a:t>
            </a:r>
            <a:endParaRPr kumimoji="1" lang="ja-JP" altLang="en-US" sz="5400" dirty="0"/>
          </a:p>
        </p:txBody>
      </p:sp>
      <p:sp>
        <p:nvSpPr>
          <p:cNvPr id="25" name="テキスト ボックス 24">
            <a:extLst>
              <a:ext uri="{FF2B5EF4-FFF2-40B4-BE49-F238E27FC236}">
                <a16:creationId xmlns:a16="http://schemas.microsoft.com/office/drawing/2014/main" id="{13BC4B03-43D2-3356-899E-7421FB83C74A}"/>
              </a:ext>
            </a:extLst>
          </p:cNvPr>
          <p:cNvSpPr txBox="1"/>
          <p:nvPr/>
        </p:nvSpPr>
        <p:spPr>
          <a:xfrm>
            <a:off x="14186353" y="6669125"/>
            <a:ext cx="4003906" cy="1200457"/>
          </a:xfrm>
          <a:prstGeom prst="rect">
            <a:avLst/>
          </a:prstGeom>
          <a:solidFill>
            <a:schemeClr val="bg1"/>
          </a:solidFill>
        </p:spPr>
        <p:txBody>
          <a:bodyPr wrap="square" rtlCol="0">
            <a:spAutoFit/>
          </a:bodyPr>
          <a:lstStyle/>
          <a:p>
            <a:r>
              <a:rPr kumimoji="1" lang="ja-JP" altLang="en-US" sz="7201" dirty="0"/>
              <a:t>研究背景</a:t>
            </a:r>
          </a:p>
        </p:txBody>
      </p:sp>
      <p:sp>
        <p:nvSpPr>
          <p:cNvPr id="33" name="角丸四角形 32">
            <a:extLst>
              <a:ext uri="{FF2B5EF4-FFF2-40B4-BE49-F238E27FC236}">
                <a16:creationId xmlns:a16="http://schemas.microsoft.com/office/drawing/2014/main" id="{57D99181-67E9-753A-D775-375BFE4CAF9F}"/>
              </a:ext>
            </a:extLst>
          </p:cNvPr>
          <p:cNvSpPr/>
          <p:nvPr/>
        </p:nvSpPr>
        <p:spPr>
          <a:xfrm>
            <a:off x="3670813" y="659264"/>
            <a:ext cx="24705607" cy="5634073"/>
          </a:xfrm>
          <a:prstGeom prst="roundRect">
            <a:avLst>
              <a:gd name="adj" fmla="val 39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B4B95D03-EB00-C681-BB84-13212D3EC221}"/>
              </a:ext>
            </a:extLst>
          </p:cNvPr>
          <p:cNvSpPr txBox="1"/>
          <p:nvPr/>
        </p:nvSpPr>
        <p:spPr>
          <a:xfrm>
            <a:off x="16691601" y="12953958"/>
            <a:ext cx="11179311" cy="1200329"/>
          </a:xfrm>
          <a:prstGeom prst="rect">
            <a:avLst/>
          </a:prstGeom>
          <a:solidFill>
            <a:srgbClr val="FDFDFD"/>
          </a:solidFill>
        </p:spPr>
        <p:txBody>
          <a:bodyPr wrap="square" rtlCol="0">
            <a:spAutoFit/>
          </a:bodyPr>
          <a:lstStyle/>
          <a:p>
            <a:r>
              <a:rPr kumimoji="1" lang="ja-JP" altLang="en-US" sz="7200"/>
              <a:t>音声認識の空耳の数値比較</a:t>
            </a:r>
          </a:p>
        </p:txBody>
      </p:sp>
      <p:sp>
        <p:nvSpPr>
          <p:cNvPr id="19" name="テキスト ボックス 18">
            <a:extLst>
              <a:ext uri="{FF2B5EF4-FFF2-40B4-BE49-F238E27FC236}">
                <a16:creationId xmlns:a16="http://schemas.microsoft.com/office/drawing/2014/main" id="{117A65D6-9530-F726-4C48-6AF63BD82D66}"/>
              </a:ext>
            </a:extLst>
          </p:cNvPr>
          <p:cNvSpPr txBox="1"/>
          <p:nvPr/>
        </p:nvSpPr>
        <p:spPr>
          <a:xfrm>
            <a:off x="3721184" y="26942326"/>
            <a:ext cx="7477390" cy="1200329"/>
          </a:xfrm>
          <a:prstGeom prst="rect">
            <a:avLst/>
          </a:prstGeom>
          <a:solidFill>
            <a:srgbClr val="ECECEC"/>
          </a:solidFill>
        </p:spPr>
        <p:txBody>
          <a:bodyPr wrap="square" rtlCol="0">
            <a:spAutoFit/>
          </a:bodyPr>
          <a:lstStyle/>
          <a:p>
            <a:r>
              <a:rPr kumimoji="1" lang="ja-JP" altLang="en-US" sz="7200">
                <a:latin typeface="+mn-ea"/>
              </a:rPr>
              <a:t>空耳アワーの事例</a:t>
            </a:r>
          </a:p>
        </p:txBody>
      </p:sp>
      <p:sp>
        <p:nvSpPr>
          <p:cNvPr id="43" name="角丸四角形 42">
            <a:extLst>
              <a:ext uri="{FF2B5EF4-FFF2-40B4-BE49-F238E27FC236}">
                <a16:creationId xmlns:a16="http://schemas.microsoft.com/office/drawing/2014/main" id="{51756628-845D-9A93-213D-6BEB2DE50DD3}"/>
              </a:ext>
            </a:extLst>
          </p:cNvPr>
          <p:cNvSpPr/>
          <p:nvPr/>
        </p:nvSpPr>
        <p:spPr>
          <a:xfrm>
            <a:off x="15131343" y="34775963"/>
            <a:ext cx="14083937" cy="6759925"/>
          </a:xfrm>
          <a:prstGeom prst="roundRect">
            <a:avLst>
              <a:gd name="adj" fmla="val 396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a:extLst>
              <a:ext uri="{FF2B5EF4-FFF2-40B4-BE49-F238E27FC236}">
                <a16:creationId xmlns:a16="http://schemas.microsoft.com/office/drawing/2014/main" id="{4223FF6A-4F61-1FB8-798B-CCFA2B45AEE4}"/>
              </a:ext>
            </a:extLst>
          </p:cNvPr>
          <p:cNvSpPr txBox="1"/>
          <p:nvPr/>
        </p:nvSpPr>
        <p:spPr>
          <a:xfrm>
            <a:off x="19797718" y="34067317"/>
            <a:ext cx="4967076" cy="1200329"/>
          </a:xfrm>
          <a:prstGeom prst="rect">
            <a:avLst/>
          </a:prstGeom>
          <a:solidFill>
            <a:srgbClr val="DCDCDC"/>
          </a:solidFill>
        </p:spPr>
        <p:txBody>
          <a:bodyPr wrap="square" rtlCol="0">
            <a:spAutoFit/>
          </a:bodyPr>
          <a:lstStyle/>
          <a:p>
            <a:r>
              <a:rPr kumimoji="1" lang="ja-JP" altLang="en-US" sz="7200">
                <a:latin typeface="+mn-ea"/>
              </a:rPr>
              <a:t>今後の展望</a:t>
            </a:r>
          </a:p>
        </p:txBody>
      </p:sp>
    </p:spTree>
    <p:extLst>
      <p:ext uri="{BB962C8B-B14F-4D97-AF65-F5344CB8AC3E}">
        <p14:creationId xmlns:p14="http://schemas.microsoft.com/office/powerpoint/2010/main" val="398335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animBg="1"/>
      <p:bldP spid="31" grpId="0"/>
      <p:bldP spid="37" grpId="0"/>
    </p:bldLst>
  </p:timing>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{3F796A2B-7B7B-BB48-BE9F-9B00B3670397}tf10001073</Template>
  <TotalTime>2565</TotalTime>
  <Words>350</Words>
  <Application>Microsoft Macintosh PowerPoint</Application>
  <PresentationFormat>ユーザー設定</PresentationFormat>
  <Paragraphs>71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Söhne</vt:lpstr>
      <vt:lpstr>游ゴシック</vt:lpstr>
      <vt:lpstr>Arial</vt:lpstr>
      <vt:lpstr>Tw Cen MT</vt:lpstr>
      <vt:lpstr>しずく</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ハンダナオキ</dc:creator>
  <cp:lastModifiedBy>ハンダナオキ</cp:lastModifiedBy>
  <cp:revision>6</cp:revision>
  <dcterms:created xsi:type="dcterms:W3CDTF">2023-02-24T10:34:10Z</dcterms:created>
  <dcterms:modified xsi:type="dcterms:W3CDTF">2023-02-27T02:18:45Z</dcterms:modified>
</cp:coreProperties>
</file>