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5" r:id="rId2"/>
    <p:sldId id="263" r:id="rId3"/>
    <p:sldId id="264" r:id="rId4"/>
    <p:sldId id="260" r:id="rId5"/>
  </p:sldIdLst>
  <p:sldSz cx="38100000" cy="214312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BF8F6"/>
    <a:srgbClr val="150D15"/>
    <a:srgbClr val="1C121C"/>
    <a:srgbClr val="1D1311"/>
    <a:srgbClr val="414044"/>
    <a:srgbClr val="090909"/>
    <a:srgbClr val="27222A"/>
    <a:srgbClr val="3E3F49"/>
    <a:srgbClr val="555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5C54BC-2819-4DED-A3E9-7B63E9F8C5A8}" v="75" dt="2022-02-19T23:42:11.132"/>
    <p1510:client id="{DA754144-686E-4DE8-804B-7876944671EC}" v="133" dt="2022-02-20T13:42:00.6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53" autoAdjust="0"/>
    <p:restoredTop sz="94660"/>
  </p:normalViewPr>
  <p:slideViewPr>
    <p:cSldViewPr snapToGrid="0">
      <p:cViewPr varScale="1">
        <p:scale>
          <a:sx n="35" d="100"/>
          <a:sy n="35" d="100"/>
        </p:scale>
        <p:origin x="11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2500" y="3507384"/>
            <a:ext cx="28575000" cy="7461250"/>
          </a:xfrm>
        </p:spPr>
        <p:txBody>
          <a:bodyPr anchor="b"/>
          <a:lstStyle>
            <a:lvl1pPr algn="ctr">
              <a:defRPr sz="1875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500" y="11256369"/>
            <a:ext cx="28575000" cy="5174256"/>
          </a:xfrm>
        </p:spPr>
        <p:txBody>
          <a:bodyPr/>
          <a:lstStyle>
            <a:lvl1pPr marL="0" indent="0" algn="ctr">
              <a:buNone/>
              <a:defRPr sz="7500"/>
            </a:lvl1pPr>
            <a:lvl2pPr marL="1428750" indent="0" algn="ctr">
              <a:buNone/>
              <a:defRPr sz="6250"/>
            </a:lvl2pPr>
            <a:lvl3pPr marL="2857500" indent="0" algn="ctr">
              <a:buNone/>
              <a:defRPr sz="5625"/>
            </a:lvl3pPr>
            <a:lvl4pPr marL="4286250" indent="0" algn="ctr">
              <a:buNone/>
              <a:defRPr sz="5000"/>
            </a:lvl4pPr>
            <a:lvl5pPr marL="5715000" indent="0" algn="ctr">
              <a:buNone/>
              <a:defRPr sz="5000"/>
            </a:lvl5pPr>
            <a:lvl6pPr marL="7143750" indent="0" algn="ctr">
              <a:buNone/>
              <a:defRPr sz="5000"/>
            </a:lvl6pPr>
            <a:lvl7pPr marL="8572500" indent="0" algn="ctr">
              <a:buNone/>
              <a:defRPr sz="5000"/>
            </a:lvl7pPr>
            <a:lvl8pPr marL="10001250" indent="0" algn="ctr">
              <a:buNone/>
              <a:defRPr sz="5000"/>
            </a:lvl8pPr>
            <a:lvl9pPr marL="11430000" indent="0" algn="ctr">
              <a:buNone/>
              <a:defRPr sz="5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06EF-5AF9-4263-BA69-1EA5D98321F1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4AED-40B4-4FD6-AAC0-27E2BF447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600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06EF-5AF9-4263-BA69-1EA5D98321F1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4AED-40B4-4FD6-AAC0-27E2BF447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59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265312" y="1141016"/>
            <a:ext cx="8215313" cy="1816199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19375" y="1141016"/>
            <a:ext cx="24169688" cy="1816199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06EF-5AF9-4263-BA69-1EA5D98321F1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4AED-40B4-4FD6-AAC0-27E2BF447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80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06EF-5AF9-4263-BA69-1EA5D98321F1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4AED-40B4-4FD6-AAC0-27E2BF447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97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9531" y="5342933"/>
            <a:ext cx="32861250" cy="8914803"/>
          </a:xfrm>
        </p:spPr>
        <p:txBody>
          <a:bodyPr anchor="b"/>
          <a:lstStyle>
            <a:lvl1pPr>
              <a:defRPr sz="1875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9531" y="14342074"/>
            <a:ext cx="32861250" cy="4688084"/>
          </a:xfrm>
        </p:spPr>
        <p:txBody>
          <a:bodyPr/>
          <a:lstStyle>
            <a:lvl1pPr marL="0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1pPr>
            <a:lvl2pPr marL="1428750" indent="0">
              <a:buNone/>
              <a:defRPr sz="6250">
                <a:solidFill>
                  <a:schemeClr val="tx1">
                    <a:tint val="75000"/>
                  </a:schemeClr>
                </a:solidFill>
              </a:defRPr>
            </a:lvl2pPr>
            <a:lvl3pPr marL="2857500" indent="0">
              <a:buNone/>
              <a:defRPr sz="5625">
                <a:solidFill>
                  <a:schemeClr val="tx1">
                    <a:tint val="75000"/>
                  </a:schemeClr>
                </a:solidFill>
              </a:defRPr>
            </a:lvl3pPr>
            <a:lvl4pPr marL="428625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4pPr>
            <a:lvl5pPr marL="571500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5pPr>
            <a:lvl6pPr marL="714375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6pPr>
            <a:lvl7pPr marL="857250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7pPr>
            <a:lvl8pPr marL="1000125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8pPr>
            <a:lvl9pPr marL="1143000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06EF-5AF9-4263-BA69-1EA5D98321F1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4AED-40B4-4FD6-AAC0-27E2BF447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50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19375" y="5705078"/>
            <a:ext cx="16192500" cy="1359793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88125" y="5705078"/>
            <a:ext cx="16192500" cy="1359793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06EF-5AF9-4263-BA69-1EA5D98321F1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4AED-40B4-4FD6-AAC0-27E2BF447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943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4338" y="1141017"/>
            <a:ext cx="32861250" cy="4142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4339" y="5253634"/>
            <a:ext cx="16118084" cy="2574725"/>
          </a:xfrm>
        </p:spPr>
        <p:txBody>
          <a:bodyPr anchor="b"/>
          <a:lstStyle>
            <a:lvl1pPr marL="0" indent="0">
              <a:buNone/>
              <a:defRPr sz="7500" b="1"/>
            </a:lvl1pPr>
            <a:lvl2pPr marL="1428750" indent="0">
              <a:buNone/>
              <a:defRPr sz="6250" b="1"/>
            </a:lvl2pPr>
            <a:lvl3pPr marL="2857500" indent="0">
              <a:buNone/>
              <a:defRPr sz="5625" b="1"/>
            </a:lvl3pPr>
            <a:lvl4pPr marL="4286250" indent="0">
              <a:buNone/>
              <a:defRPr sz="5000" b="1"/>
            </a:lvl4pPr>
            <a:lvl5pPr marL="5715000" indent="0">
              <a:buNone/>
              <a:defRPr sz="5000" b="1"/>
            </a:lvl5pPr>
            <a:lvl6pPr marL="7143750" indent="0">
              <a:buNone/>
              <a:defRPr sz="5000" b="1"/>
            </a:lvl6pPr>
            <a:lvl7pPr marL="8572500" indent="0">
              <a:buNone/>
              <a:defRPr sz="5000" b="1"/>
            </a:lvl7pPr>
            <a:lvl8pPr marL="10001250" indent="0">
              <a:buNone/>
              <a:defRPr sz="5000" b="1"/>
            </a:lvl8pPr>
            <a:lvl9pPr marL="11430000" indent="0">
              <a:buNone/>
              <a:defRPr sz="50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4339" y="7828359"/>
            <a:ext cx="16118084" cy="11514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288125" y="5253634"/>
            <a:ext cx="16197463" cy="2574725"/>
          </a:xfrm>
        </p:spPr>
        <p:txBody>
          <a:bodyPr anchor="b"/>
          <a:lstStyle>
            <a:lvl1pPr marL="0" indent="0">
              <a:buNone/>
              <a:defRPr sz="7500" b="1"/>
            </a:lvl1pPr>
            <a:lvl2pPr marL="1428750" indent="0">
              <a:buNone/>
              <a:defRPr sz="6250" b="1"/>
            </a:lvl2pPr>
            <a:lvl3pPr marL="2857500" indent="0">
              <a:buNone/>
              <a:defRPr sz="5625" b="1"/>
            </a:lvl3pPr>
            <a:lvl4pPr marL="4286250" indent="0">
              <a:buNone/>
              <a:defRPr sz="5000" b="1"/>
            </a:lvl4pPr>
            <a:lvl5pPr marL="5715000" indent="0">
              <a:buNone/>
              <a:defRPr sz="5000" b="1"/>
            </a:lvl5pPr>
            <a:lvl6pPr marL="7143750" indent="0">
              <a:buNone/>
              <a:defRPr sz="5000" b="1"/>
            </a:lvl6pPr>
            <a:lvl7pPr marL="8572500" indent="0">
              <a:buNone/>
              <a:defRPr sz="5000" b="1"/>
            </a:lvl7pPr>
            <a:lvl8pPr marL="10001250" indent="0">
              <a:buNone/>
              <a:defRPr sz="5000" b="1"/>
            </a:lvl8pPr>
            <a:lvl9pPr marL="11430000" indent="0">
              <a:buNone/>
              <a:defRPr sz="50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288125" y="7828359"/>
            <a:ext cx="16197463" cy="11514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06EF-5AF9-4263-BA69-1EA5D98321F1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4AED-40B4-4FD6-AAC0-27E2BF447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74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06EF-5AF9-4263-BA69-1EA5D98321F1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4AED-40B4-4FD6-AAC0-27E2BF447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10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06EF-5AF9-4263-BA69-1EA5D98321F1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4AED-40B4-4FD6-AAC0-27E2BF447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334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4339" y="1428750"/>
            <a:ext cx="12288241" cy="5000625"/>
          </a:xfrm>
        </p:spPr>
        <p:txBody>
          <a:bodyPr anchor="b"/>
          <a:lstStyle>
            <a:lvl1pPr>
              <a:defRPr sz="10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7462" y="3085705"/>
            <a:ext cx="19288125" cy="15230078"/>
          </a:xfrm>
        </p:spPr>
        <p:txBody>
          <a:bodyPr/>
          <a:lstStyle>
            <a:lvl1pPr>
              <a:defRPr sz="10000"/>
            </a:lvl1pPr>
            <a:lvl2pPr>
              <a:defRPr sz="8750"/>
            </a:lvl2pPr>
            <a:lvl3pPr>
              <a:defRPr sz="7500"/>
            </a:lvl3pPr>
            <a:lvl4pPr>
              <a:defRPr sz="6250"/>
            </a:lvl4pPr>
            <a:lvl5pPr>
              <a:defRPr sz="6250"/>
            </a:lvl5pPr>
            <a:lvl6pPr>
              <a:defRPr sz="6250"/>
            </a:lvl6pPr>
            <a:lvl7pPr>
              <a:defRPr sz="6250"/>
            </a:lvl7pPr>
            <a:lvl8pPr>
              <a:defRPr sz="6250"/>
            </a:lvl8pPr>
            <a:lvl9pPr>
              <a:defRPr sz="62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4339" y="6429375"/>
            <a:ext cx="12288241" cy="11911213"/>
          </a:xfrm>
        </p:spPr>
        <p:txBody>
          <a:bodyPr/>
          <a:lstStyle>
            <a:lvl1pPr marL="0" indent="0">
              <a:buNone/>
              <a:defRPr sz="5000"/>
            </a:lvl1pPr>
            <a:lvl2pPr marL="1428750" indent="0">
              <a:buNone/>
              <a:defRPr sz="4375"/>
            </a:lvl2pPr>
            <a:lvl3pPr marL="2857500" indent="0">
              <a:buNone/>
              <a:defRPr sz="3750"/>
            </a:lvl3pPr>
            <a:lvl4pPr marL="4286250" indent="0">
              <a:buNone/>
              <a:defRPr sz="3125"/>
            </a:lvl4pPr>
            <a:lvl5pPr marL="5715000" indent="0">
              <a:buNone/>
              <a:defRPr sz="3125"/>
            </a:lvl5pPr>
            <a:lvl6pPr marL="7143750" indent="0">
              <a:buNone/>
              <a:defRPr sz="3125"/>
            </a:lvl6pPr>
            <a:lvl7pPr marL="8572500" indent="0">
              <a:buNone/>
              <a:defRPr sz="3125"/>
            </a:lvl7pPr>
            <a:lvl8pPr marL="10001250" indent="0">
              <a:buNone/>
              <a:defRPr sz="3125"/>
            </a:lvl8pPr>
            <a:lvl9pPr marL="11430000" indent="0">
              <a:buNone/>
              <a:defRPr sz="3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06EF-5AF9-4263-BA69-1EA5D98321F1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4AED-40B4-4FD6-AAC0-27E2BF447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43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4339" y="1428750"/>
            <a:ext cx="12288241" cy="5000625"/>
          </a:xfrm>
        </p:spPr>
        <p:txBody>
          <a:bodyPr anchor="b"/>
          <a:lstStyle>
            <a:lvl1pPr>
              <a:defRPr sz="10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197462" y="3085705"/>
            <a:ext cx="19288125" cy="15230078"/>
          </a:xfrm>
        </p:spPr>
        <p:txBody>
          <a:bodyPr anchor="t"/>
          <a:lstStyle>
            <a:lvl1pPr marL="0" indent="0">
              <a:buNone/>
              <a:defRPr sz="10000"/>
            </a:lvl1pPr>
            <a:lvl2pPr marL="1428750" indent="0">
              <a:buNone/>
              <a:defRPr sz="8750"/>
            </a:lvl2pPr>
            <a:lvl3pPr marL="2857500" indent="0">
              <a:buNone/>
              <a:defRPr sz="7500"/>
            </a:lvl3pPr>
            <a:lvl4pPr marL="4286250" indent="0">
              <a:buNone/>
              <a:defRPr sz="6250"/>
            </a:lvl4pPr>
            <a:lvl5pPr marL="5715000" indent="0">
              <a:buNone/>
              <a:defRPr sz="6250"/>
            </a:lvl5pPr>
            <a:lvl6pPr marL="7143750" indent="0">
              <a:buNone/>
              <a:defRPr sz="6250"/>
            </a:lvl6pPr>
            <a:lvl7pPr marL="8572500" indent="0">
              <a:buNone/>
              <a:defRPr sz="6250"/>
            </a:lvl7pPr>
            <a:lvl8pPr marL="10001250" indent="0">
              <a:buNone/>
              <a:defRPr sz="6250"/>
            </a:lvl8pPr>
            <a:lvl9pPr marL="11430000" indent="0">
              <a:buNone/>
              <a:defRPr sz="625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4339" y="6429375"/>
            <a:ext cx="12288241" cy="11911213"/>
          </a:xfrm>
        </p:spPr>
        <p:txBody>
          <a:bodyPr/>
          <a:lstStyle>
            <a:lvl1pPr marL="0" indent="0">
              <a:buNone/>
              <a:defRPr sz="5000"/>
            </a:lvl1pPr>
            <a:lvl2pPr marL="1428750" indent="0">
              <a:buNone/>
              <a:defRPr sz="4375"/>
            </a:lvl2pPr>
            <a:lvl3pPr marL="2857500" indent="0">
              <a:buNone/>
              <a:defRPr sz="3750"/>
            </a:lvl3pPr>
            <a:lvl4pPr marL="4286250" indent="0">
              <a:buNone/>
              <a:defRPr sz="3125"/>
            </a:lvl4pPr>
            <a:lvl5pPr marL="5715000" indent="0">
              <a:buNone/>
              <a:defRPr sz="3125"/>
            </a:lvl5pPr>
            <a:lvl6pPr marL="7143750" indent="0">
              <a:buNone/>
              <a:defRPr sz="3125"/>
            </a:lvl6pPr>
            <a:lvl7pPr marL="8572500" indent="0">
              <a:buNone/>
              <a:defRPr sz="3125"/>
            </a:lvl7pPr>
            <a:lvl8pPr marL="10001250" indent="0">
              <a:buNone/>
              <a:defRPr sz="3125"/>
            </a:lvl8pPr>
            <a:lvl9pPr marL="11430000" indent="0">
              <a:buNone/>
              <a:defRPr sz="3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06EF-5AF9-4263-BA69-1EA5D98321F1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4AED-40B4-4FD6-AAC0-27E2BF447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378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9375" y="1141017"/>
            <a:ext cx="32861250" cy="4142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19375" y="5705078"/>
            <a:ext cx="32861250" cy="13597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19375" y="19863595"/>
            <a:ext cx="8572500" cy="1141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306EF-5AF9-4263-BA69-1EA5D98321F1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620625" y="19863595"/>
            <a:ext cx="12858750" cy="1141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908125" y="19863595"/>
            <a:ext cx="8572500" cy="1141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54AED-40B4-4FD6-AAC0-27E2BF447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064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57500" rtl="0" eaLnBrk="1" latinLnBrk="0" hangingPunct="1">
        <a:lnSpc>
          <a:spcPct val="90000"/>
        </a:lnSpc>
        <a:spcBef>
          <a:spcPct val="0"/>
        </a:spcBef>
        <a:buNone/>
        <a:defRPr kumimoji="1" sz="137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4375" indent="-714375" algn="l" defTabSz="2857500" rtl="0" eaLnBrk="1" latinLnBrk="0" hangingPunct="1">
        <a:lnSpc>
          <a:spcPct val="90000"/>
        </a:lnSpc>
        <a:spcBef>
          <a:spcPts val="3125"/>
        </a:spcBef>
        <a:buFont typeface="Arial" panose="020B0604020202020204" pitchFamily="34" charset="0"/>
        <a:buChar char="•"/>
        <a:defRPr kumimoji="1" sz="8750" kern="1200">
          <a:solidFill>
            <a:schemeClr val="tx1"/>
          </a:solidFill>
          <a:latin typeface="+mn-lt"/>
          <a:ea typeface="+mn-ea"/>
          <a:cs typeface="+mn-cs"/>
        </a:defRPr>
      </a:lvl1pPr>
      <a:lvl2pPr marL="2143125" indent="-714375" algn="l" defTabSz="2857500" rtl="0" eaLnBrk="1" latinLnBrk="0" hangingPunct="1">
        <a:lnSpc>
          <a:spcPct val="90000"/>
        </a:lnSpc>
        <a:spcBef>
          <a:spcPts val="1563"/>
        </a:spcBef>
        <a:buFont typeface="Arial" panose="020B0604020202020204" pitchFamily="34" charset="0"/>
        <a:buChar char="•"/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75" indent="-714375" algn="l" defTabSz="2857500" rtl="0" eaLnBrk="1" latinLnBrk="0" hangingPunct="1">
        <a:lnSpc>
          <a:spcPct val="90000"/>
        </a:lnSpc>
        <a:spcBef>
          <a:spcPts val="1563"/>
        </a:spcBef>
        <a:buFont typeface="Arial" panose="020B0604020202020204" pitchFamily="34" charset="0"/>
        <a:buChar char="•"/>
        <a:defRPr kumimoji="1" sz="6250" kern="1200">
          <a:solidFill>
            <a:schemeClr val="tx1"/>
          </a:solidFill>
          <a:latin typeface="+mn-lt"/>
          <a:ea typeface="+mn-ea"/>
          <a:cs typeface="+mn-cs"/>
        </a:defRPr>
      </a:lvl3pPr>
      <a:lvl4pPr marL="5000625" indent="-714375" algn="l" defTabSz="2857500" rtl="0" eaLnBrk="1" latinLnBrk="0" hangingPunct="1">
        <a:lnSpc>
          <a:spcPct val="90000"/>
        </a:lnSpc>
        <a:spcBef>
          <a:spcPts val="1563"/>
        </a:spcBef>
        <a:buFont typeface="Arial" panose="020B0604020202020204" pitchFamily="34" charset="0"/>
        <a:buChar char="•"/>
        <a:defRPr kumimoji="1" sz="5625" kern="1200">
          <a:solidFill>
            <a:schemeClr val="tx1"/>
          </a:solidFill>
          <a:latin typeface="+mn-lt"/>
          <a:ea typeface="+mn-ea"/>
          <a:cs typeface="+mn-cs"/>
        </a:defRPr>
      </a:lvl4pPr>
      <a:lvl5pPr marL="6429375" indent="-714375" algn="l" defTabSz="2857500" rtl="0" eaLnBrk="1" latinLnBrk="0" hangingPunct="1">
        <a:lnSpc>
          <a:spcPct val="90000"/>
        </a:lnSpc>
        <a:spcBef>
          <a:spcPts val="1563"/>
        </a:spcBef>
        <a:buFont typeface="Arial" panose="020B0604020202020204" pitchFamily="34" charset="0"/>
        <a:buChar char="•"/>
        <a:defRPr kumimoji="1" sz="5625" kern="1200">
          <a:solidFill>
            <a:schemeClr val="tx1"/>
          </a:solidFill>
          <a:latin typeface="+mn-lt"/>
          <a:ea typeface="+mn-ea"/>
          <a:cs typeface="+mn-cs"/>
        </a:defRPr>
      </a:lvl5pPr>
      <a:lvl6pPr marL="7858125" indent="-714375" algn="l" defTabSz="2857500" rtl="0" eaLnBrk="1" latinLnBrk="0" hangingPunct="1">
        <a:lnSpc>
          <a:spcPct val="90000"/>
        </a:lnSpc>
        <a:spcBef>
          <a:spcPts val="1563"/>
        </a:spcBef>
        <a:buFont typeface="Arial" panose="020B0604020202020204" pitchFamily="34" charset="0"/>
        <a:buChar char="•"/>
        <a:defRPr kumimoji="1" sz="5625" kern="1200">
          <a:solidFill>
            <a:schemeClr val="tx1"/>
          </a:solidFill>
          <a:latin typeface="+mn-lt"/>
          <a:ea typeface="+mn-ea"/>
          <a:cs typeface="+mn-cs"/>
        </a:defRPr>
      </a:lvl6pPr>
      <a:lvl7pPr marL="9286875" indent="-714375" algn="l" defTabSz="2857500" rtl="0" eaLnBrk="1" latinLnBrk="0" hangingPunct="1">
        <a:lnSpc>
          <a:spcPct val="90000"/>
        </a:lnSpc>
        <a:spcBef>
          <a:spcPts val="1563"/>
        </a:spcBef>
        <a:buFont typeface="Arial" panose="020B0604020202020204" pitchFamily="34" charset="0"/>
        <a:buChar char="•"/>
        <a:defRPr kumimoji="1" sz="5625" kern="1200">
          <a:solidFill>
            <a:schemeClr val="tx1"/>
          </a:solidFill>
          <a:latin typeface="+mn-lt"/>
          <a:ea typeface="+mn-ea"/>
          <a:cs typeface="+mn-cs"/>
        </a:defRPr>
      </a:lvl7pPr>
      <a:lvl8pPr marL="10715625" indent="-714375" algn="l" defTabSz="2857500" rtl="0" eaLnBrk="1" latinLnBrk="0" hangingPunct="1">
        <a:lnSpc>
          <a:spcPct val="90000"/>
        </a:lnSpc>
        <a:spcBef>
          <a:spcPts val="1563"/>
        </a:spcBef>
        <a:buFont typeface="Arial" panose="020B0604020202020204" pitchFamily="34" charset="0"/>
        <a:buChar char="•"/>
        <a:defRPr kumimoji="1" sz="5625" kern="1200">
          <a:solidFill>
            <a:schemeClr val="tx1"/>
          </a:solidFill>
          <a:latin typeface="+mn-lt"/>
          <a:ea typeface="+mn-ea"/>
          <a:cs typeface="+mn-cs"/>
        </a:defRPr>
      </a:lvl8pPr>
      <a:lvl9pPr marL="12144375" indent="-714375" algn="l" defTabSz="2857500" rtl="0" eaLnBrk="1" latinLnBrk="0" hangingPunct="1">
        <a:lnSpc>
          <a:spcPct val="90000"/>
        </a:lnSpc>
        <a:spcBef>
          <a:spcPts val="1563"/>
        </a:spcBef>
        <a:buFont typeface="Arial" panose="020B0604020202020204" pitchFamily="34" charset="0"/>
        <a:buChar char="•"/>
        <a:defRPr kumimoji="1" sz="56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7500" rtl="0" eaLnBrk="1" latinLnBrk="0" hangingPunct="1">
        <a:defRPr kumimoji="1" sz="5625" kern="1200">
          <a:solidFill>
            <a:schemeClr val="tx1"/>
          </a:solidFill>
          <a:latin typeface="+mn-lt"/>
          <a:ea typeface="+mn-ea"/>
          <a:cs typeface="+mn-cs"/>
        </a:defRPr>
      </a:lvl1pPr>
      <a:lvl2pPr marL="1428750" algn="l" defTabSz="2857500" rtl="0" eaLnBrk="1" latinLnBrk="0" hangingPunct="1">
        <a:defRPr kumimoji="1" sz="5625" kern="1200">
          <a:solidFill>
            <a:schemeClr val="tx1"/>
          </a:solidFill>
          <a:latin typeface="+mn-lt"/>
          <a:ea typeface="+mn-ea"/>
          <a:cs typeface="+mn-cs"/>
        </a:defRPr>
      </a:lvl2pPr>
      <a:lvl3pPr marL="2857500" algn="l" defTabSz="2857500" rtl="0" eaLnBrk="1" latinLnBrk="0" hangingPunct="1">
        <a:defRPr kumimoji="1" sz="5625" kern="1200">
          <a:solidFill>
            <a:schemeClr val="tx1"/>
          </a:solidFill>
          <a:latin typeface="+mn-lt"/>
          <a:ea typeface="+mn-ea"/>
          <a:cs typeface="+mn-cs"/>
        </a:defRPr>
      </a:lvl3pPr>
      <a:lvl4pPr marL="4286250" algn="l" defTabSz="2857500" rtl="0" eaLnBrk="1" latinLnBrk="0" hangingPunct="1">
        <a:defRPr kumimoji="1" sz="5625" kern="1200">
          <a:solidFill>
            <a:schemeClr val="tx1"/>
          </a:solidFill>
          <a:latin typeface="+mn-lt"/>
          <a:ea typeface="+mn-ea"/>
          <a:cs typeface="+mn-cs"/>
        </a:defRPr>
      </a:lvl4pPr>
      <a:lvl5pPr marL="5715000" algn="l" defTabSz="2857500" rtl="0" eaLnBrk="1" latinLnBrk="0" hangingPunct="1">
        <a:defRPr kumimoji="1" sz="5625" kern="1200">
          <a:solidFill>
            <a:schemeClr val="tx1"/>
          </a:solidFill>
          <a:latin typeface="+mn-lt"/>
          <a:ea typeface="+mn-ea"/>
          <a:cs typeface="+mn-cs"/>
        </a:defRPr>
      </a:lvl5pPr>
      <a:lvl6pPr marL="7143750" algn="l" defTabSz="2857500" rtl="0" eaLnBrk="1" latinLnBrk="0" hangingPunct="1">
        <a:defRPr kumimoji="1" sz="5625" kern="1200">
          <a:solidFill>
            <a:schemeClr val="tx1"/>
          </a:solidFill>
          <a:latin typeface="+mn-lt"/>
          <a:ea typeface="+mn-ea"/>
          <a:cs typeface="+mn-cs"/>
        </a:defRPr>
      </a:lvl6pPr>
      <a:lvl7pPr marL="8572500" algn="l" defTabSz="2857500" rtl="0" eaLnBrk="1" latinLnBrk="0" hangingPunct="1">
        <a:defRPr kumimoji="1" sz="5625" kern="1200">
          <a:solidFill>
            <a:schemeClr val="tx1"/>
          </a:solidFill>
          <a:latin typeface="+mn-lt"/>
          <a:ea typeface="+mn-ea"/>
          <a:cs typeface="+mn-cs"/>
        </a:defRPr>
      </a:lvl7pPr>
      <a:lvl8pPr marL="10001250" algn="l" defTabSz="2857500" rtl="0" eaLnBrk="1" latinLnBrk="0" hangingPunct="1">
        <a:defRPr kumimoji="1" sz="5625" kern="1200">
          <a:solidFill>
            <a:schemeClr val="tx1"/>
          </a:solidFill>
          <a:latin typeface="+mn-lt"/>
          <a:ea typeface="+mn-ea"/>
          <a:cs typeface="+mn-cs"/>
        </a:defRPr>
      </a:lvl8pPr>
      <a:lvl9pPr marL="11430000" algn="l" defTabSz="2857500" rtl="0" eaLnBrk="1" latinLnBrk="0" hangingPunct="1">
        <a:defRPr kumimoji="1" sz="56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D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二等辺三角形 200">
            <a:extLst>
              <a:ext uri="{FF2B5EF4-FFF2-40B4-BE49-F238E27FC236}">
                <a16:creationId xmlns:a16="http://schemas.microsoft.com/office/drawing/2014/main" id="{1B54FC33-42AF-4B99-8D5E-8E4EC316D8EB}"/>
              </a:ext>
            </a:extLst>
          </p:cNvPr>
          <p:cNvSpPr/>
          <p:nvPr/>
        </p:nvSpPr>
        <p:spPr>
          <a:xfrm rot="19774264" flipH="1">
            <a:off x="7569196" y="-8470649"/>
            <a:ext cx="15226551" cy="36918900"/>
          </a:xfrm>
          <a:prstGeom prst="triangle">
            <a:avLst/>
          </a:prstGeom>
          <a:noFill/>
          <a:ln w="190500">
            <a:solidFill>
              <a:srgbClr val="933E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二等辺三角形 201">
            <a:extLst>
              <a:ext uri="{FF2B5EF4-FFF2-40B4-BE49-F238E27FC236}">
                <a16:creationId xmlns:a16="http://schemas.microsoft.com/office/drawing/2014/main" id="{BE29A37C-A2E2-4AAA-ABD2-FDDC437E06E0}"/>
              </a:ext>
            </a:extLst>
          </p:cNvPr>
          <p:cNvSpPr/>
          <p:nvPr/>
        </p:nvSpPr>
        <p:spPr>
          <a:xfrm rot="1825736">
            <a:off x="13808318" y="-8470648"/>
            <a:ext cx="15226551" cy="36918900"/>
          </a:xfrm>
          <a:prstGeom prst="triangle">
            <a:avLst/>
          </a:prstGeom>
          <a:noFill/>
          <a:ln w="190500">
            <a:solidFill>
              <a:srgbClr val="1334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二等辺三角形 1023">
            <a:extLst>
              <a:ext uri="{FF2B5EF4-FFF2-40B4-BE49-F238E27FC236}">
                <a16:creationId xmlns:a16="http://schemas.microsoft.com/office/drawing/2014/main" id="{C97E42AA-2BBF-402A-A65C-C5D4D1E4F1C3}"/>
              </a:ext>
            </a:extLst>
          </p:cNvPr>
          <p:cNvSpPr/>
          <p:nvPr/>
        </p:nvSpPr>
        <p:spPr>
          <a:xfrm rot="1825736">
            <a:off x="13929957" y="-8917905"/>
            <a:ext cx="15226551" cy="37399238"/>
          </a:xfrm>
          <a:custGeom>
            <a:avLst/>
            <a:gdLst>
              <a:gd name="connsiteX0" fmla="*/ 0 w 15226551"/>
              <a:gd name="connsiteY0" fmla="*/ 36918900 h 36918900"/>
              <a:gd name="connsiteX1" fmla="*/ 7613276 w 15226551"/>
              <a:gd name="connsiteY1" fmla="*/ 0 h 36918900"/>
              <a:gd name="connsiteX2" fmla="*/ 15226551 w 15226551"/>
              <a:gd name="connsiteY2" fmla="*/ 36918900 h 36918900"/>
              <a:gd name="connsiteX3" fmla="*/ 0 w 15226551"/>
              <a:gd name="connsiteY3" fmla="*/ 36918900 h 36918900"/>
              <a:gd name="connsiteX0" fmla="*/ 0 w 15226551"/>
              <a:gd name="connsiteY0" fmla="*/ 37468610 h 37468610"/>
              <a:gd name="connsiteX1" fmla="*/ 8925283 w 15226551"/>
              <a:gd name="connsiteY1" fmla="*/ 0 h 37468610"/>
              <a:gd name="connsiteX2" fmla="*/ 15226551 w 15226551"/>
              <a:gd name="connsiteY2" fmla="*/ 37468610 h 37468610"/>
              <a:gd name="connsiteX3" fmla="*/ 0 w 15226551"/>
              <a:gd name="connsiteY3" fmla="*/ 37468610 h 37468610"/>
              <a:gd name="connsiteX0" fmla="*/ 0 w 15226551"/>
              <a:gd name="connsiteY0" fmla="*/ 37399238 h 37399238"/>
              <a:gd name="connsiteX1" fmla="*/ 8656726 w 15226551"/>
              <a:gd name="connsiteY1" fmla="*/ 0 h 37399238"/>
              <a:gd name="connsiteX2" fmla="*/ 15226551 w 15226551"/>
              <a:gd name="connsiteY2" fmla="*/ 37399238 h 37399238"/>
              <a:gd name="connsiteX3" fmla="*/ 0 w 15226551"/>
              <a:gd name="connsiteY3" fmla="*/ 37399238 h 37399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26551" h="37399238">
                <a:moveTo>
                  <a:pt x="0" y="37399238"/>
                </a:moveTo>
                <a:lnTo>
                  <a:pt x="8656726" y="0"/>
                </a:lnTo>
                <a:lnTo>
                  <a:pt x="15226551" y="37399238"/>
                </a:lnTo>
                <a:lnTo>
                  <a:pt x="0" y="37399238"/>
                </a:lnTo>
                <a:close/>
              </a:path>
            </a:pathLst>
          </a:custGeom>
          <a:solidFill>
            <a:srgbClr val="1334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二等辺三角形 197">
            <a:extLst>
              <a:ext uri="{FF2B5EF4-FFF2-40B4-BE49-F238E27FC236}">
                <a16:creationId xmlns:a16="http://schemas.microsoft.com/office/drawing/2014/main" id="{0905A574-EDE0-458D-8129-6A2FF1E7A620}"/>
              </a:ext>
            </a:extLst>
          </p:cNvPr>
          <p:cNvSpPr/>
          <p:nvPr/>
        </p:nvSpPr>
        <p:spPr>
          <a:xfrm rot="19774264" flipH="1">
            <a:off x="7426033" y="-8997052"/>
            <a:ext cx="15226551" cy="37484239"/>
          </a:xfrm>
          <a:custGeom>
            <a:avLst/>
            <a:gdLst>
              <a:gd name="connsiteX0" fmla="*/ 0 w 15226551"/>
              <a:gd name="connsiteY0" fmla="*/ 36918900 h 36918900"/>
              <a:gd name="connsiteX1" fmla="*/ 7613276 w 15226551"/>
              <a:gd name="connsiteY1" fmla="*/ 0 h 36918900"/>
              <a:gd name="connsiteX2" fmla="*/ 15226551 w 15226551"/>
              <a:gd name="connsiteY2" fmla="*/ 36918900 h 36918900"/>
              <a:gd name="connsiteX3" fmla="*/ 0 w 15226551"/>
              <a:gd name="connsiteY3" fmla="*/ 36918900 h 36918900"/>
              <a:gd name="connsiteX0" fmla="*/ 0 w 15226551"/>
              <a:gd name="connsiteY0" fmla="*/ 37484239 h 37484239"/>
              <a:gd name="connsiteX1" fmla="*/ 8650985 w 15226551"/>
              <a:gd name="connsiteY1" fmla="*/ 0 h 37484239"/>
              <a:gd name="connsiteX2" fmla="*/ 15226551 w 15226551"/>
              <a:gd name="connsiteY2" fmla="*/ 37484239 h 37484239"/>
              <a:gd name="connsiteX3" fmla="*/ 0 w 15226551"/>
              <a:gd name="connsiteY3" fmla="*/ 37484239 h 37484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26551" h="37484239">
                <a:moveTo>
                  <a:pt x="0" y="37484239"/>
                </a:moveTo>
                <a:lnTo>
                  <a:pt x="8650985" y="0"/>
                </a:lnTo>
                <a:lnTo>
                  <a:pt x="15226551" y="37484239"/>
                </a:lnTo>
                <a:lnTo>
                  <a:pt x="0" y="37484239"/>
                </a:lnTo>
                <a:close/>
              </a:path>
            </a:pathLst>
          </a:custGeom>
          <a:solidFill>
            <a:srgbClr val="933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1" name="フリーフォーム: 図形 380">
            <a:extLst>
              <a:ext uri="{FF2B5EF4-FFF2-40B4-BE49-F238E27FC236}">
                <a16:creationId xmlns:a16="http://schemas.microsoft.com/office/drawing/2014/main" id="{8853CF42-6C57-42C3-8FEC-23CC4C6647C3}"/>
              </a:ext>
            </a:extLst>
          </p:cNvPr>
          <p:cNvSpPr/>
          <p:nvPr/>
        </p:nvSpPr>
        <p:spPr>
          <a:xfrm rot="1825736">
            <a:off x="11154796" y="9568901"/>
            <a:ext cx="12880857" cy="18132372"/>
          </a:xfrm>
          <a:custGeom>
            <a:avLst/>
            <a:gdLst>
              <a:gd name="connsiteX0" fmla="*/ 1944458 w 12880857"/>
              <a:gd name="connsiteY0" fmla="*/ 0 h 18132372"/>
              <a:gd name="connsiteX1" fmla="*/ 10208997 w 12880857"/>
              <a:gd name="connsiteY1" fmla="*/ 2392689 h 18132372"/>
              <a:gd name="connsiteX2" fmla="*/ 12880857 w 12880857"/>
              <a:gd name="connsiteY2" fmla="*/ 17602459 h 18132372"/>
              <a:gd name="connsiteX3" fmla="*/ 12585401 w 12880857"/>
              <a:gd name="connsiteY3" fmla="*/ 18132371 h 18132372"/>
              <a:gd name="connsiteX4" fmla="*/ 11978488 w 12880857"/>
              <a:gd name="connsiteY4" fmla="*/ 18132372 h 18132372"/>
              <a:gd name="connsiteX5" fmla="*/ 0 w 12880857"/>
              <a:gd name="connsiteY5" fmla="*/ 8400548 h 18132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80857" h="18132372">
                <a:moveTo>
                  <a:pt x="1944458" y="0"/>
                </a:moveTo>
                <a:lnTo>
                  <a:pt x="10208997" y="2392689"/>
                </a:lnTo>
                <a:lnTo>
                  <a:pt x="12880857" y="17602459"/>
                </a:lnTo>
                <a:lnTo>
                  <a:pt x="12585401" y="18132371"/>
                </a:lnTo>
                <a:lnTo>
                  <a:pt x="11978488" y="18132372"/>
                </a:lnTo>
                <a:lnTo>
                  <a:pt x="0" y="8400548"/>
                </a:lnTo>
                <a:close/>
              </a:path>
            </a:pathLst>
          </a:custGeom>
          <a:solidFill>
            <a:srgbClr val="B3D7EB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025" name="正方形/長方形 1024">
            <a:extLst>
              <a:ext uri="{FF2B5EF4-FFF2-40B4-BE49-F238E27FC236}">
                <a16:creationId xmlns:a16="http://schemas.microsoft.com/office/drawing/2014/main" id="{574E82A2-3A00-4117-8B46-D3C30DEF0C94}"/>
              </a:ext>
            </a:extLst>
          </p:cNvPr>
          <p:cNvSpPr/>
          <p:nvPr/>
        </p:nvSpPr>
        <p:spPr>
          <a:xfrm>
            <a:off x="0" y="19173371"/>
            <a:ext cx="38121865" cy="2257879"/>
          </a:xfrm>
          <a:prstGeom prst="rect">
            <a:avLst/>
          </a:prstGeom>
          <a:solidFill>
            <a:srgbClr val="2722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F0EFA12-C548-463B-9BE8-E376C862B0A0}"/>
              </a:ext>
            </a:extLst>
          </p:cNvPr>
          <p:cNvGrpSpPr/>
          <p:nvPr/>
        </p:nvGrpSpPr>
        <p:grpSpPr>
          <a:xfrm>
            <a:off x="9643141" y="4599940"/>
            <a:ext cx="9107070" cy="14574079"/>
            <a:chOff x="9643141" y="4599940"/>
            <a:chExt cx="9107070" cy="14574079"/>
          </a:xfrm>
        </p:grpSpPr>
        <p:sp>
          <p:nvSpPr>
            <p:cNvPr id="379" name="楕円 378">
              <a:extLst>
                <a:ext uri="{FF2B5EF4-FFF2-40B4-BE49-F238E27FC236}">
                  <a16:creationId xmlns:a16="http://schemas.microsoft.com/office/drawing/2014/main" id="{9EDF0CC5-FD8C-4016-AEB6-F5AE2687D085}"/>
                </a:ext>
              </a:extLst>
            </p:cNvPr>
            <p:cNvSpPr/>
            <p:nvPr/>
          </p:nvSpPr>
          <p:spPr>
            <a:xfrm flipH="1">
              <a:off x="16006326" y="16972271"/>
              <a:ext cx="511767" cy="511767"/>
            </a:xfrm>
            <a:prstGeom prst="ellipse">
              <a:avLst/>
            </a:prstGeom>
            <a:solidFill>
              <a:schemeClr val="accent2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0" name="楕円 379">
              <a:extLst>
                <a:ext uri="{FF2B5EF4-FFF2-40B4-BE49-F238E27FC236}">
                  <a16:creationId xmlns:a16="http://schemas.microsoft.com/office/drawing/2014/main" id="{248400B9-B53C-46F5-9425-6EE0DCDFBA76}"/>
                </a:ext>
              </a:extLst>
            </p:cNvPr>
            <p:cNvSpPr/>
            <p:nvPr/>
          </p:nvSpPr>
          <p:spPr>
            <a:xfrm flipH="1">
              <a:off x="14181168" y="9599903"/>
              <a:ext cx="2509033" cy="2509033"/>
            </a:xfrm>
            <a:prstGeom prst="ellipse">
              <a:avLst/>
            </a:prstGeom>
            <a:solidFill>
              <a:schemeClr val="accent2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82" name="グループ化 381">
              <a:extLst>
                <a:ext uri="{FF2B5EF4-FFF2-40B4-BE49-F238E27FC236}">
                  <a16:creationId xmlns:a16="http://schemas.microsoft.com/office/drawing/2014/main" id="{EE563A8D-7A07-472F-90CE-A9D2EDE71534}"/>
                </a:ext>
              </a:extLst>
            </p:cNvPr>
            <p:cNvGrpSpPr/>
            <p:nvPr/>
          </p:nvGrpSpPr>
          <p:grpSpPr>
            <a:xfrm>
              <a:off x="14388009" y="14040437"/>
              <a:ext cx="1817078" cy="3357924"/>
              <a:chOff x="14388009" y="14040437"/>
              <a:chExt cx="1817078" cy="3357924"/>
            </a:xfrm>
          </p:grpSpPr>
          <p:sp>
            <p:nvSpPr>
              <p:cNvPr id="383" name="フリーフォーム: 図形 382">
                <a:extLst>
                  <a:ext uri="{FF2B5EF4-FFF2-40B4-BE49-F238E27FC236}">
                    <a16:creationId xmlns:a16="http://schemas.microsoft.com/office/drawing/2014/main" id="{48E9F237-6EBB-4F1D-BA54-A29AAA4DCB8B}"/>
                  </a:ext>
                </a:extLst>
              </p:cNvPr>
              <p:cNvSpPr/>
              <p:nvPr/>
            </p:nvSpPr>
            <p:spPr>
              <a:xfrm rot="20162994" flipH="1">
                <a:off x="14388009" y="14040437"/>
                <a:ext cx="1185802" cy="1287214"/>
              </a:xfrm>
              <a:custGeom>
                <a:avLst/>
                <a:gdLst>
                  <a:gd name="connsiteX0" fmla="*/ 0 w 1185802"/>
                  <a:gd name="connsiteY0" fmla="*/ 0 h 1287214"/>
                  <a:gd name="connsiteX1" fmla="*/ 71084 w 1185802"/>
                  <a:gd name="connsiteY1" fmla="*/ 1240725 h 1287214"/>
                  <a:gd name="connsiteX2" fmla="*/ 71084 w 1185802"/>
                  <a:gd name="connsiteY2" fmla="*/ 1240724 h 1287214"/>
                  <a:gd name="connsiteX3" fmla="*/ 1016146 w 1185802"/>
                  <a:gd name="connsiteY3" fmla="*/ 1287214 h 1287214"/>
                  <a:gd name="connsiteX4" fmla="*/ 1185802 w 1185802"/>
                  <a:gd name="connsiteY4" fmla="*/ 57053 h 12872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85802" h="1287214">
                    <a:moveTo>
                      <a:pt x="0" y="0"/>
                    </a:moveTo>
                    <a:lnTo>
                      <a:pt x="71084" y="1240725"/>
                    </a:lnTo>
                    <a:lnTo>
                      <a:pt x="71084" y="1240724"/>
                    </a:lnTo>
                    <a:lnTo>
                      <a:pt x="1016146" y="1287214"/>
                    </a:lnTo>
                    <a:lnTo>
                      <a:pt x="1185802" y="57053"/>
                    </a:lnTo>
                    <a:close/>
                  </a:path>
                </a:pathLst>
              </a:custGeom>
              <a:solidFill>
                <a:srgbClr val="FAE1D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84" name="フリーフォーム: 図形 383">
                <a:extLst>
                  <a:ext uri="{FF2B5EF4-FFF2-40B4-BE49-F238E27FC236}">
                    <a16:creationId xmlns:a16="http://schemas.microsoft.com/office/drawing/2014/main" id="{9ADE32D3-699F-4CC0-83EE-EE29AC821D27}"/>
                  </a:ext>
                </a:extLst>
              </p:cNvPr>
              <p:cNvSpPr/>
              <p:nvPr/>
            </p:nvSpPr>
            <p:spPr>
              <a:xfrm rot="20162994" flipH="1">
                <a:off x="15260026" y="15111282"/>
                <a:ext cx="945061" cy="2287079"/>
              </a:xfrm>
              <a:custGeom>
                <a:avLst/>
                <a:gdLst>
                  <a:gd name="connsiteX0" fmla="*/ 0 w 1393650"/>
                  <a:gd name="connsiteY0" fmla="*/ 0 h 3372679"/>
                  <a:gd name="connsiteX1" fmla="*/ 1393650 w 1393650"/>
                  <a:gd name="connsiteY1" fmla="*/ 68557 h 3372679"/>
                  <a:gd name="connsiteX2" fmla="*/ 937967 w 1393650"/>
                  <a:gd name="connsiteY2" fmla="*/ 3372679 h 3372679"/>
                  <a:gd name="connsiteX3" fmla="*/ 192436 w 1393650"/>
                  <a:gd name="connsiteY3" fmla="*/ 3358878 h 33726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93650" h="3372679">
                    <a:moveTo>
                      <a:pt x="0" y="0"/>
                    </a:moveTo>
                    <a:lnTo>
                      <a:pt x="1393650" y="68557"/>
                    </a:lnTo>
                    <a:lnTo>
                      <a:pt x="937967" y="3372679"/>
                    </a:lnTo>
                    <a:lnTo>
                      <a:pt x="192436" y="3358878"/>
                    </a:lnTo>
                    <a:close/>
                  </a:path>
                </a:pathLst>
              </a:custGeom>
              <a:solidFill>
                <a:srgbClr val="D2553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85" name="フリーフォーム: 図形 384">
                <a:extLst>
                  <a:ext uri="{FF2B5EF4-FFF2-40B4-BE49-F238E27FC236}">
                    <a16:creationId xmlns:a16="http://schemas.microsoft.com/office/drawing/2014/main" id="{1DDEAA45-DF18-480C-8B8A-59EE12127142}"/>
                  </a:ext>
                </a:extLst>
              </p:cNvPr>
              <p:cNvSpPr/>
              <p:nvPr/>
            </p:nvSpPr>
            <p:spPr>
              <a:xfrm rot="20162994" flipH="1">
                <a:off x="15828605" y="15630003"/>
                <a:ext cx="193853" cy="446462"/>
              </a:xfrm>
              <a:custGeom>
                <a:avLst/>
                <a:gdLst>
                  <a:gd name="connsiteX0" fmla="*/ 680 w 285868"/>
                  <a:gd name="connsiteY0" fmla="*/ 0 h 658383"/>
                  <a:gd name="connsiteX1" fmla="*/ 285868 w 285868"/>
                  <a:gd name="connsiteY1" fmla="*/ 313683 h 658383"/>
                  <a:gd name="connsiteX2" fmla="*/ 39067 w 285868"/>
                  <a:gd name="connsiteY2" fmla="*/ 658383 h 658383"/>
                  <a:gd name="connsiteX3" fmla="*/ 37570 w 285868"/>
                  <a:gd name="connsiteY3" fmla="*/ 656737 h 658383"/>
                  <a:gd name="connsiteX4" fmla="*/ 0 w 285868"/>
                  <a:gd name="connsiteY4" fmla="*/ 950 h 658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868" h="658383">
                    <a:moveTo>
                      <a:pt x="680" y="0"/>
                    </a:moveTo>
                    <a:lnTo>
                      <a:pt x="285868" y="313683"/>
                    </a:lnTo>
                    <a:lnTo>
                      <a:pt x="39067" y="658383"/>
                    </a:lnTo>
                    <a:lnTo>
                      <a:pt x="37570" y="656737"/>
                    </a:lnTo>
                    <a:lnTo>
                      <a:pt x="0" y="950"/>
                    </a:lnTo>
                    <a:close/>
                  </a:path>
                </a:pathLst>
              </a:custGeom>
              <a:solidFill>
                <a:srgbClr val="0909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6" name="フリーフォーム: 図形 385">
                <a:extLst>
                  <a:ext uri="{FF2B5EF4-FFF2-40B4-BE49-F238E27FC236}">
                    <a16:creationId xmlns:a16="http://schemas.microsoft.com/office/drawing/2014/main" id="{29C74B9A-E6E4-413B-BAED-B029EE3E4C2F}"/>
                  </a:ext>
                </a:extLst>
              </p:cNvPr>
              <p:cNvSpPr/>
              <p:nvPr/>
            </p:nvSpPr>
            <p:spPr>
              <a:xfrm rot="20162994" flipH="1">
                <a:off x="15584689" y="15107581"/>
                <a:ext cx="283155" cy="653787"/>
              </a:xfrm>
              <a:custGeom>
                <a:avLst/>
                <a:gdLst>
                  <a:gd name="connsiteX0" fmla="*/ 0 w 417559"/>
                  <a:gd name="connsiteY0" fmla="*/ 0 h 964118"/>
                  <a:gd name="connsiteX1" fmla="*/ 417559 w 417559"/>
                  <a:gd name="connsiteY1" fmla="*/ 459280 h 964118"/>
                  <a:gd name="connsiteX2" fmla="*/ 56099 w 417559"/>
                  <a:gd name="connsiteY2" fmla="*/ 964118 h 964118"/>
                  <a:gd name="connsiteX3" fmla="*/ 55178 w 417559"/>
                  <a:gd name="connsiteY3" fmla="*/ 963105 h 964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7559" h="964118">
                    <a:moveTo>
                      <a:pt x="0" y="0"/>
                    </a:moveTo>
                    <a:lnTo>
                      <a:pt x="417559" y="459280"/>
                    </a:lnTo>
                    <a:lnTo>
                      <a:pt x="56099" y="964118"/>
                    </a:lnTo>
                    <a:lnTo>
                      <a:pt x="55178" y="963105"/>
                    </a:lnTo>
                    <a:close/>
                  </a:path>
                </a:pathLst>
              </a:custGeom>
              <a:solidFill>
                <a:srgbClr val="0909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7" name="フリーフォーム: 図形 386">
                <a:extLst>
                  <a:ext uri="{FF2B5EF4-FFF2-40B4-BE49-F238E27FC236}">
                    <a16:creationId xmlns:a16="http://schemas.microsoft.com/office/drawing/2014/main" id="{88E3F854-F3EF-4CD8-A0AD-64F0FA67DEF8}"/>
                  </a:ext>
                </a:extLst>
              </p:cNvPr>
              <p:cNvSpPr/>
              <p:nvPr/>
            </p:nvSpPr>
            <p:spPr>
              <a:xfrm flipH="1">
                <a:off x="14694457" y="14360903"/>
                <a:ext cx="547030" cy="591381"/>
              </a:xfrm>
              <a:custGeom>
                <a:avLst/>
                <a:gdLst>
                  <a:gd name="connsiteX0" fmla="*/ 0 w 806687"/>
                  <a:gd name="connsiteY0" fmla="*/ 0 h 872090"/>
                  <a:gd name="connsiteX1" fmla="*/ 49209 w 806687"/>
                  <a:gd name="connsiteY1" fmla="*/ 90662 h 872090"/>
                  <a:gd name="connsiteX2" fmla="*/ 775851 w 806687"/>
                  <a:gd name="connsiteY2" fmla="*/ 477014 h 872090"/>
                  <a:gd name="connsiteX3" fmla="*/ 806687 w 806687"/>
                  <a:gd name="connsiteY3" fmla="*/ 473906 h 872090"/>
                  <a:gd name="connsiteX4" fmla="*/ 803656 w 806687"/>
                  <a:gd name="connsiteY4" fmla="*/ 474664 h 872090"/>
                  <a:gd name="connsiteX5" fmla="*/ 189133 w 806687"/>
                  <a:gd name="connsiteY5" fmla="*/ 820456 h 872090"/>
                  <a:gd name="connsiteX6" fmla="*/ 153313 w 806687"/>
                  <a:gd name="connsiteY6" fmla="*/ 857916 h 872090"/>
                  <a:gd name="connsiteX7" fmla="*/ 149648 w 806687"/>
                  <a:gd name="connsiteY7" fmla="*/ 855446 h 872090"/>
                  <a:gd name="connsiteX8" fmla="*/ 148694 w 806687"/>
                  <a:gd name="connsiteY8" fmla="*/ 856862 h 872090"/>
                  <a:gd name="connsiteX9" fmla="*/ 111931 w 806687"/>
                  <a:gd name="connsiteY9" fmla="*/ 872090 h 872090"/>
                  <a:gd name="connsiteX10" fmla="*/ 59940 w 806687"/>
                  <a:gd name="connsiteY10" fmla="*/ 820098 h 872090"/>
                  <a:gd name="connsiteX11" fmla="*/ 62204 w 806687"/>
                  <a:gd name="connsiteY11" fmla="*/ 808886 h 872090"/>
                  <a:gd name="connsiteX12" fmla="*/ 60864 w 806687"/>
                  <a:gd name="connsiteY12" fmla="*/ 808470 h 872090"/>
                  <a:gd name="connsiteX13" fmla="*/ 69615 w 806687"/>
                  <a:gd name="connsiteY13" fmla="*/ 762774 h 872090"/>
                  <a:gd name="connsiteX14" fmla="*/ 88027 w 806687"/>
                  <a:gd name="connsiteY14" fmla="*/ 519414 h 872090"/>
                  <a:gd name="connsiteX15" fmla="*/ 16184 w 806687"/>
                  <a:gd name="connsiteY15" fmla="*/ 44220 h 872090"/>
                  <a:gd name="connsiteX0" fmla="*/ 0 w 806687"/>
                  <a:gd name="connsiteY0" fmla="*/ 0 h 872090"/>
                  <a:gd name="connsiteX1" fmla="*/ 49209 w 806687"/>
                  <a:gd name="connsiteY1" fmla="*/ 90662 h 872090"/>
                  <a:gd name="connsiteX2" fmla="*/ 775851 w 806687"/>
                  <a:gd name="connsiteY2" fmla="*/ 477014 h 872090"/>
                  <a:gd name="connsiteX3" fmla="*/ 806687 w 806687"/>
                  <a:gd name="connsiteY3" fmla="*/ 473906 h 872090"/>
                  <a:gd name="connsiteX4" fmla="*/ 803656 w 806687"/>
                  <a:gd name="connsiteY4" fmla="*/ 474664 h 872090"/>
                  <a:gd name="connsiteX5" fmla="*/ 189133 w 806687"/>
                  <a:gd name="connsiteY5" fmla="*/ 820456 h 872090"/>
                  <a:gd name="connsiteX6" fmla="*/ 149648 w 806687"/>
                  <a:gd name="connsiteY6" fmla="*/ 855446 h 872090"/>
                  <a:gd name="connsiteX7" fmla="*/ 148694 w 806687"/>
                  <a:gd name="connsiteY7" fmla="*/ 856862 h 872090"/>
                  <a:gd name="connsiteX8" fmla="*/ 111931 w 806687"/>
                  <a:gd name="connsiteY8" fmla="*/ 872090 h 872090"/>
                  <a:gd name="connsiteX9" fmla="*/ 59940 w 806687"/>
                  <a:gd name="connsiteY9" fmla="*/ 820098 h 872090"/>
                  <a:gd name="connsiteX10" fmla="*/ 62204 w 806687"/>
                  <a:gd name="connsiteY10" fmla="*/ 808886 h 872090"/>
                  <a:gd name="connsiteX11" fmla="*/ 60864 w 806687"/>
                  <a:gd name="connsiteY11" fmla="*/ 808470 h 872090"/>
                  <a:gd name="connsiteX12" fmla="*/ 69615 w 806687"/>
                  <a:gd name="connsiteY12" fmla="*/ 762774 h 872090"/>
                  <a:gd name="connsiteX13" fmla="*/ 88027 w 806687"/>
                  <a:gd name="connsiteY13" fmla="*/ 519414 h 872090"/>
                  <a:gd name="connsiteX14" fmla="*/ 16184 w 806687"/>
                  <a:gd name="connsiteY14" fmla="*/ 44220 h 872090"/>
                  <a:gd name="connsiteX15" fmla="*/ 0 w 806687"/>
                  <a:gd name="connsiteY15" fmla="*/ 0 h 8720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806687" h="872090">
                    <a:moveTo>
                      <a:pt x="0" y="0"/>
                    </a:moveTo>
                    <a:lnTo>
                      <a:pt x="49209" y="90662"/>
                    </a:lnTo>
                    <a:cubicBezTo>
                      <a:pt x="206687" y="323760"/>
                      <a:pt x="473372" y="477014"/>
                      <a:pt x="775851" y="477014"/>
                    </a:cubicBezTo>
                    <a:lnTo>
                      <a:pt x="806687" y="473906"/>
                    </a:lnTo>
                    <a:lnTo>
                      <a:pt x="803656" y="474664"/>
                    </a:lnTo>
                    <a:cubicBezTo>
                      <a:pt x="572593" y="543400"/>
                      <a:pt x="363426" y="662990"/>
                      <a:pt x="189133" y="820456"/>
                    </a:cubicBezTo>
                    <a:lnTo>
                      <a:pt x="149648" y="855446"/>
                    </a:lnTo>
                    <a:lnTo>
                      <a:pt x="148694" y="856862"/>
                    </a:lnTo>
                    <a:cubicBezTo>
                      <a:pt x="139286" y="866270"/>
                      <a:pt x="126288" y="872090"/>
                      <a:pt x="111931" y="872090"/>
                    </a:cubicBezTo>
                    <a:cubicBezTo>
                      <a:pt x="83217" y="872090"/>
                      <a:pt x="59940" y="848810"/>
                      <a:pt x="59940" y="820098"/>
                    </a:cubicBezTo>
                    <a:lnTo>
                      <a:pt x="62204" y="808886"/>
                    </a:lnTo>
                    <a:lnTo>
                      <a:pt x="60864" y="808470"/>
                    </a:lnTo>
                    <a:lnTo>
                      <a:pt x="69615" y="762774"/>
                    </a:lnTo>
                    <a:cubicBezTo>
                      <a:pt x="81739" y="683424"/>
                      <a:pt x="88027" y="602154"/>
                      <a:pt x="88027" y="519414"/>
                    </a:cubicBezTo>
                    <a:cubicBezTo>
                      <a:pt x="88027" y="353936"/>
                      <a:pt x="62875" y="194334"/>
                      <a:pt x="16184" y="4422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BDBD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388" name="フリーフォーム: 図形 387">
              <a:extLst>
                <a:ext uri="{FF2B5EF4-FFF2-40B4-BE49-F238E27FC236}">
                  <a16:creationId xmlns:a16="http://schemas.microsoft.com/office/drawing/2014/main" id="{A3DDB1B4-5F44-48AC-B20A-12D8A595B1D9}"/>
                </a:ext>
              </a:extLst>
            </p:cNvPr>
            <p:cNvSpPr/>
            <p:nvPr/>
          </p:nvSpPr>
          <p:spPr>
            <a:xfrm flipH="1">
              <a:off x="14121133" y="10825720"/>
              <a:ext cx="2492173" cy="3858655"/>
            </a:xfrm>
            <a:custGeom>
              <a:avLst/>
              <a:gdLst>
                <a:gd name="connsiteX0" fmla="*/ 3585967 w 3675124"/>
                <a:gd name="connsiteY0" fmla="*/ 0 h 5690230"/>
                <a:gd name="connsiteX1" fmla="*/ 3670151 w 3675124"/>
                <a:gd name="connsiteY1" fmla="*/ 4721396 h 5690230"/>
                <a:gd name="connsiteX2" fmla="*/ 3670600 w 3675124"/>
                <a:gd name="connsiteY2" fmla="*/ 4724334 h 5690230"/>
                <a:gd name="connsiteX3" fmla="*/ 3675124 w 3675124"/>
                <a:gd name="connsiteY3" fmla="*/ 4813930 h 5690230"/>
                <a:gd name="connsiteX4" fmla="*/ 2798824 w 3675124"/>
                <a:gd name="connsiteY4" fmla="*/ 5690230 h 5690230"/>
                <a:gd name="connsiteX5" fmla="*/ 2072182 w 3675124"/>
                <a:gd name="connsiteY5" fmla="*/ 5303878 h 5690230"/>
                <a:gd name="connsiteX6" fmla="*/ 2003500 w 3675124"/>
                <a:gd name="connsiteY6" fmla="*/ 5177340 h 5690230"/>
                <a:gd name="connsiteX7" fmla="*/ 2001294 w 3675124"/>
                <a:gd name="connsiteY7" fmla="*/ 5177928 h 5690230"/>
                <a:gd name="connsiteX8" fmla="*/ 0 w 3675124"/>
                <a:gd name="connsiteY8" fmla="*/ 683298 h 5690230"/>
                <a:gd name="connsiteX0" fmla="*/ 3585967 w 3675124"/>
                <a:gd name="connsiteY0" fmla="*/ 0 h 5690230"/>
                <a:gd name="connsiteX1" fmla="*/ 3670600 w 3675124"/>
                <a:gd name="connsiteY1" fmla="*/ 4724334 h 5690230"/>
                <a:gd name="connsiteX2" fmla="*/ 3675124 w 3675124"/>
                <a:gd name="connsiteY2" fmla="*/ 4813930 h 5690230"/>
                <a:gd name="connsiteX3" fmla="*/ 2798824 w 3675124"/>
                <a:gd name="connsiteY3" fmla="*/ 5690230 h 5690230"/>
                <a:gd name="connsiteX4" fmla="*/ 2072182 w 3675124"/>
                <a:gd name="connsiteY4" fmla="*/ 5303878 h 5690230"/>
                <a:gd name="connsiteX5" fmla="*/ 2003500 w 3675124"/>
                <a:gd name="connsiteY5" fmla="*/ 5177340 h 5690230"/>
                <a:gd name="connsiteX6" fmla="*/ 2001294 w 3675124"/>
                <a:gd name="connsiteY6" fmla="*/ 5177928 h 5690230"/>
                <a:gd name="connsiteX7" fmla="*/ 0 w 3675124"/>
                <a:gd name="connsiteY7" fmla="*/ 683298 h 5690230"/>
                <a:gd name="connsiteX8" fmla="*/ 3585967 w 3675124"/>
                <a:gd name="connsiteY8" fmla="*/ 0 h 5690230"/>
                <a:gd name="connsiteX0" fmla="*/ 3585967 w 3675124"/>
                <a:gd name="connsiteY0" fmla="*/ 0 h 5690230"/>
                <a:gd name="connsiteX1" fmla="*/ 3670600 w 3675124"/>
                <a:gd name="connsiteY1" fmla="*/ 4724334 h 5690230"/>
                <a:gd name="connsiteX2" fmla="*/ 3675124 w 3675124"/>
                <a:gd name="connsiteY2" fmla="*/ 4813930 h 5690230"/>
                <a:gd name="connsiteX3" fmla="*/ 2798824 w 3675124"/>
                <a:gd name="connsiteY3" fmla="*/ 5690230 h 5690230"/>
                <a:gd name="connsiteX4" fmla="*/ 2072182 w 3675124"/>
                <a:gd name="connsiteY4" fmla="*/ 5303878 h 5690230"/>
                <a:gd name="connsiteX5" fmla="*/ 2003500 w 3675124"/>
                <a:gd name="connsiteY5" fmla="*/ 5177340 h 5690230"/>
                <a:gd name="connsiteX6" fmla="*/ 0 w 3675124"/>
                <a:gd name="connsiteY6" fmla="*/ 683298 h 5690230"/>
                <a:gd name="connsiteX7" fmla="*/ 3585967 w 3675124"/>
                <a:gd name="connsiteY7" fmla="*/ 0 h 5690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75124" h="5690230">
                  <a:moveTo>
                    <a:pt x="3585967" y="0"/>
                  </a:moveTo>
                  <a:lnTo>
                    <a:pt x="3670600" y="4724334"/>
                  </a:lnTo>
                  <a:cubicBezTo>
                    <a:pt x="3673591" y="4753792"/>
                    <a:pt x="3675124" y="4783682"/>
                    <a:pt x="3675124" y="4813930"/>
                  </a:cubicBezTo>
                  <a:cubicBezTo>
                    <a:pt x="3675124" y="5297898"/>
                    <a:pt x="3282791" y="5690230"/>
                    <a:pt x="2798824" y="5690230"/>
                  </a:cubicBezTo>
                  <a:cubicBezTo>
                    <a:pt x="2496345" y="5690230"/>
                    <a:pt x="2229660" y="5536976"/>
                    <a:pt x="2072182" y="5303878"/>
                  </a:cubicBezTo>
                  <a:lnTo>
                    <a:pt x="2003500" y="5177340"/>
                  </a:lnTo>
                  <a:lnTo>
                    <a:pt x="0" y="683298"/>
                  </a:lnTo>
                  <a:lnTo>
                    <a:pt x="3585967" y="0"/>
                  </a:lnTo>
                  <a:close/>
                </a:path>
              </a:pathLst>
            </a:custGeom>
            <a:solidFill>
              <a:srgbClr val="FBF8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9" name="楕円 388">
              <a:extLst>
                <a:ext uri="{FF2B5EF4-FFF2-40B4-BE49-F238E27FC236}">
                  <a16:creationId xmlns:a16="http://schemas.microsoft.com/office/drawing/2014/main" id="{CBFD83DB-2C72-4E89-BCFB-DBBD5EA8FA6A}"/>
                </a:ext>
              </a:extLst>
            </p:cNvPr>
            <p:cNvSpPr/>
            <p:nvPr/>
          </p:nvSpPr>
          <p:spPr>
            <a:xfrm>
              <a:off x="11707290" y="9599903"/>
              <a:ext cx="2509033" cy="2509033"/>
            </a:xfrm>
            <a:prstGeom prst="ellipse">
              <a:avLst/>
            </a:prstGeom>
            <a:solidFill>
              <a:schemeClr val="accent2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90" name="グループ化 389">
              <a:extLst>
                <a:ext uri="{FF2B5EF4-FFF2-40B4-BE49-F238E27FC236}">
                  <a16:creationId xmlns:a16="http://schemas.microsoft.com/office/drawing/2014/main" id="{D84B4536-B4AF-4126-B0E8-A007A13746E0}"/>
                </a:ext>
              </a:extLst>
            </p:cNvPr>
            <p:cNvGrpSpPr/>
            <p:nvPr/>
          </p:nvGrpSpPr>
          <p:grpSpPr>
            <a:xfrm>
              <a:off x="12192405" y="14040437"/>
              <a:ext cx="1817075" cy="3357924"/>
              <a:chOff x="12192405" y="14040437"/>
              <a:chExt cx="1817075" cy="3357924"/>
            </a:xfrm>
          </p:grpSpPr>
          <p:sp>
            <p:nvSpPr>
              <p:cNvPr id="391" name="フリーフォーム: 図形 390">
                <a:extLst>
                  <a:ext uri="{FF2B5EF4-FFF2-40B4-BE49-F238E27FC236}">
                    <a16:creationId xmlns:a16="http://schemas.microsoft.com/office/drawing/2014/main" id="{3417443A-82C0-4402-B943-12C28B098471}"/>
                  </a:ext>
                </a:extLst>
              </p:cNvPr>
              <p:cNvSpPr/>
              <p:nvPr/>
            </p:nvSpPr>
            <p:spPr>
              <a:xfrm rot="1437006">
                <a:off x="12823678" y="14040437"/>
                <a:ext cx="1185802" cy="1287214"/>
              </a:xfrm>
              <a:custGeom>
                <a:avLst/>
                <a:gdLst>
                  <a:gd name="connsiteX0" fmla="*/ 0 w 1185802"/>
                  <a:gd name="connsiteY0" fmla="*/ 0 h 1287214"/>
                  <a:gd name="connsiteX1" fmla="*/ 1185802 w 1185802"/>
                  <a:gd name="connsiteY1" fmla="*/ 57053 h 1287214"/>
                  <a:gd name="connsiteX2" fmla="*/ 1016146 w 1185802"/>
                  <a:gd name="connsiteY2" fmla="*/ 1287214 h 1287214"/>
                  <a:gd name="connsiteX3" fmla="*/ 71086 w 1185802"/>
                  <a:gd name="connsiteY3" fmla="*/ 1240725 h 1287214"/>
                  <a:gd name="connsiteX4" fmla="*/ 71084 w 1185802"/>
                  <a:gd name="connsiteY4" fmla="*/ 1240728 h 12872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85802" h="1287214">
                    <a:moveTo>
                      <a:pt x="0" y="0"/>
                    </a:moveTo>
                    <a:lnTo>
                      <a:pt x="1185802" y="57053"/>
                    </a:lnTo>
                    <a:lnTo>
                      <a:pt x="1016146" y="1287214"/>
                    </a:lnTo>
                    <a:lnTo>
                      <a:pt x="71086" y="1240725"/>
                    </a:lnTo>
                    <a:lnTo>
                      <a:pt x="71084" y="1240728"/>
                    </a:lnTo>
                    <a:close/>
                  </a:path>
                </a:pathLst>
              </a:custGeom>
              <a:solidFill>
                <a:srgbClr val="FAE1D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92" name="フリーフォーム: 図形 391">
                <a:extLst>
                  <a:ext uri="{FF2B5EF4-FFF2-40B4-BE49-F238E27FC236}">
                    <a16:creationId xmlns:a16="http://schemas.microsoft.com/office/drawing/2014/main" id="{B19B474F-B5DD-47DA-AA83-99D948168F82}"/>
                  </a:ext>
                </a:extLst>
              </p:cNvPr>
              <p:cNvSpPr/>
              <p:nvPr/>
            </p:nvSpPr>
            <p:spPr>
              <a:xfrm rot="1437006">
                <a:off x="12192405" y="15111282"/>
                <a:ext cx="945061" cy="2287079"/>
              </a:xfrm>
              <a:custGeom>
                <a:avLst/>
                <a:gdLst>
                  <a:gd name="connsiteX0" fmla="*/ 0 w 1393650"/>
                  <a:gd name="connsiteY0" fmla="*/ 0 h 3372679"/>
                  <a:gd name="connsiteX1" fmla="*/ 1393650 w 1393650"/>
                  <a:gd name="connsiteY1" fmla="*/ 68557 h 3372679"/>
                  <a:gd name="connsiteX2" fmla="*/ 937967 w 1393650"/>
                  <a:gd name="connsiteY2" fmla="*/ 3372679 h 3372679"/>
                  <a:gd name="connsiteX3" fmla="*/ 192436 w 1393650"/>
                  <a:gd name="connsiteY3" fmla="*/ 3358878 h 33726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93650" h="3372679">
                    <a:moveTo>
                      <a:pt x="0" y="0"/>
                    </a:moveTo>
                    <a:lnTo>
                      <a:pt x="1393650" y="68557"/>
                    </a:lnTo>
                    <a:lnTo>
                      <a:pt x="937967" y="3372679"/>
                    </a:lnTo>
                    <a:lnTo>
                      <a:pt x="192436" y="3358878"/>
                    </a:lnTo>
                    <a:close/>
                  </a:path>
                </a:pathLst>
              </a:custGeom>
              <a:solidFill>
                <a:srgbClr val="D2553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93" name="フリーフォーム: 図形 392">
                <a:extLst>
                  <a:ext uri="{FF2B5EF4-FFF2-40B4-BE49-F238E27FC236}">
                    <a16:creationId xmlns:a16="http://schemas.microsoft.com/office/drawing/2014/main" id="{4B284D86-4C63-4656-9581-23F4D00A4372}"/>
                  </a:ext>
                </a:extLst>
              </p:cNvPr>
              <p:cNvSpPr/>
              <p:nvPr/>
            </p:nvSpPr>
            <p:spPr>
              <a:xfrm rot="1437006">
                <a:off x="12375035" y="15630003"/>
                <a:ext cx="193853" cy="446462"/>
              </a:xfrm>
              <a:custGeom>
                <a:avLst/>
                <a:gdLst>
                  <a:gd name="connsiteX0" fmla="*/ 680 w 285868"/>
                  <a:gd name="connsiteY0" fmla="*/ 0 h 658383"/>
                  <a:gd name="connsiteX1" fmla="*/ 285868 w 285868"/>
                  <a:gd name="connsiteY1" fmla="*/ 313683 h 658383"/>
                  <a:gd name="connsiteX2" fmla="*/ 39067 w 285868"/>
                  <a:gd name="connsiteY2" fmla="*/ 658383 h 658383"/>
                  <a:gd name="connsiteX3" fmla="*/ 37570 w 285868"/>
                  <a:gd name="connsiteY3" fmla="*/ 656737 h 658383"/>
                  <a:gd name="connsiteX4" fmla="*/ 0 w 285868"/>
                  <a:gd name="connsiteY4" fmla="*/ 950 h 658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868" h="658383">
                    <a:moveTo>
                      <a:pt x="680" y="0"/>
                    </a:moveTo>
                    <a:lnTo>
                      <a:pt x="285868" y="313683"/>
                    </a:lnTo>
                    <a:lnTo>
                      <a:pt x="39067" y="658383"/>
                    </a:lnTo>
                    <a:lnTo>
                      <a:pt x="37570" y="656737"/>
                    </a:lnTo>
                    <a:lnTo>
                      <a:pt x="0" y="950"/>
                    </a:lnTo>
                    <a:close/>
                  </a:path>
                </a:pathLst>
              </a:custGeom>
              <a:solidFill>
                <a:srgbClr val="0909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4" name="フリーフォーム: 図形 393">
                <a:extLst>
                  <a:ext uri="{FF2B5EF4-FFF2-40B4-BE49-F238E27FC236}">
                    <a16:creationId xmlns:a16="http://schemas.microsoft.com/office/drawing/2014/main" id="{C8B72E5B-0BA0-4ABC-B593-7B1605F4B60C}"/>
                  </a:ext>
                </a:extLst>
              </p:cNvPr>
              <p:cNvSpPr/>
              <p:nvPr/>
            </p:nvSpPr>
            <p:spPr>
              <a:xfrm rot="1437006">
                <a:off x="12529647" y="15107581"/>
                <a:ext cx="283155" cy="653787"/>
              </a:xfrm>
              <a:custGeom>
                <a:avLst/>
                <a:gdLst>
                  <a:gd name="connsiteX0" fmla="*/ 0 w 417559"/>
                  <a:gd name="connsiteY0" fmla="*/ 0 h 964118"/>
                  <a:gd name="connsiteX1" fmla="*/ 417559 w 417559"/>
                  <a:gd name="connsiteY1" fmla="*/ 459280 h 964118"/>
                  <a:gd name="connsiteX2" fmla="*/ 56099 w 417559"/>
                  <a:gd name="connsiteY2" fmla="*/ 964118 h 964118"/>
                  <a:gd name="connsiteX3" fmla="*/ 55178 w 417559"/>
                  <a:gd name="connsiteY3" fmla="*/ 963105 h 964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7559" h="964118">
                    <a:moveTo>
                      <a:pt x="0" y="0"/>
                    </a:moveTo>
                    <a:lnTo>
                      <a:pt x="417559" y="459280"/>
                    </a:lnTo>
                    <a:lnTo>
                      <a:pt x="56099" y="964118"/>
                    </a:lnTo>
                    <a:lnTo>
                      <a:pt x="55178" y="963105"/>
                    </a:lnTo>
                    <a:close/>
                  </a:path>
                </a:pathLst>
              </a:custGeom>
              <a:solidFill>
                <a:srgbClr val="0909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5" name="フリーフォーム: 図形 394">
                <a:extLst>
                  <a:ext uri="{FF2B5EF4-FFF2-40B4-BE49-F238E27FC236}">
                    <a16:creationId xmlns:a16="http://schemas.microsoft.com/office/drawing/2014/main" id="{AADBE3F2-6057-4D0C-A508-1877BAE85688}"/>
                  </a:ext>
                </a:extLst>
              </p:cNvPr>
              <p:cNvSpPr/>
              <p:nvPr/>
            </p:nvSpPr>
            <p:spPr>
              <a:xfrm>
                <a:off x="13156003" y="14360903"/>
                <a:ext cx="547030" cy="591381"/>
              </a:xfrm>
              <a:custGeom>
                <a:avLst/>
                <a:gdLst>
                  <a:gd name="connsiteX0" fmla="*/ 0 w 806687"/>
                  <a:gd name="connsiteY0" fmla="*/ 0 h 872090"/>
                  <a:gd name="connsiteX1" fmla="*/ 49209 w 806687"/>
                  <a:gd name="connsiteY1" fmla="*/ 90662 h 872090"/>
                  <a:gd name="connsiteX2" fmla="*/ 775851 w 806687"/>
                  <a:gd name="connsiteY2" fmla="*/ 477014 h 872090"/>
                  <a:gd name="connsiteX3" fmla="*/ 806687 w 806687"/>
                  <a:gd name="connsiteY3" fmla="*/ 473906 h 872090"/>
                  <a:gd name="connsiteX4" fmla="*/ 803656 w 806687"/>
                  <a:gd name="connsiteY4" fmla="*/ 474664 h 872090"/>
                  <a:gd name="connsiteX5" fmla="*/ 189133 w 806687"/>
                  <a:gd name="connsiteY5" fmla="*/ 820456 h 872090"/>
                  <a:gd name="connsiteX6" fmla="*/ 153313 w 806687"/>
                  <a:gd name="connsiteY6" fmla="*/ 857916 h 872090"/>
                  <a:gd name="connsiteX7" fmla="*/ 149648 w 806687"/>
                  <a:gd name="connsiteY7" fmla="*/ 855446 h 872090"/>
                  <a:gd name="connsiteX8" fmla="*/ 148694 w 806687"/>
                  <a:gd name="connsiteY8" fmla="*/ 856862 h 872090"/>
                  <a:gd name="connsiteX9" fmla="*/ 111931 w 806687"/>
                  <a:gd name="connsiteY9" fmla="*/ 872090 h 872090"/>
                  <a:gd name="connsiteX10" fmla="*/ 59940 w 806687"/>
                  <a:gd name="connsiteY10" fmla="*/ 820098 h 872090"/>
                  <a:gd name="connsiteX11" fmla="*/ 62204 w 806687"/>
                  <a:gd name="connsiteY11" fmla="*/ 808886 h 872090"/>
                  <a:gd name="connsiteX12" fmla="*/ 60864 w 806687"/>
                  <a:gd name="connsiteY12" fmla="*/ 808470 h 872090"/>
                  <a:gd name="connsiteX13" fmla="*/ 69615 w 806687"/>
                  <a:gd name="connsiteY13" fmla="*/ 762774 h 872090"/>
                  <a:gd name="connsiteX14" fmla="*/ 88027 w 806687"/>
                  <a:gd name="connsiteY14" fmla="*/ 519414 h 872090"/>
                  <a:gd name="connsiteX15" fmla="*/ 16184 w 806687"/>
                  <a:gd name="connsiteY15" fmla="*/ 44220 h 872090"/>
                  <a:gd name="connsiteX0" fmla="*/ 0 w 806687"/>
                  <a:gd name="connsiteY0" fmla="*/ 0 h 872090"/>
                  <a:gd name="connsiteX1" fmla="*/ 49209 w 806687"/>
                  <a:gd name="connsiteY1" fmla="*/ 90662 h 872090"/>
                  <a:gd name="connsiteX2" fmla="*/ 775851 w 806687"/>
                  <a:gd name="connsiteY2" fmla="*/ 477014 h 872090"/>
                  <a:gd name="connsiteX3" fmla="*/ 806687 w 806687"/>
                  <a:gd name="connsiteY3" fmla="*/ 473906 h 872090"/>
                  <a:gd name="connsiteX4" fmla="*/ 803656 w 806687"/>
                  <a:gd name="connsiteY4" fmla="*/ 474664 h 872090"/>
                  <a:gd name="connsiteX5" fmla="*/ 189133 w 806687"/>
                  <a:gd name="connsiteY5" fmla="*/ 820456 h 872090"/>
                  <a:gd name="connsiteX6" fmla="*/ 149648 w 806687"/>
                  <a:gd name="connsiteY6" fmla="*/ 855446 h 872090"/>
                  <a:gd name="connsiteX7" fmla="*/ 148694 w 806687"/>
                  <a:gd name="connsiteY7" fmla="*/ 856862 h 872090"/>
                  <a:gd name="connsiteX8" fmla="*/ 111931 w 806687"/>
                  <a:gd name="connsiteY8" fmla="*/ 872090 h 872090"/>
                  <a:gd name="connsiteX9" fmla="*/ 59940 w 806687"/>
                  <a:gd name="connsiteY9" fmla="*/ 820098 h 872090"/>
                  <a:gd name="connsiteX10" fmla="*/ 62204 w 806687"/>
                  <a:gd name="connsiteY10" fmla="*/ 808886 h 872090"/>
                  <a:gd name="connsiteX11" fmla="*/ 60864 w 806687"/>
                  <a:gd name="connsiteY11" fmla="*/ 808470 h 872090"/>
                  <a:gd name="connsiteX12" fmla="*/ 69615 w 806687"/>
                  <a:gd name="connsiteY12" fmla="*/ 762774 h 872090"/>
                  <a:gd name="connsiteX13" fmla="*/ 88027 w 806687"/>
                  <a:gd name="connsiteY13" fmla="*/ 519414 h 872090"/>
                  <a:gd name="connsiteX14" fmla="*/ 16184 w 806687"/>
                  <a:gd name="connsiteY14" fmla="*/ 44220 h 872090"/>
                  <a:gd name="connsiteX15" fmla="*/ 0 w 806687"/>
                  <a:gd name="connsiteY15" fmla="*/ 0 h 8720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806687" h="872090">
                    <a:moveTo>
                      <a:pt x="0" y="0"/>
                    </a:moveTo>
                    <a:lnTo>
                      <a:pt x="49209" y="90662"/>
                    </a:lnTo>
                    <a:cubicBezTo>
                      <a:pt x="206687" y="323760"/>
                      <a:pt x="473372" y="477014"/>
                      <a:pt x="775851" y="477014"/>
                    </a:cubicBezTo>
                    <a:lnTo>
                      <a:pt x="806687" y="473906"/>
                    </a:lnTo>
                    <a:lnTo>
                      <a:pt x="803656" y="474664"/>
                    </a:lnTo>
                    <a:cubicBezTo>
                      <a:pt x="572593" y="543400"/>
                      <a:pt x="363426" y="662990"/>
                      <a:pt x="189133" y="820456"/>
                    </a:cubicBezTo>
                    <a:lnTo>
                      <a:pt x="149648" y="855446"/>
                    </a:lnTo>
                    <a:lnTo>
                      <a:pt x="148694" y="856862"/>
                    </a:lnTo>
                    <a:cubicBezTo>
                      <a:pt x="139286" y="866270"/>
                      <a:pt x="126288" y="872090"/>
                      <a:pt x="111931" y="872090"/>
                    </a:cubicBezTo>
                    <a:cubicBezTo>
                      <a:pt x="83217" y="872090"/>
                      <a:pt x="59940" y="848810"/>
                      <a:pt x="59940" y="820098"/>
                    </a:cubicBezTo>
                    <a:lnTo>
                      <a:pt x="62204" y="808886"/>
                    </a:lnTo>
                    <a:lnTo>
                      <a:pt x="60864" y="808470"/>
                    </a:lnTo>
                    <a:lnTo>
                      <a:pt x="69615" y="762774"/>
                    </a:lnTo>
                    <a:cubicBezTo>
                      <a:pt x="81739" y="683424"/>
                      <a:pt x="88027" y="602154"/>
                      <a:pt x="88027" y="519414"/>
                    </a:cubicBezTo>
                    <a:cubicBezTo>
                      <a:pt x="88027" y="353936"/>
                      <a:pt x="62875" y="194334"/>
                      <a:pt x="16184" y="4422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BDBD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396" name="フリーフォーム: 図形 395">
              <a:extLst>
                <a:ext uri="{FF2B5EF4-FFF2-40B4-BE49-F238E27FC236}">
                  <a16:creationId xmlns:a16="http://schemas.microsoft.com/office/drawing/2014/main" id="{90B8F52A-1204-4A04-B392-A0CD16400DBA}"/>
                </a:ext>
              </a:extLst>
            </p:cNvPr>
            <p:cNvSpPr/>
            <p:nvPr/>
          </p:nvSpPr>
          <p:spPr>
            <a:xfrm>
              <a:off x="11784186" y="10825720"/>
              <a:ext cx="2492173" cy="3858655"/>
            </a:xfrm>
            <a:custGeom>
              <a:avLst/>
              <a:gdLst>
                <a:gd name="connsiteX0" fmla="*/ 3585967 w 3675124"/>
                <a:gd name="connsiteY0" fmla="*/ 0 h 5690230"/>
                <a:gd name="connsiteX1" fmla="*/ 3670151 w 3675124"/>
                <a:gd name="connsiteY1" fmla="*/ 4721396 h 5690230"/>
                <a:gd name="connsiteX2" fmla="*/ 3670600 w 3675124"/>
                <a:gd name="connsiteY2" fmla="*/ 4724334 h 5690230"/>
                <a:gd name="connsiteX3" fmla="*/ 3675124 w 3675124"/>
                <a:gd name="connsiteY3" fmla="*/ 4813930 h 5690230"/>
                <a:gd name="connsiteX4" fmla="*/ 2798824 w 3675124"/>
                <a:gd name="connsiteY4" fmla="*/ 5690230 h 5690230"/>
                <a:gd name="connsiteX5" fmla="*/ 2072182 w 3675124"/>
                <a:gd name="connsiteY5" fmla="*/ 5303878 h 5690230"/>
                <a:gd name="connsiteX6" fmla="*/ 2003500 w 3675124"/>
                <a:gd name="connsiteY6" fmla="*/ 5177340 h 5690230"/>
                <a:gd name="connsiteX7" fmla="*/ 2001294 w 3675124"/>
                <a:gd name="connsiteY7" fmla="*/ 5177928 h 5690230"/>
                <a:gd name="connsiteX8" fmla="*/ 0 w 3675124"/>
                <a:gd name="connsiteY8" fmla="*/ 683298 h 5690230"/>
                <a:gd name="connsiteX0" fmla="*/ 3585967 w 3675124"/>
                <a:gd name="connsiteY0" fmla="*/ 0 h 5690230"/>
                <a:gd name="connsiteX1" fmla="*/ 3670600 w 3675124"/>
                <a:gd name="connsiteY1" fmla="*/ 4724334 h 5690230"/>
                <a:gd name="connsiteX2" fmla="*/ 3675124 w 3675124"/>
                <a:gd name="connsiteY2" fmla="*/ 4813930 h 5690230"/>
                <a:gd name="connsiteX3" fmla="*/ 2798824 w 3675124"/>
                <a:gd name="connsiteY3" fmla="*/ 5690230 h 5690230"/>
                <a:gd name="connsiteX4" fmla="*/ 2072182 w 3675124"/>
                <a:gd name="connsiteY4" fmla="*/ 5303878 h 5690230"/>
                <a:gd name="connsiteX5" fmla="*/ 2003500 w 3675124"/>
                <a:gd name="connsiteY5" fmla="*/ 5177340 h 5690230"/>
                <a:gd name="connsiteX6" fmla="*/ 2001294 w 3675124"/>
                <a:gd name="connsiteY6" fmla="*/ 5177928 h 5690230"/>
                <a:gd name="connsiteX7" fmla="*/ 0 w 3675124"/>
                <a:gd name="connsiteY7" fmla="*/ 683298 h 5690230"/>
                <a:gd name="connsiteX8" fmla="*/ 3585967 w 3675124"/>
                <a:gd name="connsiteY8" fmla="*/ 0 h 5690230"/>
                <a:gd name="connsiteX0" fmla="*/ 3585967 w 3675124"/>
                <a:gd name="connsiteY0" fmla="*/ 0 h 5690230"/>
                <a:gd name="connsiteX1" fmla="*/ 3670600 w 3675124"/>
                <a:gd name="connsiteY1" fmla="*/ 4724334 h 5690230"/>
                <a:gd name="connsiteX2" fmla="*/ 3675124 w 3675124"/>
                <a:gd name="connsiteY2" fmla="*/ 4813930 h 5690230"/>
                <a:gd name="connsiteX3" fmla="*/ 2798824 w 3675124"/>
                <a:gd name="connsiteY3" fmla="*/ 5690230 h 5690230"/>
                <a:gd name="connsiteX4" fmla="*/ 2072182 w 3675124"/>
                <a:gd name="connsiteY4" fmla="*/ 5303878 h 5690230"/>
                <a:gd name="connsiteX5" fmla="*/ 2003500 w 3675124"/>
                <a:gd name="connsiteY5" fmla="*/ 5177340 h 5690230"/>
                <a:gd name="connsiteX6" fmla="*/ 0 w 3675124"/>
                <a:gd name="connsiteY6" fmla="*/ 683298 h 5690230"/>
                <a:gd name="connsiteX7" fmla="*/ 3585967 w 3675124"/>
                <a:gd name="connsiteY7" fmla="*/ 0 h 5690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75124" h="5690230">
                  <a:moveTo>
                    <a:pt x="3585967" y="0"/>
                  </a:moveTo>
                  <a:lnTo>
                    <a:pt x="3670600" y="4724334"/>
                  </a:lnTo>
                  <a:cubicBezTo>
                    <a:pt x="3673591" y="4753792"/>
                    <a:pt x="3675124" y="4783682"/>
                    <a:pt x="3675124" y="4813930"/>
                  </a:cubicBezTo>
                  <a:cubicBezTo>
                    <a:pt x="3675124" y="5297898"/>
                    <a:pt x="3282791" y="5690230"/>
                    <a:pt x="2798824" y="5690230"/>
                  </a:cubicBezTo>
                  <a:cubicBezTo>
                    <a:pt x="2496345" y="5690230"/>
                    <a:pt x="2229660" y="5536976"/>
                    <a:pt x="2072182" y="5303878"/>
                  </a:cubicBezTo>
                  <a:lnTo>
                    <a:pt x="2003500" y="5177340"/>
                  </a:lnTo>
                  <a:lnTo>
                    <a:pt x="0" y="683298"/>
                  </a:lnTo>
                  <a:lnTo>
                    <a:pt x="3585967" y="0"/>
                  </a:lnTo>
                  <a:close/>
                </a:path>
              </a:pathLst>
            </a:custGeom>
            <a:solidFill>
              <a:srgbClr val="FBF8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397" name="グループ化 396">
              <a:extLst>
                <a:ext uri="{FF2B5EF4-FFF2-40B4-BE49-F238E27FC236}">
                  <a16:creationId xmlns:a16="http://schemas.microsoft.com/office/drawing/2014/main" id="{71867F9D-F932-4535-839D-8900F77B0491}"/>
                </a:ext>
              </a:extLst>
            </p:cNvPr>
            <p:cNvGrpSpPr/>
            <p:nvPr/>
          </p:nvGrpSpPr>
          <p:grpSpPr>
            <a:xfrm>
              <a:off x="9643141" y="11223471"/>
              <a:ext cx="9107070" cy="2547721"/>
              <a:chOff x="9643141" y="11223471"/>
              <a:chExt cx="9107070" cy="2547721"/>
            </a:xfrm>
          </p:grpSpPr>
          <p:grpSp>
            <p:nvGrpSpPr>
              <p:cNvPr id="398" name="グループ化 397">
                <a:extLst>
                  <a:ext uri="{FF2B5EF4-FFF2-40B4-BE49-F238E27FC236}">
                    <a16:creationId xmlns:a16="http://schemas.microsoft.com/office/drawing/2014/main" id="{9B82F02A-FE7C-4456-82FE-4EBD893F34DA}"/>
                  </a:ext>
                </a:extLst>
              </p:cNvPr>
              <p:cNvGrpSpPr/>
              <p:nvPr/>
            </p:nvGrpSpPr>
            <p:grpSpPr>
              <a:xfrm>
                <a:off x="9643141" y="11223471"/>
                <a:ext cx="4596642" cy="2547721"/>
                <a:chOff x="8068618" y="19764061"/>
                <a:chExt cx="6778514" cy="3757039"/>
              </a:xfrm>
              <a:solidFill>
                <a:srgbClr val="D3CCC4"/>
              </a:solidFill>
            </p:grpSpPr>
            <p:sp>
              <p:nvSpPr>
                <p:cNvPr id="405" name="楕円 404">
                  <a:extLst>
                    <a:ext uri="{FF2B5EF4-FFF2-40B4-BE49-F238E27FC236}">
                      <a16:creationId xmlns:a16="http://schemas.microsoft.com/office/drawing/2014/main" id="{74F2792B-306F-4673-A63C-002E20A45681}"/>
                    </a:ext>
                  </a:extLst>
                </p:cNvPr>
                <p:cNvSpPr/>
                <p:nvPr/>
              </p:nvSpPr>
              <p:spPr>
                <a:xfrm>
                  <a:off x="13284993" y="21958961"/>
                  <a:ext cx="1562139" cy="1562139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6" name="楕円 405">
                  <a:extLst>
                    <a:ext uri="{FF2B5EF4-FFF2-40B4-BE49-F238E27FC236}">
                      <a16:creationId xmlns:a16="http://schemas.microsoft.com/office/drawing/2014/main" id="{6B4D82C4-F5F6-4974-A341-36A033E77E85}"/>
                    </a:ext>
                  </a:extLst>
                </p:cNvPr>
                <p:cNvSpPr/>
                <p:nvPr/>
              </p:nvSpPr>
              <p:spPr>
                <a:xfrm>
                  <a:off x="11860781" y="21732742"/>
                  <a:ext cx="1562139" cy="1562139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7" name="楕円 406">
                  <a:extLst>
                    <a:ext uri="{FF2B5EF4-FFF2-40B4-BE49-F238E27FC236}">
                      <a16:creationId xmlns:a16="http://schemas.microsoft.com/office/drawing/2014/main" id="{6E72BC40-476A-4B80-AEEC-9DCC180CB892}"/>
                    </a:ext>
                  </a:extLst>
                </p:cNvPr>
                <p:cNvSpPr/>
                <p:nvPr/>
              </p:nvSpPr>
              <p:spPr>
                <a:xfrm>
                  <a:off x="10497179" y="21281354"/>
                  <a:ext cx="1562139" cy="1562139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8" name="楕円 407">
                  <a:extLst>
                    <a:ext uri="{FF2B5EF4-FFF2-40B4-BE49-F238E27FC236}">
                      <a16:creationId xmlns:a16="http://schemas.microsoft.com/office/drawing/2014/main" id="{5E9FB486-2D04-42FB-BE14-F64C98BA78C0}"/>
                    </a:ext>
                  </a:extLst>
                </p:cNvPr>
                <p:cNvSpPr/>
                <p:nvPr/>
              </p:nvSpPr>
              <p:spPr>
                <a:xfrm>
                  <a:off x="9225250" y="20619065"/>
                  <a:ext cx="1562139" cy="1562139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9" name="楕円 408">
                  <a:extLst>
                    <a:ext uri="{FF2B5EF4-FFF2-40B4-BE49-F238E27FC236}">
                      <a16:creationId xmlns:a16="http://schemas.microsoft.com/office/drawing/2014/main" id="{225CA139-CC18-4DB4-B273-E7A11A3C9C2F}"/>
                    </a:ext>
                  </a:extLst>
                </p:cNvPr>
                <p:cNvSpPr/>
                <p:nvPr/>
              </p:nvSpPr>
              <p:spPr>
                <a:xfrm>
                  <a:off x="8068618" y="19764061"/>
                  <a:ext cx="1562139" cy="1562139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99" name="グループ化 398">
                <a:extLst>
                  <a:ext uri="{FF2B5EF4-FFF2-40B4-BE49-F238E27FC236}">
                    <a16:creationId xmlns:a16="http://schemas.microsoft.com/office/drawing/2014/main" id="{672D6A98-917E-4E56-880F-381ED3BA9EEF}"/>
                  </a:ext>
                </a:extLst>
              </p:cNvPr>
              <p:cNvGrpSpPr/>
              <p:nvPr/>
            </p:nvGrpSpPr>
            <p:grpSpPr>
              <a:xfrm flipH="1">
                <a:off x="14153569" y="11223471"/>
                <a:ext cx="4596642" cy="2547721"/>
                <a:chOff x="8068618" y="19764061"/>
                <a:chExt cx="6778514" cy="3757039"/>
              </a:xfrm>
              <a:solidFill>
                <a:srgbClr val="D3CCC4"/>
              </a:solidFill>
            </p:grpSpPr>
            <p:sp>
              <p:nvSpPr>
                <p:cNvPr id="400" name="楕円 399">
                  <a:extLst>
                    <a:ext uri="{FF2B5EF4-FFF2-40B4-BE49-F238E27FC236}">
                      <a16:creationId xmlns:a16="http://schemas.microsoft.com/office/drawing/2014/main" id="{0F78428E-87C9-4565-89CE-15D609A2CF0C}"/>
                    </a:ext>
                  </a:extLst>
                </p:cNvPr>
                <p:cNvSpPr/>
                <p:nvPr/>
              </p:nvSpPr>
              <p:spPr>
                <a:xfrm>
                  <a:off x="13284993" y="21958961"/>
                  <a:ext cx="1562139" cy="1562139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1" name="楕円 400">
                  <a:extLst>
                    <a:ext uri="{FF2B5EF4-FFF2-40B4-BE49-F238E27FC236}">
                      <a16:creationId xmlns:a16="http://schemas.microsoft.com/office/drawing/2014/main" id="{A6CD212E-7F80-4B2C-9F6E-8855B9D49883}"/>
                    </a:ext>
                  </a:extLst>
                </p:cNvPr>
                <p:cNvSpPr/>
                <p:nvPr/>
              </p:nvSpPr>
              <p:spPr>
                <a:xfrm>
                  <a:off x="11860781" y="21732742"/>
                  <a:ext cx="1562139" cy="1562139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2" name="楕円 401">
                  <a:extLst>
                    <a:ext uri="{FF2B5EF4-FFF2-40B4-BE49-F238E27FC236}">
                      <a16:creationId xmlns:a16="http://schemas.microsoft.com/office/drawing/2014/main" id="{A17CD57E-C29E-4C5D-B3B8-19294B4D758F}"/>
                    </a:ext>
                  </a:extLst>
                </p:cNvPr>
                <p:cNvSpPr/>
                <p:nvPr/>
              </p:nvSpPr>
              <p:spPr>
                <a:xfrm>
                  <a:off x="10497179" y="21281354"/>
                  <a:ext cx="1562139" cy="1562139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3" name="楕円 402">
                  <a:extLst>
                    <a:ext uri="{FF2B5EF4-FFF2-40B4-BE49-F238E27FC236}">
                      <a16:creationId xmlns:a16="http://schemas.microsoft.com/office/drawing/2014/main" id="{5F51A80A-414B-4CD4-B2E5-A36D6F490321}"/>
                    </a:ext>
                  </a:extLst>
                </p:cNvPr>
                <p:cNvSpPr/>
                <p:nvPr/>
              </p:nvSpPr>
              <p:spPr>
                <a:xfrm>
                  <a:off x="9225250" y="20619065"/>
                  <a:ext cx="1562139" cy="1562139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4" name="楕円 403">
                  <a:extLst>
                    <a:ext uri="{FF2B5EF4-FFF2-40B4-BE49-F238E27FC236}">
                      <a16:creationId xmlns:a16="http://schemas.microsoft.com/office/drawing/2014/main" id="{CBFA915F-A19A-40E4-B5C4-D2644FDC4E40}"/>
                    </a:ext>
                  </a:extLst>
                </p:cNvPr>
                <p:cNvSpPr/>
                <p:nvPr/>
              </p:nvSpPr>
              <p:spPr>
                <a:xfrm>
                  <a:off x="8068618" y="19764061"/>
                  <a:ext cx="1562139" cy="1562139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410" name="フリーフォーム: 図形 409">
              <a:extLst>
                <a:ext uri="{FF2B5EF4-FFF2-40B4-BE49-F238E27FC236}">
                  <a16:creationId xmlns:a16="http://schemas.microsoft.com/office/drawing/2014/main" id="{0309857D-2537-477A-85ED-97395E3571D6}"/>
                </a:ext>
              </a:extLst>
            </p:cNvPr>
            <p:cNvSpPr/>
            <p:nvPr/>
          </p:nvSpPr>
          <p:spPr>
            <a:xfrm>
              <a:off x="9656224" y="9298877"/>
              <a:ext cx="9087661" cy="4149792"/>
            </a:xfrm>
            <a:custGeom>
              <a:avLst/>
              <a:gdLst>
                <a:gd name="connsiteX0" fmla="*/ 6557636 w 13119132"/>
                <a:gd name="connsiteY0" fmla="*/ 0 h 5990724"/>
                <a:gd name="connsiteX1" fmla="*/ 12917746 w 13119132"/>
                <a:gd name="connsiteY1" fmla="*/ 2623276 h 5990724"/>
                <a:gd name="connsiteX2" fmla="*/ 12979194 w 13119132"/>
                <a:gd name="connsiteY2" fmla="*/ 2687534 h 5990724"/>
                <a:gd name="connsiteX3" fmla="*/ 13023156 w 13119132"/>
                <a:gd name="connsiteY3" fmla="*/ 2740818 h 5990724"/>
                <a:gd name="connsiteX4" fmla="*/ 13119132 w 13119132"/>
                <a:gd name="connsiteY4" fmla="*/ 3055022 h 5990724"/>
                <a:gd name="connsiteX5" fmla="*/ 13023156 w 13119132"/>
                <a:gd name="connsiteY5" fmla="*/ 3369224 h 5990724"/>
                <a:gd name="connsiteX6" fmla="*/ 12972494 w 13119132"/>
                <a:gd name="connsiteY6" fmla="*/ 3430626 h 5990724"/>
                <a:gd name="connsiteX7" fmla="*/ 12828532 w 13119132"/>
                <a:gd name="connsiteY7" fmla="*/ 3567882 h 5990724"/>
                <a:gd name="connsiteX8" fmla="*/ 6557636 w 13119132"/>
                <a:gd name="connsiteY8" fmla="*/ 5990724 h 5990724"/>
                <a:gd name="connsiteX9" fmla="*/ 286742 w 13119132"/>
                <a:gd name="connsiteY9" fmla="*/ 3567882 h 5990724"/>
                <a:gd name="connsiteX10" fmla="*/ 177977 w 13119132"/>
                <a:gd name="connsiteY10" fmla="*/ 3464184 h 5990724"/>
                <a:gd name="connsiteX11" fmla="*/ 178344 w 13119132"/>
                <a:gd name="connsiteY11" fmla="*/ 3463738 h 5990724"/>
                <a:gd name="connsiteX12" fmla="*/ 95976 w 13119132"/>
                <a:gd name="connsiteY12" fmla="*/ 3369224 h 5990724"/>
                <a:gd name="connsiteX13" fmla="*/ 0 w 13119132"/>
                <a:gd name="connsiteY13" fmla="*/ 3055022 h 5990724"/>
                <a:gd name="connsiteX14" fmla="*/ 95975 w 13119132"/>
                <a:gd name="connsiteY14" fmla="*/ 2740818 h 5990724"/>
                <a:gd name="connsiteX15" fmla="*/ 197527 w 13119132"/>
                <a:gd name="connsiteY15" fmla="*/ 2623276 h 5990724"/>
                <a:gd name="connsiteX16" fmla="*/ 6557636 w 13119132"/>
                <a:gd name="connsiteY16" fmla="*/ 0 h 5990724"/>
                <a:gd name="connsiteX0" fmla="*/ 6557636 w 13119132"/>
                <a:gd name="connsiteY0" fmla="*/ 0 h 5990724"/>
                <a:gd name="connsiteX1" fmla="*/ 12917746 w 13119132"/>
                <a:gd name="connsiteY1" fmla="*/ 2623276 h 5990724"/>
                <a:gd name="connsiteX2" fmla="*/ 13023156 w 13119132"/>
                <a:gd name="connsiteY2" fmla="*/ 2740818 h 5990724"/>
                <a:gd name="connsiteX3" fmla="*/ 13119132 w 13119132"/>
                <a:gd name="connsiteY3" fmla="*/ 3055022 h 5990724"/>
                <a:gd name="connsiteX4" fmla="*/ 13023156 w 13119132"/>
                <a:gd name="connsiteY4" fmla="*/ 3369224 h 5990724"/>
                <a:gd name="connsiteX5" fmla="*/ 12972494 w 13119132"/>
                <a:gd name="connsiteY5" fmla="*/ 3430626 h 5990724"/>
                <a:gd name="connsiteX6" fmla="*/ 12828532 w 13119132"/>
                <a:gd name="connsiteY6" fmla="*/ 3567882 h 5990724"/>
                <a:gd name="connsiteX7" fmla="*/ 6557636 w 13119132"/>
                <a:gd name="connsiteY7" fmla="*/ 5990724 h 5990724"/>
                <a:gd name="connsiteX8" fmla="*/ 286742 w 13119132"/>
                <a:gd name="connsiteY8" fmla="*/ 3567882 h 5990724"/>
                <a:gd name="connsiteX9" fmla="*/ 177977 w 13119132"/>
                <a:gd name="connsiteY9" fmla="*/ 3464184 h 5990724"/>
                <a:gd name="connsiteX10" fmla="*/ 178344 w 13119132"/>
                <a:gd name="connsiteY10" fmla="*/ 3463738 h 5990724"/>
                <a:gd name="connsiteX11" fmla="*/ 95976 w 13119132"/>
                <a:gd name="connsiteY11" fmla="*/ 3369224 h 5990724"/>
                <a:gd name="connsiteX12" fmla="*/ 0 w 13119132"/>
                <a:gd name="connsiteY12" fmla="*/ 3055022 h 5990724"/>
                <a:gd name="connsiteX13" fmla="*/ 95975 w 13119132"/>
                <a:gd name="connsiteY13" fmla="*/ 2740818 h 5990724"/>
                <a:gd name="connsiteX14" fmla="*/ 197527 w 13119132"/>
                <a:gd name="connsiteY14" fmla="*/ 2623276 h 5990724"/>
                <a:gd name="connsiteX15" fmla="*/ 6557636 w 13119132"/>
                <a:gd name="connsiteY15" fmla="*/ 0 h 5990724"/>
                <a:gd name="connsiteX0" fmla="*/ 6557636 w 13119132"/>
                <a:gd name="connsiteY0" fmla="*/ 0 h 5990724"/>
                <a:gd name="connsiteX1" fmla="*/ 12917746 w 13119132"/>
                <a:gd name="connsiteY1" fmla="*/ 2623276 h 5990724"/>
                <a:gd name="connsiteX2" fmla="*/ 13023156 w 13119132"/>
                <a:gd name="connsiteY2" fmla="*/ 2740818 h 5990724"/>
                <a:gd name="connsiteX3" fmla="*/ 13119132 w 13119132"/>
                <a:gd name="connsiteY3" fmla="*/ 3055022 h 5990724"/>
                <a:gd name="connsiteX4" fmla="*/ 13023156 w 13119132"/>
                <a:gd name="connsiteY4" fmla="*/ 3369224 h 5990724"/>
                <a:gd name="connsiteX5" fmla="*/ 12972494 w 13119132"/>
                <a:gd name="connsiteY5" fmla="*/ 3430626 h 5990724"/>
                <a:gd name="connsiteX6" fmla="*/ 12828532 w 13119132"/>
                <a:gd name="connsiteY6" fmla="*/ 3567882 h 5990724"/>
                <a:gd name="connsiteX7" fmla="*/ 6557636 w 13119132"/>
                <a:gd name="connsiteY7" fmla="*/ 5990724 h 5990724"/>
                <a:gd name="connsiteX8" fmla="*/ 286742 w 13119132"/>
                <a:gd name="connsiteY8" fmla="*/ 3567882 h 5990724"/>
                <a:gd name="connsiteX9" fmla="*/ 177977 w 13119132"/>
                <a:gd name="connsiteY9" fmla="*/ 3464184 h 5990724"/>
                <a:gd name="connsiteX10" fmla="*/ 178344 w 13119132"/>
                <a:gd name="connsiteY10" fmla="*/ 3463738 h 5990724"/>
                <a:gd name="connsiteX11" fmla="*/ 95976 w 13119132"/>
                <a:gd name="connsiteY11" fmla="*/ 3369224 h 5990724"/>
                <a:gd name="connsiteX12" fmla="*/ 0 w 13119132"/>
                <a:gd name="connsiteY12" fmla="*/ 3055022 h 5990724"/>
                <a:gd name="connsiteX13" fmla="*/ 95975 w 13119132"/>
                <a:gd name="connsiteY13" fmla="*/ 2740818 h 5990724"/>
                <a:gd name="connsiteX14" fmla="*/ 197527 w 13119132"/>
                <a:gd name="connsiteY14" fmla="*/ 2623276 h 5990724"/>
                <a:gd name="connsiteX15" fmla="*/ 6557636 w 13119132"/>
                <a:gd name="connsiteY15" fmla="*/ 0 h 5990724"/>
                <a:gd name="connsiteX0" fmla="*/ 6557636 w 13119132"/>
                <a:gd name="connsiteY0" fmla="*/ 0 h 5990724"/>
                <a:gd name="connsiteX1" fmla="*/ 12917746 w 13119132"/>
                <a:gd name="connsiteY1" fmla="*/ 2623276 h 5990724"/>
                <a:gd name="connsiteX2" fmla="*/ 13023156 w 13119132"/>
                <a:gd name="connsiteY2" fmla="*/ 2740818 h 5990724"/>
                <a:gd name="connsiteX3" fmla="*/ 13119132 w 13119132"/>
                <a:gd name="connsiteY3" fmla="*/ 3055022 h 5990724"/>
                <a:gd name="connsiteX4" fmla="*/ 13023156 w 13119132"/>
                <a:gd name="connsiteY4" fmla="*/ 3369224 h 5990724"/>
                <a:gd name="connsiteX5" fmla="*/ 12972494 w 13119132"/>
                <a:gd name="connsiteY5" fmla="*/ 3430626 h 5990724"/>
                <a:gd name="connsiteX6" fmla="*/ 12828532 w 13119132"/>
                <a:gd name="connsiteY6" fmla="*/ 3567882 h 5990724"/>
                <a:gd name="connsiteX7" fmla="*/ 6557636 w 13119132"/>
                <a:gd name="connsiteY7" fmla="*/ 5990724 h 5990724"/>
                <a:gd name="connsiteX8" fmla="*/ 286742 w 13119132"/>
                <a:gd name="connsiteY8" fmla="*/ 3567882 h 5990724"/>
                <a:gd name="connsiteX9" fmla="*/ 177977 w 13119132"/>
                <a:gd name="connsiteY9" fmla="*/ 3464184 h 5990724"/>
                <a:gd name="connsiteX10" fmla="*/ 178344 w 13119132"/>
                <a:gd name="connsiteY10" fmla="*/ 3463738 h 5990724"/>
                <a:gd name="connsiteX11" fmla="*/ 95976 w 13119132"/>
                <a:gd name="connsiteY11" fmla="*/ 3369224 h 5990724"/>
                <a:gd name="connsiteX12" fmla="*/ 0 w 13119132"/>
                <a:gd name="connsiteY12" fmla="*/ 3055022 h 5990724"/>
                <a:gd name="connsiteX13" fmla="*/ 95975 w 13119132"/>
                <a:gd name="connsiteY13" fmla="*/ 2740818 h 5990724"/>
                <a:gd name="connsiteX14" fmla="*/ 197527 w 13119132"/>
                <a:gd name="connsiteY14" fmla="*/ 2623276 h 5990724"/>
                <a:gd name="connsiteX15" fmla="*/ 6557636 w 13119132"/>
                <a:gd name="connsiteY15" fmla="*/ 0 h 5990724"/>
                <a:gd name="connsiteX0" fmla="*/ 6557636 w 13119132"/>
                <a:gd name="connsiteY0" fmla="*/ 0 h 5990724"/>
                <a:gd name="connsiteX1" fmla="*/ 12917746 w 13119132"/>
                <a:gd name="connsiteY1" fmla="*/ 2623276 h 5990724"/>
                <a:gd name="connsiteX2" fmla="*/ 13023156 w 13119132"/>
                <a:gd name="connsiteY2" fmla="*/ 2740818 h 5990724"/>
                <a:gd name="connsiteX3" fmla="*/ 13119132 w 13119132"/>
                <a:gd name="connsiteY3" fmla="*/ 3055022 h 5990724"/>
                <a:gd name="connsiteX4" fmla="*/ 13023156 w 13119132"/>
                <a:gd name="connsiteY4" fmla="*/ 3369224 h 5990724"/>
                <a:gd name="connsiteX5" fmla="*/ 12972494 w 13119132"/>
                <a:gd name="connsiteY5" fmla="*/ 3430626 h 5990724"/>
                <a:gd name="connsiteX6" fmla="*/ 12828532 w 13119132"/>
                <a:gd name="connsiteY6" fmla="*/ 3567882 h 5990724"/>
                <a:gd name="connsiteX7" fmla="*/ 6557636 w 13119132"/>
                <a:gd name="connsiteY7" fmla="*/ 5990724 h 5990724"/>
                <a:gd name="connsiteX8" fmla="*/ 286742 w 13119132"/>
                <a:gd name="connsiteY8" fmla="*/ 3567882 h 5990724"/>
                <a:gd name="connsiteX9" fmla="*/ 177977 w 13119132"/>
                <a:gd name="connsiteY9" fmla="*/ 3464184 h 5990724"/>
                <a:gd name="connsiteX10" fmla="*/ 178344 w 13119132"/>
                <a:gd name="connsiteY10" fmla="*/ 3463738 h 5990724"/>
                <a:gd name="connsiteX11" fmla="*/ 95976 w 13119132"/>
                <a:gd name="connsiteY11" fmla="*/ 3369224 h 5990724"/>
                <a:gd name="connsiteX12" fmla="*/ 0 w 13119132"/>
                <a:gd name="connsiteY12" fmla="*/ 3055022 h 5990724"/>
                <a:gd name="connsiteX13" fmla="*/ 95975 w 13119132"/>
                <a:gd name="connsiteY13" fmla="*/ 2740818 h 5990724"/>
                <a:gd name="connsiteX14" fmla="*/ 197527 w 13119132"/>
                <a:gd name="connsiteY14" fmla="*/ 2623276 h 5990724"/>
                <a:gd name="connsiteX15" fmla="*/ 6557636 w 13119132"/>
                <a:gd name="connsiteY15" fmla="*/ 0 h 599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119132" h="5990724">
                  <a:moveTo>
                    <a:pt x="6557636" y="0"/>
                  </a:moveTo>
                  <a:cubicBezTo>
                    <a:pt x="9039164" y="0"/>
                    <a:pt x="11286684" y="1001910"/>
                    <a:pt x="12917746" y="2623276"/>
                  </a:cubicBezTo>
                  <a:cubicBezTo>
                    <a:pt x="12952883" y="2662457"/>
                    <a:pt x="12980875" y="2692112"/>
                    <a:pt x="13023156" y="2740818"/>
                  </a:cubicBezTo>
                  <a:cubicBezTo>
                    <a:pt x="13093275" y="2828129"/>
                    <a:pt x="13119132" y="2938634"/>
                    <a:pt x="13119132" y="3055022"/>
                  </a:cubicBezTo>
                  <a:cubicBezTo>
                    <a:pt x="13119132" y="3171410"/>
                    <a:pt x="13083750" y="3279534"/>
                    <a:pt x="13023156" y="3369224"/>
                  </a:cubicBezTo>
                  <a:lnTo>
                    <a:pt x="12972494" y="3430626"/>
                  </a:lnTo>
                  <a:lnTo>
                    <a:pt x="12828532" y="3567882"/>
                  </a:lnTo>
                  <a:cubicBezTo>
                    <a:pt x="11172274" y="5073236"/>
                    <a:pt x="8972100" y="5990724"/>
                    <a:pt x="6557636" y="5990724"/>
                  </a:cubicBezTo>
                  <a:cubicBezTo>
                    <a:pt x="4143172" y="5990724"/>
                    <a:pt x="1942999" y="5073236"/>
                    <a:pt x="286742" y="3567882"/>
                  </a:cubicBezTo>
                  <a:lnTo>
                    <a:pt x="177977" y="3464184"/>
                  </a:lnTo>
                  <a:lnTo>
                    <a:pt x="178344" y="3463738"/>
                  </a:lnTo>
                  <a:lnTo>
                    <a:pt x="95976" y="3369224"/>
                  </a:lnTo>
                  <a:cubicBezTo>
                    <a:pt x="35381" y="3279534"/>
                    <a:pt x="0" y="3171410"/>
                    <a:pt x="0" y="3055022"/>
                  </a:cubicBezTo>
                  <a:cubicBezTo>
                    <a:pt x="0" y="2938634"/>
                    <a:pt x="35381" y="2830510"/>
                    <a:pt x="95975" y="2740818"/>
                  </a:cubicBezTo>
                  <a:lnTo>
                    <a:pt x="197527" y="2623276"/>
                  </a:lnTo>
                  <a:cubicBezTo>
                    <a:pt x="1828588" y="1001910"/>
                    <a:pt x="4076108" y="0"/>
                    <a:pt x="6557636" y="0"/>
                  </a:cubicBezTo>
                  <a:close/>
                </a:path>
              </a:pathLst>
            </a:custGeom>
            <a:solidFill>
              <a:srgbClr val="0909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grpSp>
          <p:nvGrpSpPr>
            <p:cNvPr id="411" name="グループ化 410">
              <a:extLst>
                <a:ext uri="{FF2B5EF4-FFF2-40B4-BE49-F238E27FC236}">
                  <a16:creationId xmlns:a16="http://schemas.microsoft.com/office/drawing/2014/main" id="{B69A3464-91EA-4870-A306-4A262DACBBB4}"/>
                </a:ext>
              </a:extLst>
            </p:cNvPr>
            <p:cNvGrpSpPr/>
            <p:nvPr/>
          </p:nvGrpSpPr>
          <p:grpSpPr>
            <a:xfrm>
              <a:off x="10569711" y="10822913"/>
              <a:ext cx="7135269" cy="2352338"/>
              <a:chOff x="6252914" y="19193597"/>
              <a:chExt cx="10504862" cy="3463217"/>
            </a:xfrm>
          </p:grpSpPr>
          <p:cxnSp>
            <p:nvCxnSpPr>
              <p:cNvPr id="412" name="直線コネクタ 411">
                <a:extLst>
                  <a:ext uri="{FF2B5EF4-FFF2-40B4-BE49-F238E27FC236}">
                    <a16:creationId xmlns:a16="http://schemas.microsoft.com/office/drawing/2014/main" id="{FED7FF70-31D5-486B-8A20-E950F76C0F8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994034" y="21150712"/>
                <a:ext cx="180678" cy="1245274"/>
              </a:xfrm>
              <a:prstGeom prst="line">
                <a:avLst/>
              </a:prstGeom>
              <a:ln w="127000" cap="rnd">
                <a:solidFill>
                  <a:srgbClr val="40404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" name="直線コネクタ 412">
                <a:extLst>
                  <a:ext uri="{FF2B5EF4-FFF2-40B4-BE49-F238E27FC236}">
                    <a16:creationId xmlns:a16="http://schemas.microsoft.com/office/drawing/2014/main" id="{F5F2E92F-4FFE-4A9D-83E2-A383D541B32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3439463" y="21647968"/>
                <a:ext cx="536147" cy="1008846"/>
              </a:xfrm>
              <a:prstGeom prst="line">
                <a:avLst/>
              </a:prstGeom>
              <a:ln w="127000" cap="rnd">
                <a:solidFill>
                  <a:srgbClr val="40404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4" name="直線コネクタ 413">
                <a:extLst>
                  <a:ext uri="{FF2B5EF4-FFF2-40B4-BE49-F238E27FC236}">
                    <a16:creationId xmlns:a16="http://schemas.microsoft.com/office/drawing/2014/main" id="{8037FB75-6C0F-412E-98DF-F2AC85B09B9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5667776" y="20570352"/>
                <a:ext cx="1090000" cy="637417"/>
              </a:xfrm>
              <a:prstGeom prst="line">
                <a:avLst/>
              </a:prstGeom>
              <a:ln w="127000" cap="rnd">
                <a:solidFill>
                  <a:srgbClr val="40404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5" name="直線コネクタ 414">
                <a:extLst>
                  <a:ext uri="{FF2B5EF4-FFF2-40B4-BE49-F238E27FC236}">
                    <a16:creationId xmlns:a16="http://schemas.microsoft.com/office/drawing/2014/main" id="{BB885A49-1AE5-4673-B429-49D21AC893E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11160" y="20447206"/>
                <a:ext cx="1362545" cy="823164"/>
              </a:xfrm>
              <a:prstGeom prst="line">
                <a:avLst/>
              </a:prstGeom>
              <a:ln w="127000" cap="rnd">
                <a:solidFill>
                  <a:srgbClr val="40404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" name="直線コネクタ 415">
                <a:extLst>
                  <a:ext uri="{FF2B5EF4-FFF2-40B4-BE49-F238E27FC236}">
                    <a16:creationId xmlns:a16="http://schemas.microsoft.com/office/drawing/2014/main" id="{7647E44A-B31E-4DCA-AA22-F75554FB244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252914" y="19193597"/>
                <a:ext cx="1415711" cy="359706"/>
              </a:xfrm>
              <a:prstGeom prst="line">
                <a:avLst/>
              </a:prstGeom>
              <a:ln w="127000" cap="rnd">
                <a:solidFill>
                  <a:srgbClr val="40404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7" name="フリーフォーム: 図形 416">
              <a:extLst>
                <a:ext uri="{FF2B5EF4-FFF2-40B4-BE49-F238E27FC236}">
                  <a16:creationId xmlns:a16="http://schemas.microsoft.com/office/drawing/2014/main" id="{89D5C570-B8FC-4C5C-A438-5A485FA18A7C}"/>
                </a:ext>
              </a:extLst>
            </p:cNvPr>
            <p:cNvSpPr/>
            <p:nvPr/>
          </p:nvSpPr>
          <p:spPr>
            <a:xfrm>
              <a:off x="12638442" y="10065917"/>
              <a:ext cx="3123227" cy="1745545"/>
            </a:xfrm>
            <a:custGeom>
              <a:avLst/>
              <a:gdLst>
                <a:gd name="connsiteX0" fmla="*/ 2302859 w 4605718"/>
                <a:gd name="connsiteY0" fmla="*/ 0 h 2574098"/>
                <a:gd name="connsiteX1" fmla="*/ 4574112 w 4605718"/>
                <a:gd name="connsiteY1" fmla="*/ 1851124 h 2574098"/>
                <a:gd name="connsiteX2" fmla="*/ 4605718 w 4605718"/>
                <a:gd name="connsiteY2" fmla="*/ 2058224 h 2574098"/>
                <a:gd name="connsiteX3" fmla="*/ 4402086 w 4605718"/>
                <a:gd name="connsiteY3" fmla="*/ 2150284 h 2574098"/>
                <a:gd name="connsiteX4" fmla="*/ 2302859 w 4605718"/>
                <a:gd name="connsiteY4" fmla="*/ 2574098 h 2574098"/>
                <a:gd name="connsiteX5" fmla="*/ 203632 w 4605718"/>
                <a:gd name="connsiteY5" fmla="*/ 2150284 h 2574098"/>
                <a:gd name="connsiteX6" fmla="*/ 0 w 4605718"/>
                <a:gd name="connsiteY6" fmla="*/ 2058224 h 2574098"/>
                <a:gd name="connsiteX7" fmla="*/ 31607 w 4605718"/>
                <a:gd name="connsiteY7" fmla="*/ 1851124 h 2574098"/>
                <a:gd name="connsiteX8" fmla="*/ 2302859 w 4605718"/>
                <a:gd name="connsiteY8" fmla="*/ 0 h 2574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05718" h="2574098">
                  <a:moveTo>
                    <a:pt x="2302859" y="0"/>
                  </a:moveTo>
                  <a:cubicBezTo>
                    <a:pt x="3423201" y="0"/>
                    <a:pt x="4357934" y="794690"/>
                    <a:pt x="4574112" y="1851124"/>
                  </a:cubicBezTo>
                  <a:lnTo>
                    <a:pt x="4605718" y="2058224"/>
                  </a:lnTo>
                  <a:lnTo>
                    <a:pt x="4402086" y="2150284"/>
                  </a:lnTo>
                  <a:cubicBezTo>
                    <a:pt x="3756868" y="2423188"/>
                    <a:pt x="3047487" y="2574098"/>
                    <a:pt x="2302859" y="2574098"/>
                  </a:cubicBezTo>
                  <a:cubicBezTo>
                    <a:pt x="1558231" y="2574098"/>
                    <a:pt x="848851" y="2423188"/>
                    <a:pt x="203632" y="2150284"/>
                  </a:cubicBezTo>
                  <a:lnTo>
                    <a:pt x="0" y="2058224"/>
                  </a:lnTo>
                  <a:lnTo>
                    <a:pt x="31607" y="1851124"/>
                  </a:lnTo>
                  <a:cubicBezTo>
                    <a:pt x="247785" y="794690"/>
                    <a:pt x="1182517" y="0"/>
                    <a:pt x="2302859" y="0"/>
                  </a:cubicBezTo>
                  <a:close/>
                </a:path>
              </a:pathLst>
            </a:custGeom>
            <a:solidFill>
              <a:srgbClr val="3E3F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18" name="フリーフォーム: 図形 417">
              <a:extLst>
                <a:ext uri="{FF2B5EF4-FFF2-40B4-BE49-F238E27FC236}">
                  <a16:creationId xmlns:a16="http://schemas.microsoft.com/office/drawing/2014/main" id="{9A54E2B6-2459-43AE-9A98-BA0DA18D63CA}"/>
                </a:ext>
              </a:extLst>
            </p:cNvPr>
            <p:cNvSpPr/>
            <p:nvPr/>
          </p:nvSpPr>
          <p:spPr>
            <a:xfrm rot="10800000">
              <a:off x="11129826" y="8097191"/>
              <a:ext cx="6140457" cy="4445093"/>
            </a:xfrm>
            <a:custGeom>
              <a:avLst/>
              <a:gdLst>
                <a:gd name="connsiteX0" fmla="*/ 4529391 w 9055127"/>
                <a:gd name="connsiteY0" fmla="*/ 6555032 h 6555032"/>
                <a:gd name="connsiteX1" fmla="*/ 1615704 w 9055127"/>
                <a:gd name="connsiteY1" fmla="*/ 5509046 h 6555032"/>
                <a:gd name="connsiteX2" fmla="*/ 1612898 w 9055127"/>
                <a:gd name="connsiteY2" fmla="*/ 5506614 h 6555032"/>
                <a:gd name="connsiteX3" fmla="*/ 1849008 w 9055127"/>
                <a:gd name="connsiteY3" fmla="*/ 4508502 h 6555032"/>
                <a:gd name="connsiteX4" fmla="*/ 1824578 w 9055127"/>
                <a:gd name="connsiteY4" fmla="*/ 4504772 h 6555032"/>
                <a:gd name="connsiteX5" fmla="*/ 0 w 9055127"/>
                <a:gd name="connsiteY5" fmla="*/ 2266092 h 6555032"/>
                <a:gd name="connsiteX6" fmla="*/ 1824578 w 9055127"/>
                <a:gd name="connsiteY6" fmla="*/ 27412 h 6555032"/>
                <a:gd name="connsiteX7" fmla="*/ 2004180 w 9055127"/>
                <a:gd name="connsiteY7" fmla="*/ 0 h 6555032"/>
                <a:gd name="connsiteX8" fmla="*/ 4527563 w 9055127"/>
                <a:gd name="connsiteY8" fmla="*/ 3119912 h 6555032"/>
                <a:gd name="connsiteX9" fmla="*/ 7050945 w 9055127"/>
                <a:gd name="connsiteY9" fmla="*/ 0 h 6555032"/>
                <a:gd name="connsiteX10" fmla="*/ 7230549 w 9055127"/>
                <a:gd name="connsiteY10" fmla="*/ 27412 h 6555032"/>
                <a:gd name="connsiteX11" fmla="*/ 9055127 w 9055127"/>
                <a:gd name="connsiteY11" fmla="*/ 2266092 h 6555032"/>
                <a:gd name="connsiteX12" fmla="*/ 7230549 w 9055127"/>
                <a:gd name="connsiteY12" fmla="*/ 4504772 h 6555032"/>
                <a:gd name="connsiteX13" fmla="*/ 7206161 w 9055127"/>
                <a:gd name="connsiteY13" fmla="*/ 4508494 h 6555032"/>
                <a:gd name="connsiteX14" fmla="*/ 7442883 w 9055127"/>
                <a:gd name="connsiteY14" fmla="*/ 5509192 h 6555032"/>
                <a:gd name="connsiteX15" fmla="*/ 7090448 w 9055127"/>
                <a:gd name="connsiteY15" fmla="*/ 5772737 h 6555032"/>
                <a:gd name="connsiteX16" fmla="*/ 4529391 w 9055127"/>
                <a:gd name="connsiteY16" fmla="*/ 6555032 h 6555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055127" h="6555032">
                  <a:moveTo>
                    <a:pt x="4529391" y="6555032"/>
                  </a:moveTo>
                  <a:cubicBezTo>
                    <a:pt x="3422605" y="6555032"/>
                    <a:pt x="2407502" y="6162495"/>
                    <a:pt x="1615704" y="5509046"/>
                  </a:cubicBezTo>
                  <a:lnTo>
                    <a:pt x="1612898" y="5506614"/>
                  </a:lnTo>
                  <a:lnTo>
                    <a:pt x="1849008" y="4508502"/>
                  </a:lnTo>
                  <a:lnTo>
                    <a:pt x="1824578" y="4504772"/>
                  </a:lnTo>
                  <a:cubicBezTo>
                    <a:pt x="783294" y="4291694"/>
                    <a:pt x="0" y="3370366"/>
                    <a:pt x="0" y="2266092"/>
                  </a:cubicBezTo>
                  <a:cubicBezTo>
                    <a:pt x="0" y="1161818"/>
                    <a:pt x="783294" y="240490"/>
                    <a:pt x="1824578" y="27412"/>
                  </a:cubicBezTo>
                  <a:lnTo>
                    <a:pt x="2004180" y="0"/>
                  </a:lnTo>
                  <a:lnTo>
                    <a:pt x="4527563" y="3119912"/>
                  </a:lnTo>
                  <a:lnTo>
                    <a:pt x="7050945" y="0"/>
                  </a:lnTo>
                  <a:lnTo>
                    <a:pt x="7230549" y="27412"/>
                  </a:lnTo>
                  <a:cubicBezTo>
                    <a:pt x="8271834" y="240490"/>
                    <a:pt x="9055127" y="1161818"/>
                    <a:pt x="9055127" y="2266092"/>
                  </a:cubicBezTo>
                  <a:cubicBezTo>
                    <a:pt x="9055127" y="3370366"/>
                    <a:pt x="8271834" y="4291694"/>
                    <a:pt x="7230549" y="4504772"/>
                  </a:cubicBezTo>
                  <a:lnTo>
                    <a:pt x="7206161" y="4508494"/>
                  </a:lnTo>
                  <a:lnTo>
                    <a:pt x="7442883" y="5509192"/>
                  </a:lnTo>
                  <a:lnTo>
                    <a:pt x="7090448" y="5772737"/>
                  </a:lnTo>
                  <a:cubicBezTo>
                    <a:pt x="6359380" y="6266637"/>
                    <a:pt x="5478065" y="6555032"/>
                    <a:pt x="4529391" y="6555032"/>
                  </a:cubicBezTo>
                  <a:close/>
                </a:path>
              </a:pathLst>
            </a:custGeom>
            <a:solidFill>
              <a:srgbClr val="D255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419" name="グループ化 418">
              <a:extLst>
                <a:ext uri="{FF2B5EF4-FFF2-40B4-BE49-F238E27FC236}">
                  <a16:creationId xmlns:a16="http://schemas.microsoft.com/office/drawing/2014/main" id="{3021C056-EA29-4798-A26D-20130DC9D030}"/>
                </a:ext>
              </a:extLst>
            </p:cNvPr>
            <p:cNvGrpSpPr/>
            <p:nvPr/>
          </p:nvGrpSpPr>
          <p:grpSpPr>
            <a:xfrm>
              <a:off x="11765424" y="8635742"/>
              <a:ext cx="4992811" cy="2888934"/>
              <a:chOff x="8013296" y="15973545"/>
              <a:chExt cx="7350640" cy="4253218"/>
            </a:xfrm>
          </p:grpSpPr>
          <p:sp>
            <p:nvSpPr>
              <p:cNvPr id="420" name="フリーフォーム: 図形 419">
                <a:extLst>
                  <a:ext uri="{FF2B5EF4-FFF2-40B4-BE49-F238E27FC236}">
                    <a16:creationId xmlns:a16="http://schemas.microsoft.com/office/drawing/2014/main" id="{C359505B-291A-40F7-8A32-BC2223B29480}"/>
                  </a:ext>
                </a:extLst>
              </p:cNvPr>
              <p:cNvSpPr/>
              <p:nvPr/>
            </p:nvSpPr>
            <p:spPr>
              <a:xfrm>
                <a:off x="8013296" y="18390838"/>
                <a:ext cx="1127858" cy="1645713"/>
              </a:xfrm>
              <a:custGeom>
                <a:avLst/>
                <a:gdLst>
                  <a:gd name="connsiteX0" fmla="*/ 1129713 w 1155136"/>
                  <a:gd name="connsiteY0" fmla="*/ 0 h 1648544"/>
                  <a:gd name="connsiteX1" fmla="*/ 1147837 w 1155136"/>
                  <a:gd name="connsiteY1" fmla="*/ 118750 h 1648544"/>
                  <a:gd name="connsiteX2" fmla="*/ 1155136 w 1155136"/>
                  <a:gd name="connsiteY2" fmla="*/ 263306 h 1648544"/>
                  <a:gd name="connsiteX3" fmla="*/ 26236 w 1155136"/>
                  <a:gd name="connsiteY3" fmla="*/ 1648420 h 1648544"/>
                  <a:gd name="connsiteX4" fmla="*/ 25423 w 1155136"/>
                  <a:gd name="connsiteY4" fmla="*/ 1648544 h 1648544"/>
                  <a:gd name="connsiteX5" fmla="*/ 7300 w 1155136"/>
                  <a:gd name="connsiteY5" fmla="*/ 1529796 h 1648544"/>
                  <a:gd name="connsiteX6" fmla="*/ 0 w 1155136"/>
                  <a:gd name="connsiteY6" fmla="*/ 1385240 h 1648544"/>
                  <a:gd name="connsiteX7" fmla="*/ 1128900 w 1155136"/>
                  <a:gd name="connsiteY7" fmla="*/ 124 h 1648544"/>
                  <a:gd name="connsiteX0" fmla="*/ 1123484 w 1149720"/>
                  <a:gd name="connsiteY0" fmla="*/ 124 h 1648544"/>
                  <a:gd name="connsiteX1" fmla="*/ 1124297 w 1149720"/>
                  <a:gd name="connsiteY1" fmla="*/ 0 h 1648544"/>
                  <a:gd name="connsiteX2" fmla="*/ 1142421 w 1149720"/>
                  <a:gd name="connsiteY2" fmla="*/ 118750 h 1648544"/>
                  <a:gd name="connsiteX3" fmla="*/ 1149720 w 1149720"/>
                  <a:gd name="connsiteY3" fmla="*/ 263306 h 1648544"/>
                  <a:gd name="connsiteX4" fmla="*/ 20820 w 1149720"/>
                  <a:gd name="connsiteY4" fmla="*/ 1648420 h 1648544"/>
                  <a:gd name="connsiteX5" fmla="*/ 20007 w 1149720"/>
                  <a:gd name="connsiteY5" fmla="*/ 1648544 h 1648544"/>
                  <a:gd name="connsiteX6" fmla="*/ 1884 w 1149720"/>
                  <a:gd name="connsiteY6" fmla="*/ 1529796 h 1648544"/>
                  <a:gd name="connsiteX7" fmla="*/ 86024 w 1149720"/>
                  <a:gd name="connsiteY7" fmla="*/ 1476680 h 1648544"/>
                  <a:gd name="connsiteX0" fmla="*/ 1121600 w 1147836"/>
                  <a:gd name="connsiteY0" fmla="*/ 124 h 1648544"/>
                  <a:gd name="connsiteX1" fmla="*/ 1122413 w 1147836"/>
                  <a:gd name="connsiteY1" fmla="*/ 0 h 1648544"/>
                  <a:gd name="connsiteX2" fmla="*/ 1140537 w 1147836"/>
                  <a:gd name="connsiteY2" fmla="*/ 118750 h 1648544"/>
                  <a:gd name="connsiteX3" fmla="*/ 1147836 w 1147836"/>
                  <a:gd name="connsiteY3" fmla="*/ 263306 h 1648544"/>
                  <a:gd name="connsiteX4" fmla="*/ 18936 w 1147836"/>
                  <a:gd name="connsiteY4" fmla="*/ 1648420 h 1648544"/>
                  <a:gd name="connsiteX5" fmla="*/ 18123 w 1147836"/>
                  <a:gd name="connsiteY5" fmla="*/ 1648544 h 1648544"/>
                  <a:gd name="connsiteX6" fmla="*/ 0 w 1147836"/>
                  <a:gd name="connsiteY6" fmla="*/ 1529796 h 1648544"/>
                  <a:gd name="connsiteX0" fmla="*/ 1103477 w 1129713"/>
                  <a:gd name="connsiteY0" fmla="*/ 124 h 1648544"/>
                  <a:gd name="connsiteX1" fmla="*/ 1104290 w 1129713"/>
                  <a:gd name="connsiteY1" fmla="*/ 0 h 1648544"/>
                  <a:gd name="connsiteX2" fmla="*/ 1122414 w 1129713"/>
                  <a:gd name="connsiteY2" fmla="*/ 118750 h 1648544"/>
                  <a:gd name="connsiteX3" fmla="*/ 1129713 w 1129713"/>
                  <a:gd name="connsiteY3" fmla="*/ 263306 h 1648544"/>
                  <a:gd name="connsiteX4" fmla="*/ 813 w 1129713"/>
                  <a:gd name="connsiteY4" fmla="*/ 1648420 h 1648544"/>
                  <a:gd name="connsiteX5" fmla="*/ 0 w 1129713"/>
                  <a:gd name="connsiteY5" fmla="*/ 1648544 h 1648544"/>
                  <a:gd name="connsiteX0" fmla="*/ 1103477 w 1129713"/>
                  <a:gd name="connsiteY0" fmla="*/ 0 h 1648420"/>
                  <a:gd name="connsiteX1" fmla="*/ 1122414 w 1129713"/>
                  <a:gd name="connsiteY1" fmla="*/ 118626 h 1648420"/>
                  <a:gd name="connsiteX2" fmla="*/ 1129713 w 1129713"/>
                  <a:gd name="connsiteY2" fmla="*/ 263182 h 1648420"/>
                  <a:gd name="connsiteX3" fmla="*/ 813 w 1129713"/>
                  <a:gd name="connsiteY3" fmla="*/ 1648296 h 1648420"/>
                  <a:gd name="connsiteX4" fmla="*/ 0 w 1129713"/>
                  <a:gd name="connsiteY4" fmla="*/ 1648420 h 1648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9713" h="1648420">
                    <a:moveTo>
                      <a:pt x="1103477" y="0"/>
                    </a:moveTo>
                    <a:lnTo>
                      <a:pt x="1122414" y="118626"/>
                    </a:lnTo>
                    <a:cubicBezTo>
                      <a:pt x="1127240" y="166154"/>
                      <a:pt x="1129713" y="214380"/>
                      <a:pt x="1129713" y="263182"/>
                    </a:cubicBezTo>
                    <a:cubicBezTo>
                      <a:pt x="1129713" y="946418"/>
                      <a:pt x="645075" y="1516460"/>
                      <a:pt x="813" y="1648296"/>
                    </a:cubicBezTo>
                    <a:lnTo>
                      <a:pt x="0" y="1648420"/>
                    </a:lnTo>
                  </a:path>
                </a:pathLst>
              </a:custGeom>
              <a:noFill/>
              <a:ln w="127000" cap="rnd">
                <a:solidFill>
                  <a:srgbClr val="D69284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21" name="フリーフォーム: 図形 420">
                <a:extLst>
                  <a:ext uri="{FF2B5EF4-FFF2-40B4-BE49-F238E27FC236}">
                    <a16:creationId xmlns:a16="http://schemas.microsoft.com/office/drawing/2014/main" id="{EF2397C6-6B72-42A6-9706-E5EC221BF6C7}"/>
                  </a:ext>
                </a:extLst>
              </p:cNvPr>
              <p:cNvSpPr/>
              <p:nvPr/>
            </p:nvSpPr>
            <p:spPr>
              <a:xfrm>
                <a:off x="14052913" y="19364673"/>
                <a:ext cx="1311023" cy="862090"/>
              </a:xfrm>
              <a:custGeom>
                <a:avLst/>
                <a:gdLst>
                  <a:gd name="connsiteX0" fmla="*/ 10450 w 1319354"/>
                  <a:gd name="connsiteY0" fmla="*/ 0 h 880904"/>
                  <a:gd name="connsiteX1" fmla="*/ 1313182 w 1319354"/>
                  <a:gd name="connsiteY1" fmla="*/ 863510 h 880904"/>
                  <a:gd name="connsiteX2" fmla="*/ 1319354 w 1319354"/>
                  <a:gd name="connsiteY2" fmla="*/ 880376 h 880904"/>
                  <a:gd name="connsiteX3" fmla="*/ 1308906 w 1319354"/>
                  <a:gd name="connsiteY3" fmla="*/ 880904 h 880904"/>
                  <a:gd name="connsiteX4" fmla="*/ 6174 w 1319354"/>
                  <a:gd name="connsiteY4" fmla="*/ 17396 h 880904"/>
                  <a:gd name="connsiteX5" fmla="*/ 0 w 1319354"/>
                  <a:gd name="connsiteY5" fmla="*/ 528 h 880904"/>
                  <a:gd name="connsiteX0" fmla="*/ 1313182 w 1319354"/>
                  <a:gd name="connsiteY0" fmla="*/ 862983 h 880377"/>
                  <a:gd name="connsiteX1" fmla="*/ 1319354 w 1319354"/>
                  <a:gd name="connsiteY1" fmla="*/ 879849 h 880377"/>
                  <a:gd name="connsiteX2" fmla="*/ 1308906 w 1319354"/>
                  <a:gd name="connsiteY2" fmla="*/ 880377 h 880377"/>
                  <a:gd name="connsiteX3" fmla="*/ 6174 w 1319354"/>
                  <a:gd name="connsiteY3" fmla="*/ 16869 h 880377"/>
                  <a:gd name="connsiteX4" fmla="*/ 0 w 1319354"/>
                  <a:gd name="connsiteY4" fmla="*/ 1 h 880377"/>
                  <a:gd name="connsiteX5" fmla="*/ 101890 w 1319354"/>
                  <a:gd name="connsiteY5" fmla="*/ 90913 h 880377"/>
                  <a:gd name="connsiteX0" fmla="*/ 1313182 w 1319354"/>
                  <a:gd name="connsiteY0" fmla="*/ 862982 h 880376"/>
                  <a:gd name="connsiteX1" fmla="*/ 1319354 w 1319354"/>
                  <a:gd name="connsiteY1" fmla="*/ 879848 h 880376"/>
                  <a:gd name="connsiteX2" fmla="*/ 1308906 w 1319354"/>
                  <a:gd name="connsiteY2" fmla="*/ 880376 h 880376"/>
                  <a:gd name="connsiteX3" fmla="*/ 6174 w 1319354"/>
                  <a:gd name="connsiteY3" fmla="*/ 16868 h 880376"/>
                  <a:gd name="connsiteX4" fmla="*/ 0 w 1319354"/>
                  <a:gd name="connsiteY4" fmla="*/ 0 h 880376"/>
                  <a:gd name="connsiteX0" fmla="*/ 1319354 w 1319354"/>
                  <a:gd name="connsiteY0" fmla="*/ 879848 h 880376"/>
                  <a:gd name="connsiteX1" fmla="*/ 1308906 w 1319354"/>
                  <a:gd name="connsiteY1" fmla="*/ 880376 h 880376"/>
                  <a:gd name="connsiteX2" fmla="*/ 6174 w 1319354"/>
                  <a:gd name="connsiteY2" fmla="*/ 16868 h 880376"/>
                  <a:gd name="connsiteX3" fmla="*/ 0 w 1319354"/>
                  <a:gd name="connsiteY3" fmla="*/ 0 h 880376"/>
                  <a:gd name="connsiteX0" fmla="*/ 1313180 w 1313180"/>
                  <a:gd name="connsiteY0" fmla="*/ 862980 h 863508"/>
                  <a:gd name="connsiteX1" fmla="*/ 1302732 w 1313180"/>
                  <a:gd name="connsiteY1" fmla="*/ 863508 h 863508"/>
                  <a:gd name="connsiteX2" fmla="*/ 0 w 1313180"/>
                  <a:gd name="connsiteY2" fmla="*/ 0 h 863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13180" h="863508">
                    <a:moveTo>
                      <a:pt x="1313180" y="862980"/>
                    </a:moveTo>
                    <a:lnTo>
                      <a:pt x="1302732" y="863508"/>
                    </a:lnTo>
                    <a:cubicBezTo>
                      <a:pt x="717100" y="863508"/>
                      <a:pt x="214632" y="507448"/>
                      <a:pt x="0" y="0"/>
                    </a:cubicBezTo>
                  </a:path>
                </a:pathLst>
              </a:custGeom>
              <a:noFill/>
              <a:ln w="127000" cap="rnd">
                <a:solidFill>
                  <a:srgbClr val="D69284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422" name="直線コネクタ 421">
                <a:extLst>
                  <a:ext uri="{FF2B5EF4-FFF2-40B4-BE49-F238E27FC236}">
                    <a16:creationId xmlns:a16="http://schemas.microsoft.com/office/drawing/2014/main" id="{7478CC28-3571-482E-86D1-B1BFB094CBD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1591600" y="16126131"/>
                <a:ext cx="12137" cy="1952982"/>
              </a:xfrm>
              <a:prstGeom prst="line">
                <a:avLst/>
              </a:prstGeom>
              <a:ln w="127000" cap="rnd">
                <a:solidFill>
                  <a:srgbClr val="D69284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3" name="フリーフォーム: 図形 422">
                <a:extLst>
                  <a:ext uri="{FF2B5EF4-FFF2-40B4-BE49-F238E27FC236}">
                    <a16:creationId xmlns:a16="http://schemas.microsoft.com/office/drawing/2014/main" id="{DF41F3C0-DB1F-4C92-A7DE-FC609E818AEF}"/>
                  </a:ext>
                </a:extLst>
              </p:cNvPr>
              <p:cNvSpPr/>
              <p:nvPr/>
            </p:nvSpPr>
            <p:spPr>
              <a:xfrm rot="10800000">
                <a:off x="10811452" y="15973545"/>
                <a:ext cx="1573668" cy="129963"/>
              </a:xfrm>
              <a:custGeom>
                <a:avLst/>
                <a:gdLst>
                  <a:gd name="connsiteX0" fmla="*/ 4605718 w 4605718"/>
                  <a:gd name="connsiteY0" fmla="*/ 2413486 h 2413486"/>
                  <a:gd name="connsiteX1" fmla="*/ 0 w 4605718"/>
                  <a:gd name="connsiteY1" fmla="*/ 2413486 h 2413486"/>
                  <a:gd name="connsiteX2" fmla="*/ 1514112 w 4605718"/>
                  <a:gd name="connsiteY2" fmla="*/ 130177 h 2413486"/>
                  <a:gd name="connsiteX3" fmla="*/ 1563634 w 4605718"/>
                  <a:gd name="connsiteY3" fmla="*/ 112052 h 2413486"/>
                  <a:gd name="connsiteX4" fmla="*/ 2304790 w 4605718"/>
                  <a:gd name="connsiteY4" fmla="*/ 0 h 2413486"/>
                  <a:gd name="connsiteX5" fmla="*/ 3045946 w 4605718"/>
                  <a:gd name="connsiteY5" fmla="*/ 112052 h 2413486"/>
                  <a:gd name="connsiteX6" fmla="*/ 3090369 w 4605718"/>
                  <a:gd name="connsiteY6" fmla="*/ 128311 h 2413486"/>
                  <a:gd name="connsiteX0" fmla="*/ 0 w 4697158"/>
                  <a:gd name="connsiteY0" fmla="*/ 2413486 h 2504926"/>
                  <a:gd name="connsiteX1" fmla="*/ 1514112 w 4697158"/>
                  <a:gd name="connsiteY1" fmla="*/ 130177 h 2504926"/>
                  <a:gd name="connsiteX2" fmla="*/ 1563634 w 4697158"/>
                  <a:gd name="connsiteY2" fmla="*/ 112052 h 2504926"/>
                  <a:gd name="connsiteX3" fmla="*/ 2304790 w 4697158"/>
                  <a:gd name="connsiteY3" fmla="*/ 0 h 2504926"/>
                  <a:gd name="connsiteX4" fmla="*/ 3045946 w 4697158"/>
                  <a:gd name="connsiteY4" fmla="*/ 112052 h 2504926"/>
                  <a:gd name="connsiteX5" fmla="*/ 3090369 w 4697158"/>
                  <a:gd name="connsiteY5" fmla="*/ 128311 h 2504926"/>
                  <a:gd name="connsiteX6" fmla="*/ 4697158 w 4697158"/>
                  <a:gd name="connsiteY6" fmla="*/ 2504926 h 2504926"/>
                  <a:gd name="connsiteX0" fmla="*/ 0 w 3183046"/>
                  <a:gd name="connsiteY0" fmla="*/ 130177 h 2504926"/>
                  <a:gd name="connsiteX1" fmla="*/ 49522 w 3183046"/>
                  <a:gd name="connsiteY1" fmla="*/ 112052 h 2504926"/>
                  <a:gd name="connsiteX2" fmla="*/ 790678 w 3183046"/>
                  <a:gd name="connsiteY2" fmla="*/ 0 h 2504926"/>
                  <a:gd name="connsiteX3" fmla="*/ 1531834 w 3183046"/>
                  <a:gd name="connsiteY3" fmla="*/ 112052 h 2504926"/>
                  <a:gd name="connsiteX4" fmla="*/ 1576257 w 3183046"/>
                  <a:gd name="connsiteY4" fmla="*/ 128311 h 2504926"/>
                  <a:gd name="connsiteX5" fmla="*/ 3183046 w 3183046"/>
                  <a:gd name="connsiteY5" fmla="*/ 2504926 h 2504926"/>
                  <a:gd name="connsiteX0" fmla="*/ 0 w 1576257"/>
                  <a:gd name="connsiteY0" fmla="*/ 130177 h 130177"/>
                  <a:gd name="connsiteX1" fmla="*/ 49522 w 1576257"/>
                  <a:gd name="connsiteY1" fmla="*/ 112052 h 130177"/>
                  <a:gd name="connsiteX2" fmla="*/ 790678 w 1576257"/>
                  <a:gd name="connsiteY2" fmla="*/ 0 h 130177"/>
                  <a:gd name="connsiteX3" fmla="*/ 1531834 w 1576257"/>
                  <a:gd name="connsiteY3" fmla="*/ 112052 h 130177"/>
                  <a:gd name="connsiteX4" fmla="*/ 1576257 w 1576257"/>
                  <a:gd name="connsiteY4" fmla="*/ 128311 h 130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76257" h="130177">
                    <a:moveTo>
                      <a:pt x="0" y="130177"/>
                    </a:moveTo>
                    <a:lnTo>
                      <a:pt x="49522" y="112052"/>
                    </a:lnTo>
                    <a:cubicBezTo>
                      <a:pt x="283653" y="39230"/>
                      <a:pt x="532584" y="0"/>
                      <a:pt x="790678" y="0"/>
                    </a:cubicBezTo>
                    <a:cubicBezTo>
                      <a:pt x="1048772" y="0"/>
                      <a:pt x="1297703" y="39230"/>
                      <a:pt x="1531834" y="112052"/>
                    </a:cubicBezTo>
                    <a:lnTo>
                      <a:pt x="1576257" y="128311"/>
                    </a:lnTo>
                  </a:path>
                </a:pathLst>
              </a:custGeom>
              <a:noFill/>
              <a:ln w="127000" cap="rnd">
                <a:solidFill>
                  <a:srgbClr val="D69284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4" name="フリーフォーム: 図形 423">
                <a:extLst>
                  <a:ext uri="{FF2B5EF4-FFF2-40B4-BE49-F238E27FC236}">
                    <a16:creationId xmlns:a16="http://schemas.microsoft.com/office/drawing/2014/main" id="{A4A0D963-2873-4F6A-B74F-B33C800B5A3F}"/>
                  </a:ext>
                </a:extLst>
              </p:cNvPr>
              <p:cNvSpPr/>
              <p:nvPr/>
            </p:nvSpPr>
            <p:spPr>
              <a:xfrm rot="10800000">
                <a:off x="11190802" y="16546822"/>
                <a:ext cx="814168" cy="31516"/>
              </a:xfrm>
              <a:custGeom>
                <a:avLst/>
                <a:gdLst>
                  <a:gd name="connsiteX0" fmla="*/ 4605718 w 4605718"/>
                  <a:gd name="connsiteY0" fmla="*/ 2889095 h 2889095"/>
                  <a:gd name="connsiteX1" fmla="*/ 0 w 4605718"/>
                  <a:gd name="connsiteY1" fmla="*/ 2889095 h 2889095"/>
                  <a:gd name="connsiteX2" fmla="*/ 1894888 w 4605718"/>
                  <a:gd name="connsiteY2" fmla="*/ 31568 h 2889095"/>
                  <a:gd name="connsiteX3" fmla="*/ 2001331 w 4605718"/>
                  <a:gd name="connsiteY3" fmla="*/ 15323 h 2889095"/>
                  <a:gd name="connsiteX4" fmla="*/ 2304790 w 4605718"/>
                  <a:gd name="connsiteY4" fmla="*/ 0 h 2889095"/>
                  <a:gd name="connsiteX5" fmla="*/ 2608249 w 4605718"/>
                  <a:gd name="connsiteY5" fmla="*/ 15323 h 2889095"/>
                  <a:gd name="connsiteX6" fmla="*/ 2710395 w 4605718"/>
                  <a:gd name="connsiteY6" fmla="*/ 30913 h 2889095"/>
                  <a:gd name="connsiteX0" fmla="*/ 0 w 4697158"/>
                  <a:gd name="connsiteY0" fmla="*/ 2889095 h 2980535"/>
                  <a:gd name="connsiteX1" fmla="*/ 1894888 w 4697158"/>
                  <a:gd name="connsiteY1" fmla="*/ 31568 h 2980535"/>
                  <a:gd name="connsiteX2" fmla="*/ 2001331 w 4697158"/>
                  <a:gd name="connsiteY2" fmla="*/ 15323 h 2980535"/>
                  <a:gd name="connsiteX3" fmla="*/ 2304790 w 4697158"/>
                  <a:gd name="connsiteY3" fmla="*/ 0 h 2980535"/>
                  <a:gd name="connsiteX4" fmla="*/ 2608249 w 4697158"/>
                  <a:gd name="connsiteY4" fmla="*/ 15323 h 2980535"/>
                  <a:gd name="connsiteX5" fmla="*/ 2710395 w 4697158"/>
                  <a:gd name="connsiteY5" fmla="*/ 30913 h 2980535"/>
                  <a:gd name="connsiteX6" fmla="*/ 4697158 w 4697158"/>
                  <a:gd name="connsiteY6" fmla="*/ 2980535 h 2980535"/>
                  <a:gd name="connsiteX0" fmla="*/ 0 w 2710395"/>
                  <a:gd name="connsiteY0" fmla="*/ 2889095 h 2889095"/>
                  <a:gd name="connsiteX1" fmla="*/ 1894888 w 2710395"/>
                  <a:gd name="connsiteY1" fmla="*/ 31568 h 2889095"/>
                  <a:gd name="connsiteX2" fmla="*/ 2001331 w 2710395"/>
                  <a:gd name="connsiteY2" fmla="*/ 15323 h 2889095"/>
                  <a:gd name="connsiteX3" fmla="*/ 2304790 w 2710395"/>
                  <a:gd name="connsiteY3" fmla="*/ 0 h 2889095"/>
                  <a:gd name="connsiteX4" fmla="*/ 2608249 w 2710395"/>
                  <a:gd name="connsiteY4" fmla="*/ 15323 h 2889095"/>
                  <a:gd name="connsiteX5" fmla="*/ 2710395 w 2710395"/>
                  <a:gd name="connsiteY5" fmla="*/ 30913 h 2889095"/>
                  <a:gd name="connsiteX0" fmla="*/ 0 w 815507"/>
                  <a:gd name="connsiteY0" fmla="*/ 31568 h 31568"/>
                  <a:gd name="connsiteX1" fmla="*/ 106443 w 815507"/>
                  <a:gd name="connsiteY1" fmla="*/ 15323 h 31568"/>
                  <a:gd name="connsiteX2" fmla="*/ 409902 w 815507"/>
                  <a:gd name="connsiteY2" fmla="*/ 0 h 31568"/>
                  <a:gd name="connsiteX3" fmla="*/ 713361 w 815507"/>
                  <a:gd name="connsiteY3" fmla="*/ 15323 h 31568"/>
                  <a:gd name="connsiteX4" fmla="*/ 815507 w 815507"/>
                  <a:gd name="connsiteY4" fmla="*/ 30913 h 31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5507" h="31568">
                    <a:moveTo>
                      <a:pt x="0" y="31568"/>
                    </a:moveTo>
                    <a:lnTo>
                      <a:pt x="106443" y="15323"/>
                    </a:lnTo>
                    <a:cubicBezTo>
                      <a:pt x="206218" y="5191"/>
                      <a:pt x="307454" y="0"/>
                      <a:pt x="409902" y="0"/>
                    </a:cubicBezTo>
                    <a:cubicBezTo>
                      <a:pt x="512350" y="0"/>
                      <a:pt x="613586" y="5191"/>
                      <a:pt x="713361" y="15323"/>
                    </a:cubicBezTo>
                    <a:lnTo>
                      <a:pt x="815507" y="30913"/>
                    </a:lnTo>
                  </a:path>
                </a:pathLst>
              </a:custGeom>
              <a:noFill/>
              <a:ln w="127000" cap="rnd">
                <a:solidFill>
                  <a:srgbClr val="D69284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26" name="四角形: 上の 2 つの角を丸める 425">
              <a:extLst>
                <a:ext uri="{FF2B5EF4-FFF2-40B4-BE49-F238E27FC236}">
                  <a16:creationId xmlns:a16="http://schemas.microsoft.com/office/drawing/2014/main" id="{CDDBB8AA-DE84-4477-B5F7-D8697DC8362A}"/>
                </a:ext>
              </a:extLst>
            </p:cNvPr>
            <p:cNvSpPr/>
            <p:nvPr/>
          </p:nvSpPr>
          <p:spPr>
            <a:xfrm rot="10800000">
              <a:off x="14861878" y="9512965"/>
              <a:ext cx="759219" cy="524700"/>
            </a:xfrm>
            <a:prstGeom prst="round2SameRect">
              <a:avLst>
                <a:gd name="adj1" fmla="val 22822"/>
                <a:gd name="adj2" fmla="val 0"/>
              </a:avLst>
            </a:prstGeom>
            <a:solidFill>
              <a:srgbClr val="D692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7" name="フリーフォーム: 図形 426">
              <a:extLst>
                <a:ext uri="{FF2B5EF4-FFF2-40B4-BE49-F238E27FC236}">
                  <a16:creationId xmlns:a16="http://schemas.microsoft.com/office/drawing/2014/main" id="{C82498E2-E8F4-407A-884E-09F3DB0C3D91}"/>
                </a:ext>
              </a:extLst>
            </p:cNvPr>
            <p:cNvSpPr/>
            <p:nvPr/>
          </p:nvSpPr>
          <p:spPr>
            <a:xfrm rot="21361239">
              <a:off x="12104272" y="8249112"/>
              <a:ext cx="1529313" cy="3056512"/>
            </a:xfrm>
            <a:custGeom>
              <a:avLst/>
              <a:gdLst>
                <a:gd name="connsiteX0" fmla="*/ 981635 w 2285072"/>
                <a:gd name="connsiteY0" fmla="*/ 0 h 4566986"/>
                <a:gd name="connsiteX1" fmla="*/ 1958202 w 2285072"/>
                <a:gd name="connsiteY1" fmla="*/ 881269 h 4566986"/>
                <a:gd name="connsiteX2" fmla="*/ 1960415 w 2285072"/>
                <a:gd name="connsiteY2" fmla="*/ 925096 h 4566986"/>
                <a:gd name="connsiteX3" fmla="*/ 2285072 w 2285072"/>
                <a:gd name="connsiteY3" fmla="*/ 4305968 h 4566986"/>
                <a:gd name="connsiteX4" fmla="*/ 1295463 w 2285072"/>
                <a:gd name="connsiteY4" fmla="*/ 4566986 h 4566986"/>
                <a:gd name="connsiteX5" fmla="*/ 49818 w 2285072"/>
                <a:gd name="connsiteY5" fmla="*/ 1294730 h 4566986"/>
                <a:gd name="connsiteX6" fmla="*/ 51735 w 2285072"/>
                <a:gd name="connsiteY6" fmla="*/ 1294314 h 4566986"/>
                <a:gd name="connsiteX7" fmla="*/ 44132 w 2285072"/>
                <a:gd name="connsiteY7" fmla="*/ 1273543 h 4566986"/>
                <a:gd name="connsiteX8" fmla="*/ 0 w 2285072"/>
                <a:gd name="connsiteY8" fmla="*/ 981635 h 4566986"/>
                <a:gd name="connsiteX9" fmla="*/ 981635 w 2285072"/>
                <a:gd name="connsiteY9" fmla="*/ 0 h 4566986"/>
                <a:gd name="connsiteX0" fmla="*/ 981635 w 2285072"/>
                <a:gd name="connsiteY0" fmla="*/ 0 h 4566986"/>
                <a:gd name="connsiteX1" fmla="*/ 1958202 w 2285072"/>
                <a:gd name="connsiteY1" fmla="*/ 881269 h 4566986"/>
                <a:gd name="connsiteX2" fmla="*/ 2285072 w 2285072"/>
                <a:gd name="connsiteY2" fmla="*/ 4305968 h 4566986"/>
                <a:gd name="connsiteX3" fmla="*/ 1295463 w 2285072"/>
                <a:gd name="connsiteY3" fmla="*/ 4566986 h 4566986"/>
                <a:gd name="connsiteX4" fmla="*/ 49818 w 2285072"/>
                <a:gd name="connsiteY4" fmla="*/ 1294730 h 4566986"/>
                <a:gd name="connsiteX5" fmla="*/ 51735 w 2285072"/>
                <a:gd name="connsiteY5" fmla="*/ 1294314 h 4566986"/>
                <a:gd name="connsiteX6" fmla="*/ 44132 w 2285072"/>
                <a:gd name="connsiteY6" fmla="*/ 1273543 h 4566986"/>
                <a:gd name="connsiteX7" fmla="*/ 0 w 2285072"/>
                <a:gd name="connsiteY7" fmla="*/ 981635 h 4566986"/>
                <a:gd name="connsiteX8" fmla="*/ 981635 w 2285072"/>
                <a:gd name="connsiteY8" fmla="*/ 0 h 4566986"/>
                <a:gd name="connsiteX0" fmla="*/ 981635 w 2285072"/>
                <a:gd name="connsiteY0" fmla="*/ 0 h 4566986"/>
                <a:gd name="connsiteX1" fmla="*/ 1958202 w 2285072"/>
                <a:gd name="connsiteY1" fmla="*/ 881269 h 4566986"/>
                <a:gd name="connsiteX2" fmla="*/ 2285072 w 2285072"/>
                <a:gd name="connsiteY2" fmla="*/ 4305968 h 4566986"/>
                <a:gd name="connsiteX3" fmla="*/ 1295463 w 2285072"/>
                <a:gd name="connsiteY3" fmla="*/ 4566986 h 4566986"/>
                <a:gd name="connsiteX4" fmla="*/ 49818 w 2285072"/>
                <a:gd name="connsiteY4" fmla="*/ 1294730 h 4566986"/>
                <a:gd name="connsiteX5" fmla="*/ 44132 w 2285072"/>
                <a:gd name="connsiteY5" fmla="*/ 1273543 h 4566986"/>
                <a:gd name="connsiteX6" fmla="*/ 0 w 2285072"/>
                <a:gd name="connsiteY6" fmla="*/ 981635 h 4566986"/>
                <a:gd name="connsiteX7" fmla="*/ 981635 w 2285072"/>
                <a:gd name="connsiteY7" fmla="*/ 0 h 4566986"/>
                <a:gd name="connsiteX0" fmla="*/ 981635 w 2285072"/>
                <a:gd name="connsiteY0" fmla="*/ 0 h 4566986"/>
                <a:gd name="connsiteX1" fmla="*/ 1958202 w 2285072"/>
                <a:gd name="connsiteY1" fmla="*/ 881269 h 4566986"/>
                <a:gd name="connsiteX2" fmla="*/ 2285072 w 2285072"/>
                <a:gd name="connsiteY2" fmla="*/ 4305968 h 4566986"/>
                <a:gd name="connsiteX3" fmla="*/ 1295463 w 2285072"/>
                <a:gd name="connsiteY3" fmla="*/ 4566986 h 4566986"/>
                <a:gd name="connsiteX4" fmla="*/ 44132 w 2285072"/>
                <a:gd name="connsiteY4" fmla="*/ 1273543 h 4566986"/>
                <a:gd name="connsiteX5" fmla="*/ 0 w 2285072"/>
                <a:gd name="connsiteY5" fmla="*/ 981635 h 4566986"/>
                <a:gd name="connsiteX6" fmla="*/ 981635 w 2285072"/>
                <a:gd name="connsiteY6" fmla="*/ 0 h 4566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5072" h="4566986">
                  <a:moveTo>
                    <a:pt x="981635" y="0"/>
                  </a:moveTo>
                  <a:cubicBezTo>
                    <a:pt x="1489893" y="0"/>
                    <a:pt x="1907932" y="386273"/>
                    <a:pt x="1958202" y="881269"/>
                  </a:cubicBezTo>
                  <a:lnTo>
                    <a:pt x="2285072" y="4305968"/>
                  </a:lnTo>
                  <a:lnTo>
                    <a:pt x="1295463" y="4566986"/>
                  </a:lnTo>
                  <a:lnTo>
                    <a:pt x="44132" y="1273543"/>
                  </a:lnTo>
                  <a:cubicBezTo>
                    <a:pt x="15451" y="1181329"/>
                    <a:pt x="0" y="1083286"/>
                    <a:pt x="0" y="981635"/>
                  </a:cubicBezTo>
                  <a:cubicBezTo>
                    <a:pt x="0" y="439493"/>
                    <a:pt x="439493" y="0"/>
                    <a:pt x="981635" y="0"/>
                  </a:cubicBezTo>
                  <a:close/>
                </a:path>
              </a:pathLst>
            </a:custGeom>
            <a:solidFill>
              <a:srgbClr val="FBF8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28" name="楕円 427">
              <a:extLst>
                <a:ext uri="{FF2B5EF4-FFF2-40B4-BE49-F238E27FC236}">
                  <a16:creationId xmlns:a16="http://schemas.microsoft.com/office/drawing/2014/main" id="{DF45109D-9941-4AEB-86FA-0D8616A25085}"/>
                </a:ext>
              </a:extLst>
            </p:cNvPr>
            <p:cNvSpPr/>
            <p:nvPr/>
          </p:nvSpPr>
          <p:spPr>
            <a:xfrm>
              <a:off x="15024557" y="8524005"/>
              <a:ext cx="450596" cy="450596"/>
            </a:xfrm>
            <a:prstGeom prst="ellipse">
              <a:avLst/>
            </a:prstGeom>
            <a:solidFill>
              <a:schemeClr val="accent6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29" name="グループ化 428">
              <a:extLst>
                <a:ext uri="{FF2B5EF4-FFF2-40B4-BE49-F238E27FC236}">
                  <a16:creationId xmlns:a16="http://schemas.microsoft.com/office/drawing/2014/main" id="{F8226A72-8331-4ADB-BB98-FC5088C68C81}"/>
                </a:ext>
              </a:extLst>
            </p:cNvPr>
            <p:cNvGrpSpPr/>
            <p:nvPr/>
          </p:nvGrpSpPr>
          <p:grpSpPr>
            <a:xfrm>
              <a:off x="15218686" y="8222403"/>
              <a:ext cx="1605199" cy="2539295"/>
              <a:chOff x="15218686" y="8222403"/>
              <a:chExt cx="1605199" cy="2539295"/>
            </a:xfrm>
            <a:solidFill>
              <a:srgbClr val="FAE1D4"/>
            </a:solidFill>
          </p:grpSpPr>
          <p:sp>
            <p:nvSpPr>
              <p:cNvPr id="430" name="楕円 429">
                <a:extLst>
                  <a:ext uri="{FF2B5EF4-FFF2-40B4-BE49-F238E27FC236}">
                    <a16:creationId xmlns:a16="http://schemas.microsoft.com/office/drawing/2014/main" id="{956A4C27-9FF7-4AFA-A113-F0D5B415B374}"/>
                  </a:ext>
                </a:extLst>
              </p:cNvPr>
              <p:cNvSpPr/>
              <p:nvPr/>
            </p:nvSpPr>
            <p:spPr>
              <a:xfrm>
                <a:off x="15218686" y="8222403"/>
                <a:ext cx="1287040" cy="12870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31" name="正方形/長方形 1">
                <a:extLst>
                  <a:ext uri="{FF2B5EF4-FFF2-40B4-BE49-F238E27FC236}">
                    <a16:creationId xmlns:a16="http://schemas.microsoft.com/office/drawing/2014/main" id="{69203B95-4525-4FA7-A2E8-BE1DC7E1C64C}"/>
                  </a:ext>
                </a:extLst>
              </p:cNvPr>
              <p:cNvSpPr/>
              <p:nvPr/>
            </p:nvSpPr>
            <p:spPr>
              <a:xfrm rot="20392157">
                <a:off x="15502403" y="8827839"/>
                <a:ext cx="1321482" cy="1933859"/>
              </a:xfrm>
              <a:custGeom>
                <a:avLst/>
                <a:gdLst>
                  <a:gd name="connsiteX0" fmla="*/ 0 w 1878803"/>
                  <a:gd name="connsiteY0" fmla="*/ 0 h 2929149"/>
                  <a:gd name="connsiteX1" fmla="*/ 1878803 w 1878803"/>
                  <a:gd name="connsiteY1" fmla="*/ 0 h 2929149"/>
                  <a:gd name="connsiteX2" fmla="*/ 1878803 w 1878803"/>
                  <a:gd name="connsiteY2" fmla="*/ 2929149 h 2929149"/>
                  <a:gd name="connsiteX3" fmla="*/ 0 w 1878803"/>
                  <a:gd name="connsiteY3" fmla="*/ 2929149 h 2929149"/>
                  <a:gd name="connsiteX4" fmla="*/ 0 w 1878803"/>
                  <a:gd name="connsiteY4" fmla="*/ 0 h 2929149"/>
                  <a:gd name="connsiteX0" fmla="*/ 86542 w 1965345"/>
                  <a:gd name="connsiteY0" fmla="*/ 0 h 2929149"/>
                  <a:gd name="connsiteX1" fmla="*/ 1965345 w 1965345"/>
                  <a:gd name="connsiteY1" fmla="*/ 0 h 2929149"/>
                  <a:gd name="connsiteX2" fmla="*/ 1965345 w 1965345"/>
                  <a:gd name="connsiteY2" fmla="*/ 2929149 h 2929149"/>
                  <a:gd name="connsiteX3" fmla="*/ 0 w 1965345"/>
                  <a:gd name="connsiteY3" fmla="*/ 2722430 h 2929149"/>
                  <a:gd name="connsiteX4" fmla="*/ 86542 w 1965345"/>
                  <a:gd name="connsiteY4" fmla="*/ 0 h 2929149"/>
                  <a:gd name="connsiteX0" fmla="*/ 86542 w 1965345"/>
                  <a:gd name="connsiteY0" fmla="*/ 0 h 2834286"/>
                  <a:gd name="connsiteX1" fmla="*/ 1965345 w 1965345"/>
                  <a:gd name="connsiteY1" fmla="*/ 0 h 2834286"/>
                  <a:gd name="connsiteX2" fmla="*/ 1153032 w 1965345"/>
                  <a:gd name="connsiteY2" fmla="*/ 2834286 h 2834286"/>
                  <a:gd name="connsiteX3" fmla="*/ 0 w 1965345"/>
                  <a:gd name="connsiteY3" fmla="*/ 2722430 h 2834286"/>
                  <a:gd name="connsiteX4" fmla="*/ 86542 w 1965345"/>
                  <a:gd name="connsiteY4" fmla="*/ 0 h 2834286"/>
                  <a:gd name="connsiteX0" fmla="*/ 80281 w 1965345"/>
                  <a:gd name="connsiteY0" fmla="*/ 0 h 2851798"/>
                  <a:gd name="connsiteX1" fmla="*/ 1965345 w 1965345"/>
                  <a:gd name="connsiteY1" fmla="*/ 17512 h 2851798"/>
                  <a:gd name="connsiteX2" fmla="*/ 1153032 w 1965345"/>
                  <a:gd name="connsiteY2" fmla="*/ 2851798 h 2851798"/>
                  <a:gd name="connsiteX3" fmla="*/ 0 w 1965345"/>
                  <a:gd name="connsiteY3" fmla="*/ 2739942 h 2851798"/>
                  <a:gd name="connsiteX4" fmla="*/ 80281 w 1965345"/>
                  <a:gd name="connsiteY4" fmla="*/ 0 h 2851798"/>
                  <a:gd name="connsiteX0" fmla="*/ 80281 w 1947481"/>
                  <a:gd name="connsiteY0" fmla="*/ 0 h 2851798"/>
                  <a:gd name="connsiteX1" fmla="*/ 1947481 w 1947481"/>
                  <a:gd name="connsiteY1" fmla="*/ 239221 h 2851798"/>
                  <a:gd name="connsiteX2" fmla="*/ 1153032 w 1947481"/>
                  <a:gd name="connsiteY2" fmla="*/ 2851798 h 2851798"/>
                  <a:gd name="connsiteX3" fmla="*/ 0 w 1947481"/>
                  <a:gd name="connsiteY3" fmla="*/ 2739942 h 2851798"/>
                  <a:gd name="connsiteX4" fmla="*/ 80281 w 1947481"/>
                  <a:gd name="connsiteY4" fmla="*/ 0 h 2851798"/>
                  <a:gd name="connsiteX0" fmla="*/ 80281 w 1948745"/>
                  <a:gd name="connsiteY0" fmla="*/ 0 h 2851798"/>
                  <a:gd name="connsiteX1" fmla="*/ 1948745 w 1948745"/>
                  <a:gd name="connsiteY1" fmla="*/ 221931 h 2851798"/>
                  <a:gd name="connsiteX2" fmla="*/ 1153032 w 1948745"/>
                  <a:gd name="connsiteY2" fmla="*/ 2851798 h 2851798"/>
                  <a:gd name="connsiteX3" fmla="*/ 0 w 1948745"/>
                  <a:gd name="connsiteY3" fmla="*/ 2739942 h 2851798"/>
                  <a:gd name="connsiteX4" fmla="*/ 80281 w 1948745"/>
                  <a:gd name="connsiteY4" fmla="*/ 0 h 28517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48745" h="2851798">
                    <a:moveTo>
                      <a:pt x="80281" y="0"/>
                    </a:moveTo>
                    <a:lnTo>
                      <a:pt x="1948745" y="221931"/>
                    </a:lnTo>
                    <a:lnTo>
                      <a:pt x="1153032" y="2851798"/>
                    </a:lnTo>
                    <a:lnTo>
                      <a:pt x="0" y="2739942"/>
                    </a:lnTo>
                    <a:lnTo>
                      <a:pt x="8028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32" name="楕円 431">
              <a:extLst>
                <a:ext uri="{FF2B5EF4-FFF2-40B4-BE49-F238E27FC236}">
                  <a16:creationId xmlns:a16="http://schemas.microsoft.com/office/drawing/2014/main" id="{373317DF-71D1-43BB-BAEB-592DB96103F3}"/>
                </a:ext>
              </a:extLst>
            </p:cNvPr>
            <p:cNvSpPr/>
            <p:nvPr/>
          </p:nvSpPr>
          <p:spPr>
            <a:xfrm>
              <a:off x="12706156" y="9422258"/>
              <a:ext cx="2351214" cy="2351213"/>
            </a:xfrm>
            <a:prstGeom prst="ellipse">
              <a:avLst/>
            </a:prstGeom>
            <a:solidFill>
              <a:srgbClr val="933E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33" name="フリーフォーム: 図形 432">
              <a:extLst>
                <a:ext uri="{FF2B5EF4-FFF2-40B4-BE49-F238E27FC236}">
                  <a16:creationId xmlns:a16="http://schemas.microsoft.com/office/drawing/2014/main" id="{3190EBE8-9A91-46F2-8EBB-24FEE67CE6FB}"/>
                </a:ext>
              </a:extLst>
            </p:cNvPr>
            <p:cNvSpPr/>
            <p:nvPr/>
          </p:nvSpPr>
          <p:spPr>
            <a:xfrm>
              <a:off x="12980779" y="6066410"/>
              <a:ext cx="2374719" cy="2384173"/>
            </a:xfrm>
            <a:custGeom>
              <a:avLst/>
              <a:gdLst>
                <a:gd name="connsiteX0" fmla="*/ 229229 w 3501918"/>
                <a:gd name="connsiteY0" fmla="*/ 0 h 3515861"/>
                <a:gd name="connsiteX1" fmla="*/ 257939 w 3501918"/>
                <a:gd name="connsiteY1" fmla="*/ 79768 h 3515861"/>
                <a:gd name="connsiteX2" fmla="*/ 648594 w 3501918"/>
                <a:gd name="connsiteY2" fmla="*/ 670625 h 3515861"/>
                <a:gd name="connsiteX3" fmla="*/ 687477 w 3501918"/>
                <a:gd name="connsiteY3" fmla="*/ 707256 h 3515861"/>
                <a:gd name="connsiteX4" fmla="*/ 2814441 w 3501918"/>
                <a:gd name="connsiteY4" fmla="*/ 707256 h 3515861"/>
                <a:gd name="connsiteX5" fmla="*/ 2853324 w 3501918"/>
                <a:gd name="connsiteY5" fmla="*/ 670625 h 3515861"/>
                <a:gd name="connsiteX6" fmla="*/ 3243979 w 3501918"/>
                <a:gd name="connsiteY6" fmla="*/ 79768 h 3515861"/>
                <a:gd name="connsiteX7" fmla="*/ 3272689 w 3501918"/>
                <a:gd name="connsiteY7" fmla="*/ 0 h 3515861"/>
                <a:gd name="connsiteX8" fmla="*/ 3293196 w 3501918"/>
                <a:gd name="connsiteY8" fmla="*/ 28844 h 3515861"/>
                <a:gd name="connsiteX9" fmla="*/ 3494476 w 3501918"/>
                <a:gd name="connsiteY9" fmla="*/ 629022 h 3515861"/>
                <a:gd name="connsiteX10" fmla="*/ 3500910 w 3501918"/>
                <a:gd name="connsiteY10" fmla="*/ 756440 h 3515861"/>
                <a:gd name="connsiteX11" fmla="*/ 3501918 w 3501918"/>
                <a:gd name="connsiteY11" fmla="*/ 756542 h 3515861"/>
                <a:gd name="connsiteX12" fmla="*/ 3501918 w 3501918"/>
                <a:gd name="connsiteY12" fmla="*/ 2564153 h 3515861"/>
                <a:gd name="connsiteX13" fmla="*/ 3483315 w 3501918"/>
                <a:gd name="connsiteY13" fmla="*/ 2594775 h 3515861"/>
                <a:gd name="connsiteX14" fmla="*/ 1750959 w 3501918"/>
                <a:gd name="connsiteY14" fmla="*/ 3515861 h 3515861"/>
                <a:gd name="connsiteX15" fmla="*/ 18603 w 3501918"/>
                <a:gd name="connsiteY15" fmla="*/ 2594775 h 3515861"/>
                <a:gd name="connsiteX16" fmla="*/ 0 w 3501918"/>
                <a:gd name="connsiteY16" fmla="*/ 2564153 h 3515861"/>
                <a:gd name="connsiteX17" fmla="*/ 0 w 3501918"/>
                <a:gd name="connsiteY17" fmla="*/ 756542 h 3515861"/>
                <a:gd name="connsiteX18" fmla="*/ 1008 w 3501918"/>
                <a:gd name="connsiteY18" fmla="*/ 756440 h 3515861"/>
                <a:gd name="connsiteX19" fmla="*/ 7442 w 3501918"/>
                <a:gd name="connsiteY19" fmla="*/ 629022 h 3515861"/>
                <a:gd name="connsiteX20" fmla="*/ 208722 w 3501918"/>
                <a:gd name="connsiteY20" fmla="*/ 28844 h 3515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501918" h="3515861">
                  <a:moveTo>
                    <a:pt x="229229" y="0"/>
                  </a:moveTo>
                  <a:lnTo>
                    <a:pt x="257939" y="79768"/>
                  </a:lnTo>
                  <a:cubicBezTo>
                    <a:pt x="350081" y="301395"/>
                    <a:pt x="483498" y="501545"/>
                    <a:pt x="648594" y="670625"/>
                  </a:cubicBezTo>
                  <a:lnTo>
                    <a:pt x="687477" y="707256"/>
                  </a:lnTo>
                  <a:lnTo>
                    <a:pt x="2814441" y="707256"/>
                  </a:lnTo>
                  <a:lnTo>
                    <a:pt x="2853324" y="670625"/>
                  </a:lnTo>
                  <a:cubicBezTo>
                    <a:pt x="3018420" y="501545"/>
                    <a:pt x="3151837" y="301395"/>
                    <a:pt x="3243979" y="79768"/>
                  </a:cubicBezTo>
                  <a:lnTo>
                    <a:pt x="3272689" y="0"/>
                  </a:lnTo>
                  <a:lnTo>
                    <a:pt x="3293196" y="28844"/>
                  </a:lnTo>
                  <a:cubicBezTo>
                    <a:pt x="3401564" y="207195"/>
                    <a:pt x="3472326" y="410923"/>
                    <a:pt x="3494476" y="629022"/>
                  </a:cubicBezTo>
                  <a:lnTo>
                    <a:pt x="3500910" y="756440"/>
                  </a:lnTo>
                  <a:lnTo>
                    <a:pt x="3501918" y="756542"/>
                  </a:lnTo>
                  <a:lnTo>
                    <a:pt x="3501918" y="2564153"/>
                  </a:lnTo>
                  <a:lnTo>
                    <a:pt x="3483315" y="2594775"/>
                  </a:lnTo>
                  <a:cubicBezTo>
                    <a:pt x="3107880" y="3150492"/>
                    <a:pt x="2472088" y="3515861"/>
                    <a:pt x="1750959" y="3515861"/>
                  </a:cubicBezTo>
                  <a:cubicBezTo>
                    <a:pt x="1029830" y="3515861"/>
                    <a:pt x="394038" y="3150492"/>
                    <a:pt x="18603" y="2594775"/>
                  </a:cubicBezTo>
                  <a:lnTo>
                    <a:pt x="0" y="2564153"/>
                  </a:lnTo>
                  <a:lnTo>
                    <a:pt x="0" y="756542"/>
                  </a:lnTo>
                  <a:lnTo>
                    <a:pt x="1008" y="756440"/>
                  </a:lnTo>
                  <a:lnTo>
                    <a:pt x="7442" y="629022"/>
                  </a:lnTo>
                  <a:cubicBezTo>
                    <a:pt x="29592" y="410923"/>
                    <a:pt x="100354" y="207195"/>
                    <a:pt x="208722" y="28844"/>
                  </a:cubicBezTo>
                  <a:close/>
                </a:path>
              </a:pathLst>
            </a:custGeom>
            <a:solidFill>
              <a:srgbClr val="FBF8F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34" name="フリーフォーム: 図形 433">
              <a:extLst>
                <a:ext uri="{FF2B5EF4-FFF2-40B4-BE49-F238E27FC236}">
                  <a16:creationId xmlns:a16="http://schemas.microsoft.com/office/drawing/2014/main" id="{63F635BC-7D8B-457D-8366-94AD65869530}"/>
                </a:ext>
              </a:extLst>
            </p:cNvPr>
            <p:cNvSpPr/>
            <p:nvPr/>
          </p:nvSpPr>
          <p:spPr>
            <a:xfrm flipH="1">
              <a:off x="12681273" y="6066410"/>
              <a:ext cx="2959546" cy="2334220"/>
            </a:xfrm>
            <a:custGeom>
              <a:avLst/>
              <a:gdLst>
                <a:gd name="connsiteX0" fmla="*/ 2803208 w 4364344"/>
                <a:gd name="connsiteY0" fmla="*/ 0 h 5215250"/>
                <a:gd name="connsiteX1" fmla="*/ 738188 w 4364344"/>
                <a:gd name="connsiteY1" fmla="*/ 1508760 h 5215250"/>
                <a:gd name="connsiteX2" fmla="*/ 204788 w 4364344"/>
                <a:gd name="connsiteY2" fmla="*/ 2339340 h 5215250"/>
                <a:gd name="connsiteX3" fmla="*/ 0 w 4364344"/>
                <a:gd name="connsiteY3" fmla="*/ 2466309 h 5215250"/>
                <a:gd name="connsiteX4" fmla="*/ 0 w 4364344"/>
                <a:gd name="connsiteY4" fmla="*/ 4378636 h 5215250"/>
                <a:gd name="connsiteX5" fmla="*/ 1122 w 4364344"/>
                <a:gd name="connsiteY5" fmla="*/ 4402334 h 5215250"/>
                <a:gd name="connsiteX6" fmla="*/ 312875 w 4364344"/>
                <a:gd name="connsiteY6" fmla="*/ 5106408 h 5215250"/>
                <a:gd name="connsiteX7" fmla="*/ 431213 w 4364344"/>
                <a:gd name="connsiteY7" fmla="*/ 5215250 h 5215250"/>
                <a:gd name="connsiteX8" fmla="*/ 431213 w 4364344"/>
                <a:gd name="connsiteY8" fmla="*/ 2529596 h 5215250"/>
                <a:gd name="connsiteX9" fmla="*/ 432221 w 4364344"/>
                <a:gd name="connsiteY9" fmla="*/ 2529494 h 5215250"/>
                <a:gd name="connsiteX10" fmla="*/ 438655 w 4364344"/>
                <a:gd name="connsiteY10" fmla="*/ 2402076 h 5215250"/>
                <a:gd name="connsiteX11" fmla="*/ 639935 w 4364344"/>
                <a:gd name="connsiteY11" fmla="*/ 1801898 h 5215250"/>
                <a:gd name="connsiteX12" fmla="*/ 660442 w 4364344"/>
                <a:gd name="connsiteY12" fmla="*/ 1773054 h 5215250"/>
                <a:gd name="connsiteX13" fmla="*/ 689152 w 4364344"/>
                <a:gd name="connsiteY13" fmla="*/ 1852822 h 5215250"/>
                <a:gd name="connsiteX14" fmla="*/ 1079807 w 4364344"/>
                <a:gd name="connsiteY14" fmla="*/ 2443679 h 5215250"/>
                <a:gd name="connsiteX15" fmla="*/ 1118690 w 4364344"/>
                <a:gd name="connsiteY15" fmla="*/ 2480310 h 5215250"/>
                <a:gd name="connsiteX16" fmla="*/ 3245654 w 4364344"/>
                <a:gd name="connsiteY16" fmla="*/ 2480310 h 5215250"/>
                <a:gd name="connsiteX17" fmla="*/ 3284537 w 4364344"/>
                <a:gd name="connsiteY17" fmla="*/ 2443679 h 5215250"/>
                <a:gd name="connsiteX18" fmla="*/ 3675192 w 4364344"/>
                <a:gd name="connsiteY18" fmla="*/ 1852822 h 5215250"/>
                <a:gd name="connsiteX19" fmla="*/ 3703902 w 4364344"/>
                <a:gd name="connsiteY19" fmla="*/ 1773054 h 5215250"/>
                <a:gd name="connsiteX20" fmla="*/ 3724409 w 4364344"/>
                <a:gd name="connsiteY20" fmla="*/ 1801898 h 5215250"/>
                <a:gd name="connsiteX21" fmla="*/ 3925689 w 4364344"/>
                <a:gd name="connsiteY21" fmla="*/ 2402076 h 5215250"/>
                <a:gd name="connsiteX22" fmla="*/ 3932123 w 4364344"/>
                <a:gd name="connsiteY22" fmla="*/ 2529494 h 5215250"/>
                <a:gd name="connsiteX23" fmla="*/ 3933131 w 4364344"/>
                <a:gd name="connsiteY23" fmla="*/ 2529596 h 5215250"/>
                <a:gd name="connsiteX24" fmla="*/ 3933131 w 4364344"/>
                <a:gd name="connsiteY24" fmla="*/ 5215250 h 5215250"/>
                <a:gd name="connsiteX25" fmla="*/ 4051469 w 4364344"/>
                <a:gd name="connsiteY25" fmla="*/ 5106408 h 5215250"/>
                <a:gd name="connsiteX26" fmla="*/ 4363222 w 4364344"/>
                <a:gd name="connsiteY26" fmla="*/ 4402334 h 5215250"/>
                <a:gd name="connsiteX27" fmla="*/ 4364344 w 4364344"/>
                <a:gd name="connsiteY27" fmla="*/ 4378636 h 5215250"/>
                <a:gd name="connsiteX28" fmla="*/ 4364344 w 4364344"/>
                <a:gd name="connsiteY28" fmla="*/ 2635530 h 5215250"/>
                <a:gd name="connsiteX0" fmla="*/ 738188 w 4364344"/>
                <a:gd name="connsiteY0" fmla="*/ 1417320 h 5123810"/>
                <a:gd name="connsiteX1" fmla="*/ 204788 w 4364344"/>
                <a:gd name="connsiteY1" fmla="*/ 2247900 h 5123810"/>
                <a:gd name="connsiteX2" fmla="*/ 0 w 4364344"/>
                <a:gd name="connsiteY2" fmla="*/ 2374869 h 5123810"/>
                <a:gd name="connsiteX3" fmla="*/ 0 w 4364344"/>
                <a:gd name="connsiteY3" fmla="*/ 4287196 h 5123810"/>
                <a:gd name="connsiteX4" fmla="*/ 1122 w 4364344"/>
                <a:gd name="connsiteY4" fmla="*/ 4310894 h 5123810"/>
                <a:gd name="connsiteX5" fmla="*/ 312875 w 4364344"/>
                <a:gd name="connsiteY5" fmla="*/ 5014968 h 5123810"/>
                <a:gd name="connsiteX6" fmla="*/ 431213 w 4364344"/>
                <a:gd name="connsiteY6" fmla="*/ 5123810 h 5123810"/>
                <a:gd name="connsiteX7" fmla="*/ 431213 w 4364344"/>
                <a:gd name="connsiteY7" fmla="*/ 2438156 h 5123810"/>
                <a:gd name="connsiteX8" fmla="*/ 432221 w 4364344"/>
                <a:gd name="connsiteY8" fmla="*/ 2438054 h 5123810"/>
                <a:gd name="connsiteX9" fmla="*/ 438655 w 4364344"/>
                <a:gd name="connsiteY9" fmla="*/ 2310636 h 5123810"/>
                <a:gd name="connsiteX10" fmla="*/ 639935 w 4364344"/>
                <a:gd name="connsiteY10" fmla="*/ 1710458 h 5123810"/>
                <a:gd name="connsiteX11" fmla="*/ 660442 w 4364344"/>
                <a:gd name="connsiteY11" fmla="*/ 1681614 h 5123810"/>
                <a:gd name="connsiteX12" fmla="*/ 689152 w 4364344"/>
                <a:gd name="connsiteY12" fmla="*/ 1761382 h 5123810"/>
                <a:gd name="connsiteX13" fmla="*/ 1079807 w 4364344"/>
                <a:gd name="connsiteY13" fmla="*/ 2352239 h 5123810"/>
                <a:gd name="connsiteX14" fmla="*/ 1118690 w 4364344"/>
                <a:gd name="connsiteY14" fmla="*/ 2388870 h 5123810"/>
                <a:gd name="connsiteX15" fmla="*/ 3245654 w 4364344"/>
                <a:gd name="connsiteY15" fmla="*/ 2388870 h 5123810"/>
                <a:gd name="connsiteX16" fmla="*/ 3284537 w 4364344"/>
                <a:gd name="connsiteY16" fmla="*/ 2352239 h 5123810"/>
                <a:gd name="connsiteX17" fmla="*/ 3675192 w 4364344"/>
                <a:gd name="connsiteY17" fmla="*/ 1761382 h 5123810"/>
                <a:gd name="connsiteX18" fmla="*/ 3703902 w 4364344"/>
                <a:gd name="connsiteY18" fmla="*/ 1681614 h 5123810"/>
                <a:gd name="connsiteX19" fmla="*/ 3724409 w 4364344"/>
                <a:gd name="connsiteY19" fmla="*/ 1710458 h 5123810"/>
                <a:gd name="connsiteX20" fmla="*/ 3925689 w 4364344"/>
                <a:gd name="connsiteY20" fmla="*/ 2310636 h 5123810"/>
                <a:gd name="connsiteX21" fmla="*/ 3932123 w 4364344"/>
                <a:gd name="connsiteY21" fmla="*/ 2438054 h 5123810"/>
                <a:gd name="connsiteX22" fmla="*/ 3933131 w 4364344"/>
                <a:gd name="connsiteY22" fmla="*/ 2438156 h 5123810"/>
                <a:gd name="connsiteX23" fmla="*/ 3933131 w 4364344"/>
                <a:gd name="connsiteY23" fmla="*/ 5123810 h 5123810"/>
                <a:gd name="connsiteX24" fmla="*/ 4051469 w 4364344"/>
                <a:gd name="connsiteY24" fmla="*/ 5014968 h 5123810"/>
                <a:gd name="connsiteX25" fmla="*/ 4363222 w 4364344"/>
                <a:gd name="connsiteY25" fmla="*/ 4310894 h 5123810"/>
                <a:gd name="connsiteX26" fmla="*/ 4364344 w 4364344"/>
                <a:gd name="connsiteY26" fmla="*/ 4287196 h 5123810"/>
                <a:gd name="connsiteX27" fmla="*/ 4364344 w 4364344"/>
                <a:gd name="connsiteY27" fmla="*/ 2544090 h 5123810"/>
                <a:gd name="connsiteX28" fmla="*/ 2894648 w 4364344"/>
                <a:gd name="connsiteY28" fmla="*/ 0 h 5123810"/>
                <a:gd name="connsiteX0" fmla="*/ 738188 w 4364344"/>
                <a:gd name="connsiteY0" fmla="*/ 0 h 3706490"/>
                <a:gd name="connsiteX1" fmla="*/ 204788 w 4364344"/>
                <a:gd name="connsiteY1" fmla="*/ 830580 h 3706490"/>
                <a:gd name="connsiteX2" fmla="*/ 0 w 4364344"/>
                <a:gd name="connsiteY2" fmla="*/ 957549 h 3706490"/>
                <a:gd name="connsiteX3" fmla="*/ 0 w 4364344"/>
                <a:gd name="connsiteY3" fmla="*/ 2869876 h 3706490"/>
                <a:gd name="connsiteX4" fmla="*/ 1122 w 4364344"/>
                <a:gd name="connsiteY4" fmla="*/ 2893574 h 3706490"/>
                <a:gd name="connsiteX5" fmla="*/ 312875 w 4364344"/>
                <a:gd name="connsiteY5" fmla="*/ 3597648 h 3706490"/>
                <a:gd name="connsiteX6" fmla="*/ 431213 w 4364344"/>
                <a:gd name="connsiteY6" fmla="*/ 3706490 h 3706490"/>
                <a:gd name="connsiteX7" fmla="*/ 431213 w 4364344"/>
                <a:gd name="connsiteY7" fmla="*/ 1020836 h 3706490"/>
                <a:gd name="connsiteX8" fmla="*/ 432221 w 4364344"/>
                <a:gd name="connsiteY8" fmla="*/ 1020734 h 3706490"/>
                <a:gd name="connsiteX9" fmla="*/ 438655 w 4364344"/>
                <a:gd name="connsiteY9" fmla="*/ 893316 h 3706490"/>
                <a:gd name="connsiteX10" fmla="*/ 639935 w 4364344"/>
                <a:gd name="connsiteY10" fmla="*/ 293138 h 3706490"/>
                <a:gd name="connsiteX11" fmla="*/ 660442 w 4364344"/>
                <a:gd name="connsiteY11" fmla="*/ 264294 h 3706490"/>
                <a:gd name="connsiteX12" fmla="*/ 689152 w 4364344"/>
                <a:gd name="connsiteY12" fmla="*/ 344062 h 3706490"/>
                <a:gd name="connsiteX13" fmla="*/ 1079807 w 4364344"/>
                <a:gd name="connsiteY13" fmla="*/ 934919 h 3706490"/>
                <a:gd name="connsiteX14" fmla="*/ 1118690 w 4364344"/>
                <a:gd name="connsiteY14" fmla="*/ 971550 h 3706490"/>
                <a:gd name="connsiteX15" fmla="*/ 3245654 w 4364344"/>
                <a:gd name="connsiteY15" fmla="*/ 971550 h 3706490"/>
                <a:gd name="connsiteX16" fmla="*/ 3284537 w 4364344"/>
                <a:gd name="connsiteY16" fmla="*/ 934919 h 3706490"/>
                <a:gd name="connsiteX17" fmla="*/ 3675192 w 4364344"/>
                <a:gd name="connsiteY17" fmla="*/ 344062 h 3706490"/>
                <a:gd name="connsiteX18" fmla="*/ 3703902 w 4364344"/>
                <a:gd name="connsiteY18" fmla="*/ 264294 h 3706490"/>
                <a:gd name="connsiteX19" fmla="*/ 3724409 w 4364344"/>
                <a:gd name="connsiteY19" fmla="*/ 293138 h 3706490"/>
                <a:gd name="connsiteX20" fmla="*/ 3925689 w 4364344"/>
                <a:gd name="connsiteY20" fmla="*/ 893316 h 3706490"/>
                <a:gd name="connsiteX21" fmla="*/ 3932123 w 4364344"/>
                <a:gd name="connsiteY21" fmla="*/ 1020734 h 3706490"/>
                <a:gd name="connsiteX22" fmla="*/ 3933131 w 4364344"/>
                <a:gd name="connsiteY22" fmla="*/ 1020836 h 3706490"/>
                <a:gd name="connsiteX23" fmla="*/ 3933131 w 4364344"/>
                <a:gd name="connsiteY23" fmla="*/ 3706490 h 3706490"/>
                <a:gd name="connsiteX24" fmla="*/ 4051469 w 4364344"/>
                <a:gd name="connsiteY24" fmla="*/ 3597648 h 3706490"/>
                <a:gd name="connsiteX25" fmla="*/ 4363222 w 4364344"/>
                <a:gd name="connsiteY25" fmla="*/ 2893574 h 3706490"/>
                <a:gd name="connsiteX26" fmla="*/ 4364344 w 4364344"/>
                <a:gd name="connsiteY26" fmla="*/ 2869876 h 3706490"/>
                <a:gd name="connsiteX27" fmla="*/ 4364344 w 4364344"/>
                <a:gd name="connsiteY27" fmla="*/ 1126770 h 3706490"/>
                <a:gd name="connsiteX0" fmla="*/ 204788 w 4364344"/>
                <a:gd name="connsiteY0" fmla="*/ 566286 h 3442196"/>
                <a:gd name="connsiteX1" fmla="*/ 0 w 4364344"/>
                <a:gd name="connsiteY1" fmla="*/ 693255 h 3442196"/>
                <a:gd name="connsiteX2" fmla="*/ 0 w 4364344"/>
                <a:gd name="connsiteY2" fmla="*/ 2605582 h 3442196"/>
                <a:gd name="connsiteX3" fmla="*/ 1122 w 4364344"/>
                <a:gd name="connsiteY3" fmla="*/ 2629280 h 3442196"/>
                <a:gd name="connsiteX4" fmla="*/ 312875 w 4364344"/>
                <a:gd name="connsiteY4" fmla="*/ 3333354 h 3442196"/>
                <a:gd name="connsiteX5" fmla="*/ 431213 w 4364344"/>
                <a:gd name="connsiteY5" fmla="*/ 3442196 h 3442196"/>
                <a:gd name="connsiteX6" fmla="*/ 431213 w 4364344"/>
                <a:gd name="connsiteY6" fmla="*/ 756542 h 3442196"/>
                <a:gd name="connsiteX7" fmla="*/ 432221 w 4364344"/>
                <a:gd name="connsiteY7" fmla="*/ 756440 h 3442196"/>
                <a:gd name="connsiteX8" fmla="*/ 438655 w 4364344"/>
                <a:gd name="connsiteY8" fmla="*/ 629022 h 3442196"/>
                <a:gd name="connsiteX9" fmla="*/ 639935 w 4364344"/>
                <a:gd name="connsiteY9" fmla="*/ 28844 h 3442196"/>
                <a:gd name="connsiteX10" fmla="*/ 660442 w 4364344"/>
                <a:gd name="connsiteY10" fmla="*/ 0 h 3442196"/>
                <a:gd name="connsiteX11" fmla="*/ 689152 w 4364344"/>
                <a:gd name="connsiteY11" fmla="*/ 79768 h 3442196"/>
                <a:gd name="connsiteX12" fmla="*/ 1079807 w 4364344"/>
                <a:gd name="connsiteY12" fmla="*/ 670625 h 3442196"/>
                <a:gd name="connsiteX13" fmla="*/ 1118690 w 4364344"/>
                <a:gd name="connsiteY13" fmla="*/ 707256 h 3442196"/>
                <a:gd name="connsiteX14" fmla="*/ 3245654 w 4364344"/>
                <a:gd name="connsiteY14" fmla="*/ 707256 h 3442196"/>
                <a:gd name="connsiteX15" fmla="*/ 3284537 w 4364344"/>
                <a:gd name="connsiteY15" fmla="*/ 670625 h 3442196"/>
                <a:gd name="connsiteX16" fmla="*/ 3675192 w 4364344"/>
                <a:gd name="connsiteY16" fmla="*/ 79768 h 3442196"/>
                <a:gd name="connsiteX17" fmla="*/ 3703902 w 4364344"/>
                <a:gd name="connsiteY17" fmla="*/ 0 h 3442196"/>
                <a:gd name="connsiteX18" fmla="*/ 3724409 w 4364344"/>
                <a:gd name="connsiteY18" fmla="*/ 28844 h 3442196"/>
                <a:gd name="connsiteX19" fmla="*/ 3925689 w 4364344"/>
                <a:gd name="connsiteY19" fmla="*/ 629022 h 3442196"/>
                <a:gd name="connsiteX20" fmla="*/ 3932123 w 4364344"/>
                <a:gd name="connsiteY20" fmla="*/ 756440 h 3442196"/>
                <a:gd name="connsiteX21" fmla="*/ 3933131 w 4364344"/>
                <a:gd name="connsiteY21" fmla="*/ 756542 h 3442196"/>
                <a:gd name="connsiteX22" fmla="*/ 3933131 w 4364344"/>
                <a:gd name="connsiteY22" fmla="*/ 3442196 h 3442196"/>
                <a:gd name="connsiteX23" fmla="*/ 4051469 w 4364344"/>
                <a:gd name="connsiteY23" fmla="*/ 3333354 h 3442196"/>
                <a:gd name="connsiteX24" fmla="*/ 4363222 w 4364344"/>
                <a:gd name="connsiteY24" fmla="*/ 2629280 h 3442196"/>
                <a:gd name="connsiteX25" fmla="*/ 4364344 w 4364344"/>
                <a:gd name="connsiteY25" fmla="*/ 2605582 h 3442196"/>
                <a:gd name="connsiteX26" fmla="*/ 4364344 w 4364344"/>
                <a:gd name="connsiteY26" fmla="*/ 862476 h 3442196"/>
                <a:gd name="connsiteX0" fmla="*/ 0 w 4364344"/>
                <a:gd name="connsiteY0" fmla="*/ 693255 h 3442196"/>
                <a:gd name="connsiteX1" fmla="*/ 0 w 4364344"/>
                <a:gd name="connsiteY1" fmla="*/ 2605582 h 3442196"/>
                <a:gd name="connsiteX2" fmla="*/ 1122 w 4364344"/>
                <a:gd name="connsiteY2" fmla="*/ 2629280 h 3442196"/>
                <a:gd name="connsiteX3" fmla="*/ 312875 w 4364344"/>
                <a:gd name="connsiteY3" fmla="*/ 3333354 h 3442196"/>
                <a:gd name="connsiteX4" fmla="*/ 431213 w 4364344"/>
                <a:gd name="connsiteY4" fmla="*/ 3442196 h 3442196"/>
                <a:gd name="connsiteX5" fmla="*/ 431213 w 4364344"/>
                <a:gd name="connsiteY5" fmla="*/ 756542 h 3442196"/>
                <a:gd name="connsiteX6" fmla="*/ 432221 w 4364344"/>
                <a:gd name="connsiteY6" fmla="*/ 756440 h 3442196"/>
                <a:gd name="connsiteX7" fmla="*/ 438655 w 4364344"/>
                <a:gd name="connsiteY7" fmla="*/ 629022 h 3442196"/>
                <a:gd name="connsiteX8" fmla="*/ 639935 w 4364344"/>
                <a:gd name="connsiteY8" fmla="*/ 28844 h 3442196"/>
                <a:gd name="connsiteX9" fmla="*/ 660442 w 4364344"/>
                <a:gd name="connsiteY9" fmla="*/ 0 h 3442196"/>
                <a:gd name="connsiteX10" fmla="*/ 689152 w 4364344"/>
                <a:gd name="connsiteY10" fmla="*/ 79768 h 3442196"/>
                <a:gd name="connsiteX11" fmla="*/ 1079807 w 4364344"/>
                <a:gd name="connsiteY11" fmla="*/ 670625 h 3442196"/>
                <a:gd name="connsiteX12" fmla="*/ 1118690 w 4364344"/>
                <a:gd name="connsiteY12" fmla="*/ 707256 h 3442196"/>
                <a:gd name="connsiteX13" fmla="*/ 3245654 w 4364344"/>
                <a:gd name="connsiteY13" fmla="*/ 707256 h 3442196"/>
                <a:gd name="connsiteX14" fmla="*/ 3284537 w 4364344"/>
                <a:gd name="connsiteY14" fmla="*/ 670625 h 3442196"/>
                <a:gd name="connsiteX15" fmla="*/ 3675192 w 4364344"/>
                <a:gd name="connsiteY15" fmla="*/ 79768 h 3442196"/>
                <a:gd name="connsiteX16" fmla="*/ 3703902 w 4364344"/>
                <a:gd name="connsiteY16" fmla="*/ 0 h 3442196"/>
                <a:gd name="connsiteX17" fmla="*/ 3724409 w 4364344"/>
                <a:gd name="connsiteY17" fmla="*/ 28844 h 3442196"/>
                <a:gd name="connsiteX18" fmla="*/ 3925689 w 4364344"/>
                <a:gd name="connsiteY18" fmla="*/ 629022 h 3442196"/>
                <a:gd name="connsiteX19" fmla="*/ 3932123 w 4364344"/>
                <a:gd name="connsiteY19" fmla="*/ 756440 h 3442196"/>
                <a:gd name="connsiteX20" fmla="*/ 3933131 w 4364344"/>
                <a:gd name="connsiteY20" fmla="*/ 756542 h 3442196"/>
                <a:gd name="connsiteX21" fmla="*/ 3933131 w 4364344"/>
                <a:gd name="connsiteY21" fmla="*/ 3442196 h 3442196"/>
                <a:gd name="connsiteX22" fmla="*/ 4051469 w 4364344"/>
                <a:gd name="connsiteY22" fmla="*/ 3333354 h 3442196"/>
                <a:gd name="connsiteX23" fmla="*/ 4363222 w 4364344"/>
                <a:gd name="connsiteY23" fmla="*/ 2629280 h 3442196"/>
                <a:gd name="connsiteX24" fmla="*/ 4364344 w 4364344"/>
                <a:gd name="connsiteY24" fmla="*/ 2605582 h 3442196"/>
                <a:gd name="connsiteX25" fmla="*/ 4364344 w 4364344"/>
                <a:gd name="connsiteY25" fmla="*/ 862476 h 3442196"/>
                <a:gd name="connsiteX0" fmla="*/ 0 w 4364344"/>
                <a:gd name="connsiteY0" fmla="*/ 693255 h 3442196"/>
                <a:gd name="connsiteX1" fmla="*/ 0 w 4364344"/>
                <a:gd name="connsiteY1" fmla="*/ 2605582 h 3442196"/>
                <a:gd name="connsiteX2" fmla="*/ 1122 w 4364344"/>
                <a:gd name="connsiteY2" fmla="*/ 2629280 h 3442196"/>
                <a:gd name="connsiteX3" fmla="*/ 312875 w 4364344"/>
                <a:gd name="connsiteY3" fmla="*/ 3333354 h 3442196"/>
                <a:gd name="connsiteX4" fmla="*/ 431213 w 4364344"/>
                <a:gd name="connsiteY4" fmla="*/ 3442196 h 3442196"/>
                <a:gd name="connsiteX5" fmla="*/ 431213 w 4364344"/>
                <a:gd name="connsiteY5" fmla="*/ 756542 h 3442196"/>
                <a:gd name="connsiteX6" fmla="*/ 432221 w 4364344"/>
                <a:gd name="connsiteY6" fmla="*/ 756440 h 3442196"/>
                <a:gd name="connsiteX7" fmla="*/ 438655 w 4364344"/>
                <a:gd name="connsiteY7" fmla="*/ 629022 h 3442196"/>
                <a:gd name="connsiteX8" fmla="*/ 639935 w 4364344"/>
                <a:gd name="connsiteY8" fmla="*/ 28844 h 3442196"/>
                <a:gd name="connsiteX9" fmla="*/ 660442 w 4364344"/>
                <a:gd name="connsiteY9" fmla="*/ 0 h 3442196"/>
                <a:gd name="connsiteX10" fmla="*/ 689152 w 4364344"/>
                <a:gd name="connsiteY10" fmla="*/ 79768 h 3442196"/>
                <a:gd name="connsiteX11" fmla="*/ 1079807 w 4364344"/>
                <a:gd name="connsiteY11" fmla="*/ 670625 h 3442196"/>
                <a:gd name="connsiteX12" fmla="*/ 1118690 w 4364344"/>
                <a:gd name="connsiteY12" fmla="*/ 707256 h 3442196"/>
                <a:gd name="connsiteX13" fmla="*/ 3245654 w 4364344"/>
                <a:gd name="connsiteY13" fmla="*/ 707256 h 3442196"/>
                <a:gd name="connsiteX14" fmla="*/ 3284537 w 4364344"/>
                <a:gd name="connsiteY14" fmla="*/ 670625 h 3442196"/>
                <a:gd name="connsiteX15" fmla="*/ 3675192 w 4364344"/>
                <a:gd name="connsiteY15" fmla="*/ 79768 h 3442196"/>
                <a:gd name="connsiteX16" fmla="*/ 3703902 w 4364344"/>
                <a:gd name="connsiteY16" fmla="*/ 0 h 3442196"/>
                <a:gd name="connsiteX17" fmla="*/ 3724409 w 4364344"/>
                <a:gd name="connsiteY17" fmla="*/ 28844 h 3442196"/>
                <a:gd name="connsiteX18" fmla="*/ 3925689 w 4364344"/>
                <a:gd name="connsiteY18" fmla="*/ 629022 h 3442196"/>
                <a:gd name="connsiteX19" fmla="*/ 3932123 w 4364344"/>
                <a:gd name="connsiteY19" fmla="*/ 756440 h 3442196"/>
                <a:gd name="connsiteX20" fmla="*/ 3933131 w 4364344"/>
                <a:gd name="connsiteY20" fmla="*/ 756542 h 3442196"/>
                <a:gd name="connsiteX21" fmla="*/ 3933131 w 4364344"/>
                <a:gd name="connsiteY21" fmla="*/ 3442196 h 3442196"/>
                <a:gd name="connsiteX22" fmla="*/ 4051469 w 4364344"/>
                <a:gd name="connsiteY22" fmla="*/ 3333354 h 3442196"/>
                <a:gd name="connsiteX23" fmla="*/ 4363222 w 4364344"/>
                <a:gd name="connsiteY23" fmla="*/ 2629280 h 3442196"/>
                <a:gd name="connsiteX24" fmla="*/ 4364344 w 4364344"/>
                <a:gd name="connsiteY24" fmla="*/ 2605582 h 3442196"/>
                <a:gd name="connsiteX25" fmla="*/ 4364344 w 4364344"/>
                <a:gd name="connsiteY25" fmla="*/ 1357776 h 3442196"/>
                <a:gd name="connsiteX0" fmla="*/ 0 w 4364344"/>
                <a:gd name="connsiteY0" fmla="*/ 815175 h 3442196"/>
                <a:gd name="connsiteX1" fmla="*/ 0 w 4364344"/>
                <a:gd name="connsiteY1" fmla="*/ 2605582 h 3442196"/>
                <a:gd name="connsiteX2" fmla="*/ 1122 w 4364344"/>
                <a:gd name="connsiteY2" fmla="*/ 2629280 h 3442196"/>
                <a:gd name="connsiteX3" fmla="*/ 312875 w 4364344"/>
                <a:gd name="connsiteY3" fmla="*/ 3333354 h 3442196"/>
                <a:gd name="connsiteX4" fmla="*/ 431213 w 4364344"/>
                <a:gd name="connsiteY4" fmla="*/ 3442196 h 3442196"/>
                <a:gd name="connsiteX5" fmla="*/ 431213 w 4364344"/>
                <a:gd name="connsiteY5" fmla="*/ 756542 h 3442196"/>
                <a:gd name="connsiteX6" fmla="*/ 432221 w 4364344"/>
                <a:gd name="connsiteY6" fmla="*/ 756440 h 3442196"/>
                <a:gd name="connsiteX7" fmla="*/ 438655 w 4364344"/>
                <a:gd name="connsiteY7" fmla="*/ 629022 h 3442196"/>
                <a:gd name="connsiteX8" fmla="*/ 639935 w 4364344"/>
                <a:gd name="connsiteY8" fmla="*/ 28844 h 3442196"/>
                <a:gd name="connsiteX9" fmla="*/ 660442 w 4364344"/>
                <a:gd name="connsiteY9" fmla="*/ 0 h 3442196"/>
                <a:gd name="connsiteX10" fmla="*/ 689152 w 4364344"/>
                <a:gd name="connsiteY10" fmla="*/ 79768 h 3442196"/>
                <a:gd name="connsiteX11" fmla="*/ 1079807 w 4364344"/>
                <a:gd name="connsiteY11" fmla="*/ 670625 h 3442196"/>
                <a:gd name="connsiteX12" fmla="*/ 1118690 w 4364344"/>
                <a:gd name="connsiteY12" fmla="*/ 707256 h 3442196"/>
                <a:gd name="connsiteX13" fmla="*/ 3245654 w 4364344"/>
                <a:gd name="connsiteY13" fmla="*/ 707256 h 3442196"/>
                <a:gd name="connsiteX14" fmla="*/ 3284537 w 4364344"/>
                <a:gd name="connsiteY14" fmla="*/ 670625 h 3442196"/>
                <a:gd name="connsiteX15" fmla="*/ 3675192 w 4364344"/>
                <a:gd name="connsiteY15" fmla="*/ 79768 h 3442196"/>
                <a:gd name="connsiteX16" fmla="*/ 3703902 w 4364344"/>
                <a:gd name="connsiteY16" fmla="*/ 0 h 3442196"/>
                <a:gd name="connsiteX17" fmla="*/ 3724409 w 4364344"/>
                <a:gd name="connsiteY17" fmla="*/ 28844 h 3442196"/>
                <a:gd name="connsiteX18" fmla="*/ 3925689 w 4364344"/>
                <a:gd name="connsiteY18" fmla="*/ 629022 h 3442196"/>
                <a:gd name="connsiteX19" fmla="*/ 3932123 w 4364344"/>
                <a:gd name="connsiteY19" fmla="*/ 756440 h 3442196"/>
                <a:gd name="connsiteX20" fmla="*/ 3933131 w 4364344"/>
                <a:gd name="connsiteY20" fmla="*/ 756542 h 3442196"/>
                <a:gd name="connsiteX21" fmla="*/ 3933131 w 4364344"/>
                <a:gd name="connsiteY21" fmla="*/ 3442196 h 3442196"/>
                <a:gd name="connsiteX22" fmla="*/ 4051469 w 4364344"/>
                <a:gd name="connsiteY22" fmla="*/ 3333354 h 3442196"/>
                <a:gd name="connsiteX23" fmla="*/ 4363222 w 4364344"/>
                <a:gd name="connsiteY23" fmla="*/ 2629280 h 3442196"/>
                <a:gd name="connsiteX24" fmla="*/ 4364344 w 4364344"/>
                <a:gd name="connsiteY24" fmla="*/ 2605582 h 3442196"/>
                <a:gd name="connsiteX25" fmla="*/ 4364344 w 4364344"/>
                <a:gd name="connsiteY25" fmla="*/ 1357776 h 3442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364344" h="3442196">
                  <a:moveTo>
                    <a:pt x="0" y="815175"/>
                  </a:moveTo>
                  <a:lnTo>
                    <a:pt x="0" y="2605582"/>
                  </a:lnTo>
                  <a:lnTo>
                    <a:pt x="1122" y="2629280"/>
                  </a:lnTo>
                  <a:cubicBezTo>
                    <a:pt x="26816" y="2899229"/>
                    <a:pt x="140374" y="3143560"/>
                    <a:pt x="312875" y="3333354"/>
                  </a:cubicBezTo>
                  <a:lnTo>
                    <a:pt x="431213" y="3442196"/>
                  </a:lnTo>
                  <a:lnTo>
                    <a:pt x="431213" y="756542"/>
                  </a:lnTo>
                  <a:lnTo>
                    <a:pt x="432221" y="756440"/>
                  </a:lnTo>
                  <a:lnTo>
                    <a:pt x="438655" y="629022"/>
                  </a:lnTo>
                  <a:cubicBezTo>
                    <a:pt x="460805" y="410923"/>
                    <a:pt x="531567" y="207195"/>
                    <a:pt x="639935" y="28844"/>
                  </a:cubicBezTo>
                  <a:lnTo>
                    <a:pt x="660442" y="0"/>
                  </a:lnTo>
                  <a:lnTo>
                    <a:pt x="689152" y="79768"/>
                  </a:lnTo>
                  <a:cubicBezTo>
                    <a:pt x="781294" y="301395"/>
                    <a:pt x="914711" y="501545"/>
                    <a:pt x="1079807" y="670625"/>
                  </a:cubicBezTo>
                  <a:lnTo>
                    <a:pt x="1118690" y="707256"/>
                  </a:lnTo>
                  <a:lnTo>
                    <a:pt x="3245654" y="707256"/>
                  </a:lnTo>
                  <a:lnTo>
                    <a:pt x="3284537" y="670625"/>
                  </a:lnTo>
                  <a:cubicBezTo>
                    <a:pt x="3449633" y="501545"/>
                    <a:pt x="3583050" y="301395"/>
                    <a:pt x="3675192" y="79768"/>
                  </a:cubicBezTo>
                  <a:lnTo>
                    <a:pt x="3703902" y="0"/>
                  </a:lnTo>
                  <a:lnTo>
                    <a:pt x="3724409" y="28844"/>
                  </a:lnTo>
                  <a:cubicBezTo>
                    <a:pt x="3832777" y="207195"/>
                    <a:pt x="3903539" y="410923"/>
                    <a:pt x="3925689" y="629022"/>
                  </a:cubicBezTo>
                  <a:lnTo>
                    <a:pt x="3932123" y="756440"/>
                  </a:lnTo>
                  <a:lnTo>
                    <a:pt x="3933131" y="756542"/>
                  </a:lnTo>
                  <a:lnTo>
                    <a:pt x="3933131" y="3442196"/>
                  </a:lnTo>
                  <a:lnTo>
                    <a:pt x="4051469" y="3333354"/>
                  </a:lnTo>
                  <a:cubicBezTo>
                    <a:pt x="4223970" y="3143560"/>
                    <a:pt x="4337528" y="2899229"/>
                    <a:pt x="4363222" y="2629280"/>
                  </a:cubicBezTo>
                  <a:lnTo>
                    <a:pt x="4364344" y="2605582"/>
                  </a:lnTo>
                  <a:lnTo>
                    <a:pt x="4364344" y="1357776"/>
                  </a:lnTo>
                </a:path>
              </a:pathLst>
            </a:custGeom>
            <a:noFill/>
            <a:ln w="152400" cap="rnd">
              <a:solidFill>
                <a:srgbClr val="D25539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35" name="二等辺三角形 4">
              <a:extLst>
                <a:ext uri="{FF2B5EF4-FFF2-40B4-BE49-F238E27FC236}">
                  <a16:creationId xmlns:a16="http://schemas.microsoft.com/office/drawing/2014/main" id="{5B081325-53AE-463E-A8D2-771CDD35513A}"/>
                </a:ext>
              </a:extLst>
            </p:cNvPr>
            <p:cNvSpPr/>
            <p:nvPr/>
          </p:nvSpPr>
          <p:spPr>
            <a:xfrm rot="16200000">
              <a:off x="14520212" y="6738764"/>
              <a:ext cx="717721" cy="684765"/>
            </a:xfrm>
            <a:custGeom>
              <a:avLst/>
              <a:gdLst>
                <a:gd name="connsiteX0" fmla="*/ 0 w 1433506"/>
                <a:gd name="connsiteY0" fmla="*/ 1088375 h 1088375"/>
                <a:gd name="connsiteX1" fmla="*/ 716753 w 1433506"/>
                <a:gd name="connsiteY1" fmla="*/ 0 h 1088375"/>
                <a:gd name="connsiteX2" fmla="*/ 1433506 w 1433506"/>
                <a:gd name="connsiteY2" fmla="*/ 1088375 h 1088375"/>
                <a:gd name="connsiteX3" fmla="*/ 0 w 1433506"/>
                <a:gd name="connsiteY3" fmla="*/ 1088375 h 1088375"/>
                <a:gd name="connsiteX0" fmla="*/ 0 w 1433506"/>
                <a:gd name="connsiteY0" fmla="*/ 1088375 h 1088375"/>
                <a:gd name="connsiteX1" fmla="*/ 716753 w 1433506"/>
                <a:gd name="connsiteY1" fmla="*/ 0 h 1088375"/>
                <a:gd name="connsiteX2" fmla="*/ 1433506 w 1433506"/>
                <a:gd name="connsiteY2" fmla="*/ 1088375 h 1088375"/>
                <a:gd name="connsiteX3" fmla="*/ 956310 w 1433506"/>
                <a:gd name="connsiteY3" fmla="*/ 1088372 h 1088375"/>
                <a:gd name="connsiteX4" fmla="*/ 0 w 1433506"/>
                <a:gd name="connsiteY4" fmla="*/ 1088375 h 1088375"/>
                <a:gd name="connsiteX0" fmla="*/ 0 w 1433506"/>
                <a:gd name="connsiteY0" fmla="*/ 1088375 h 1088375"/>
                <a:gd name="connsiteX1" fmla="*/ 716753 w 1433506"/>
                <a:gd name="connsiteY1" fmla="*/ 0 h 1088375"/>
                <a:gd name="connsiteX2" fmla="*/ 1433506 w 1433506"/>
                <a:gd name="connsiteY2" fmla="*/ 1088375 h 1088375"/>
                <a:gd name="connsiteX3" fmla="*/ 956310 w 1433506"/>
                <a:gd name="connsiteY3" fmla="*/ 1088372 h 1088375"/>
                <a:gd name="connsiteX4" fmla="*/ 464185 w 1433506"/>
                <a:gd name="connsiteY4" fmla="*/ 1085197 h 1088375"/>
                <a:gd name="connsiteX5" fmla="*/ 0 w 1433506"/>
                <a:gd name="connsiteY5" fmla="*/ 1088375 h 1088375"/>
                <a:gd name="connsiteX0" fmla="*/ 464185 w 1433506"/>
                <a:gd name="connsiteY0" fmla="*/ 1085197 h 1179812"/>
                <a:gd name="connsiteX1" fmla="*/ 0 w 1433506"/>
                <a:gd name="connsiteY1" fmla="*/ 1088375 h 1179812"/>
                <a:gd name="connsiteX2" fmla="*/ 716753 w 1433506"/>
                <a:gd name="connsiteY2" fmla="*/ 0 h 1179812"/>
                <a:gd name="connsiteX3" fmla="*/ 1433506 w 1433506"/>
                <a:gd name="connsiteY3" fmla="*/ 1088375 h 1179812"/>
                <a:gd name="connsiteX4" fmla="*/ 1047750 w 1433506"/>
                <a:gd name="connsiteY4" fmla="*/ 1179812 h 1179812"/>
                <a:gd name="connsiteX0" fmla="*/ 464185 w 1433506"/>
                <a:gd name="connsiteY0" fmla="*/ 1085197 h 1088375"/>
                <a:gd name="connsiteX1" fmla="*/ 0 w 1433506"/>
                <a:gd name="connsiteY1" fmla="*/ 1088375 h 1088375"/>
                <a:gd name="connsiteX2" fmla="*/ 716753 w 1433506"/>
                <a:gd name="connsiteY2" fmla="*/ 0 h 1088375"/>
                <a:gd name="connsiteX3" fmla="*/ 1433506 w 1433506"/>
                <a:gd name="connsiteY3" fmla="*/ 1088375 h 1088375"/>
                <a:gd name="connsiteX0" fmla="*/ 0 w 1433506"/>
                <a:gd name="connsiteY0" fmla="*/ 1088375 h 1088375"/>
                <a:gd name="connsiteX1" fmla="*/ 716753 w 1433506"/>
                <a:gd name="connsiteY1" fmla="*/ 0 h 1088375"/>
                <a:gd name="connsiteX2" fmla="*/ 1433506 w 1433506"/>
                <a:gd name="connsiteY2" fmla="*/ 1088375 h 108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33506" h="1088375">
                  <a:moveTo>
                    <a:pt x="0" y="1088375"/>
                  </a:moveTo>
                  <a:lnTo>
                    <a:pt x="716753" y="0"/>
                  </a:lnTo>
                  <a:lnTo>
                    <a:pt x="1433506" y="1088375"/>
                  </a:lnTo>
                </a:path>
              </a:pathLst>
            </a:custGeom>
            <a:noFill/>
            <a:ln w="152400" cap="rnd">
              <a:solidFill>
                <a:srgbClr val="413735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6" name="二等辺三角形 4">
              <a:extLst>
                <a:ext uri="{FF2B5EF4-FFF2-40B4-BE49-F238E27FC236}">
                  <a16:creationId xmlns:a16="http://schemas.microsoft.com/office/drawing/2014/main" id="{567B9D8B-5D44-440A-8A5B-833379E7BEBE}"/>
                </a:ext>
              </a:extLst>
            </p:cNvPr>
            <p:cNvSpPr/>
            <p:nvPr/>
          </p:nvSpPr>
          <p:spPr>
            <a:xfrm rot="5400000" flipH="1">
              <a:off x="13088803" y="6738764"/>
              <a:ext cx="717721" cy="684765"/>
            </a:xfrm>
            <a:custGeom>
              <a:avLst/>
              <a:gdLst>
                <a:gd name="connsiteX0" fmla="*/ 0 w 1433506"/>
                <a:gd name="connsiteY0" fmla="*/ 1088375 h 1088375"/>
                <a:gd name="connsiteX1" fmla="*/ 716753 w 1433506"/>
                <a:gd name="connsiteY1" fmla="*/ 0 h 1088375"/>
                <a:gd name="connsiteX2" fmla="*/ 1433506 w 1433506"/>
                <a:gd name="connsiteY2" fmla="*/ 1088375 h 1088375"/>
                <a:gd name="connsiteX3" fmla="*/ 0 w 1433506"/>
                <a:gd name="connsiteY3" fmla="*/ 1088375 h 1088375"/>
                <a:gd name="connsiteX0" fmla="*/ 0 w 1433506"/>
                <a:gd name="connsiteY0" fmla="*/ 1088375 h 1088375"/>
                <a:gd name="connsiteX1" fmla="*/ 716753 w 1433506"/>
                <a:gd name="connsiteY1" fmla="*/ 0 h 1088375"/>
                <a:gd name="connsiteX2" fmla="*/ 1433506 w 1433506"/>
                <a:gd name="connsiteY2" fmla="*/ 1088375 h 1088375"/>
                <a:gd name="connsiteX3" fmla="*/ 956310 w 1433506"/>
                <a:gd name="connsiteY3" fmla="*/ 1088372 h 1088375"/>
                <a:gd name="connsiteX4" fmla="*/ 0 w 1433506"/>
                <a:gd name="connsiteY4" fmla="*/ 1088375 h 1088375"/>
                <a:gd name="connsiteX0" fmla="*/ 0 w 1433506"/>
                <a:gd name="connsiteY0" fmla="*/ 1088375 h 1088375"/>
                <a:gd name="connsiteX1" fmla="*/ 716753 w 1433506"/>
                <a:gd name="connsiteY1" fmla="*/ 0 h 1088375"/>
                <a:gd name="connsiteX2" fmla="*/ 1433506 w 1433506"/>
                <a:gd name="connsiteY2" fmla="*/ 1088375 h 1088375"/>
                <a:gd name="connsiteX3" fmla="*/ 956310 w 1433506"/>
                <a:gd name="connsiteY3" fmla="*/ 1088372 h 1088375"/>
                <a:gd name="connsiteX4" fmla="*/ 464185 w 1433506"/>
                <a:gd name="connsiteY4" fmla="*/ 1085197 h 1088375"/>
                <a:gd name="connsiteX5" fmla="*/ 0 w 1433506"/>
                <a:gd name="connsiteY5" fmla="*/ 1088375 h 1088375"/>
                <a:gd name="connsiteX0" fmla="*/ 464185 w 1433506"/>
                <a:gd name="connsiteY0" fmla="*/ 1085197 h 1179812"/>
                <a:gd name="connsiteX1" fmla="*/ 0 w 1433506"/>
                <a:gd name="connsiteY1" fmla="*/ 1088375 h 1179812"/>
                <a:gd name="connsiteX2" fmla="*/ 716753 w 1433506"/>
                <a:gd name="connsiteY2" fmla="*/ 0 h 1179812"/>
                <a:gd name="connsiteX3" fmla="*/ 1433506 w 1433506"/>
                <a:gd name="connsiteY3" fmla="*/ 1088375 h 1179812"/>
                <a:gd name="connsiteX4" fmla="*/ 1047750 w 1433506"/>
                <a:gd name="connsiteY4" fmla="*/ 1179812 h 1179812"/>
                <a:gd name="connsiteX0" fmla="*/ 464185 w 1433506"/>
                <a:gd name="connsiteY0" fmla="*/ 1085197 h 1088375"/>
                <a:gd name="connsiteX1" fmla="*/ 0 w 1433506"/>
                <a:gd name="connsiteY1" fmla="*/ 1088375 h 1088375"/>
                <a:gd name="connsiteX2" fmla="*/ 716753 w 1433506"/>
                <a:gd name="connsiteY2" fmla="*/ 0 h 1088375"/>
                <a:gd name="connsiteX3" fmla="*/ 1433506 w 1433506"/>
                <a:gd name="connsiteY3" fmla="*/ 1088375 h 1088375"/>
                <a:gd name="connsiteX0" fmla="*/ 0 w 1433506"/>
                <a:gd name="connsiteY0" fmla="*/ 1088375 h 1088375"/>
                <a:gd name="connsiteX1" fmla="*/ 716753 w 1433506"/>
                <a:gd name="connsiteY1" fmla="*/ 0 h 1088375"/>
                <a:gd name="connsiteX2" fmla="*/ 1433506 w 1433506"/>
                <a:gd name="connsiteY2" fmla="*/ 1088375 h 108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33506" h="1088375">
                  <a:moveTo>
                    <a:pt x="0" y="1088375"/>
                  </a:moveTo>
                  <a:lnTo>
                    <a:pt x="716753" y="0"/>
                  </a:lnTo>
                  <a:lnTo>
                    <a:pt x="1433506" y="1088375"/>
                  </a:lnTo>
                </a:path>
              </a:pathLst>
            </a:custGeom>
            <a:noFill/>
            <a:ln w="152400" cap="rnd">
              <a:solidFill>
                <a:srgbClr val="413735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7" name="フリーフォーム: 図形 436">
              <a:extLst>
                <a:ext uri="{FF2B5EF4-FFF2-40B4-BE49-F238E27FC236}">
                  <a16:creationId xmlns:a16="http://schemas.microsoft.com/office/drawing/2014/main" id="{A6D4B3A4-A344-4AA3-B303-C0EB12C1EDCF}"/>
                </a:ext>
              </a:extLst>
            </p:cNvPr>
            <p:cNvSpPr/>
            <p:nvPr/>
          </p:nvSpPr>
          <p:spPr>
            <a:xfrm>
              <a:off x="13885985" y="7635950"/>
              <a:ext cx="550123" cy="403353"/>
            </a:xfrm>
            <a:custGeom>
              <a:avLst/>
              <a:gdLst>
                <a:gd name="connsiteX0" fmla="*/ 1097666 w 1098923"/>
                <a:gd name="connsiteY0" fmla="*/ 0 h 894356"/>
                <a:gd name="connsiteX1" fmla="*/ 1098923 w 1098923"/>
                <a:gd name="connsiteY1" fmla="*/ 24884 h 894356"/>
                <a:gd name="connsiteX2" fmla="*/ 980870 w 1098923"/>
                <a:gd name="connsiteY2" fmla="*/ 805736 h 894356"/>
                <a:gd name="connsiteX3" fmla="*/ 948526 w 1098923"/>
                <a:gd name="connsiteY3" fmla="*/ 894104 h 894356"/>
                <a:gd name="connsiteX4" fmla="*/ 943540 w 1098923"/>
                <a:gd name="connsiteY4" fmla="*/ 894356 h 894356"/>
                <a:gd name="connsiteX5" fmla="*/ 541267 w 1098923"/>
                <a:gd name="connsiteY5" fmla="*/ 265097 h 894356"/>
                <a:gd name="connsiteX6" fmla="*/ 160831 w 1098923"/>
                <a:gd name="connsiteY6" fmla="*/ 494020 h 894356"/>
                <a:gd name="connsiteX7" fmla="*/ 120029 w 1098923"/>
                <a:gd name="connsiteY7" fmla="*/ 438059 h 894356"/>
                <a:gd name="connsiteX8" fmla="*/ 1922 w 1098923"/>
                <a:gd name="connsiteY8" fmla="*/ 137232 h 894356"/>
                <a:gd name="connsiteX9" fmla="*/ 0 w 1098923"/>
                <a:gd name="connsiteY9" fmla="*/ 118165 h 894356"/>
                <a:gd name="connsiteX0" fmla="*/ 541267 w 1098923"/>
                <a:gd name="connsiteY0" fmla="*/ 265097 h 894356"/>
                <a:gd name="connsiteX1" fmla="*/ 160831 w 1098923"/>
                <a:gd name="connsiteY1" fmla="*/ 494020 h 894356"/>
                <a:gd name="connsiteX2" fmla="*/ 120029 w 1098923"/>
                <a:gd name="connsiteY2" fmla="*/ 438059 h 894356"/>
                <a:gd name="connsiteX3" fmla="*/ 1922 w 1098923"/>
                <a:gd name="connsiteY3" fmla="*/ 137232 h 894356"/>
                <a:gd name="connsiteX4" fmla="*/ 0 w 1098923"/>
                <a:gd name="connsiteY4" fmla="*/ 118165 h 894356"/>
                <a:gd name="connsiteX5" fmla="*/ 1097666 w 1098923"/>
                <a:gd name="connsiteY5" fmla="*/ 0 h 894356"/>
                <a:gd name="connsiteX6" fmla="*/ 1098923 w 1098923"/>
                <a:gd name="connsiteY6" fmla="*/ 24884 h 894356"/>
                <a:gd name="connsiteX7" fmla="*/ 980870 w 1098923"/>
                <a:gd name="connsiteY7" fmla="*/ 805736 h 894356"/>
                <a:gd name="connsiteX8" fmla="*/ 948526 w 1098923"/>
                <a:gd name="connsiteY8" fmla="*/ 894104 h 894356"/>
                <a:gd name="connsiteX9" fmla="*/ 943540 w 1098923"/>
                <a:gd name="connsiteY9" fmla="*/ 894356 h 894356"/>
                <a:gd name="connsiteX10" fmla="*/ 632707 w 1098923"/>
                <a:gd name="connsiteY10" fmla="*/ 356537 h 894356"/>
                <a:gd name="connsiteX0" fmla="*/ 541267 w 1098923"/>
                <a:gd name="connsiteY0" fmla="*/ 265097 h 894356"/>
                <a:gd name="connsiteX1" fmla="*/ 160831 w 1098923"/>
                <a:gd name="connsiteY1" fmla="*/ 494020 h 894356"/>
                <a:gd name="connsiteX2" fmla="*/ 120029 w 1098923"/>
                <a:gd name="connsiteY2" fmla="*/ 438059 h 894356"/>
                <a:gd name="connsiteX3" fmla="*/ 1922 w 1098923"/>
                <a:gd name="connsiteY3" fmla="*/ 137232 h 894356"/>
                <a:gd name="connsiteX4" fmla="*/ 0 w 1098923"/>
                <a:gd name="connsiteY4" fmla="*/ 118165 h 894356"/>
                <a:gd name="connsiteX5" fmla="*/ 1097666 w 1098923"/>
                <a:gd name="connsiteY5" fmla="*/ 0 h 894356"/>
                <a:gd name="connsiteX6" fmla="*/ 1098923 w 1098923"/>
                <a:gd name="connsiteY6" fmla="*/ 24884 h 894356"/>
                <a:gd name="connsiteX7" fmla="*/ 980870 w 1098923"/>
                <a:gd name="connsiteY7" fmla="*/ 805736 h 894356"/>
                <a:gd name="connsiteX8" fmla="*/ 948526 w 1098923"/>
                <a:gd name="connsiteY8" fmla="*/ 894104 h 894356"/>
                <a:gd name="connsiteX9" fmla="*/ 943540 w 1098923"/>
                <a:gd name="connsiteY9" fmla="*/ 894356 h 894356"/>
                <a:gd name="connsiteX0" fmla="*/ 160831 w 1098923"/>
                <a:gd name="connsiteY0" fmla="*/ 494020 h 894356"/>
                <a:gd name="connsiteX1" fmla="*/ 120029 w 1098923"/>
                <a:gd name="connsiteY1" fmla="*/ 438059 h 894356"/>
                <a:gd name="connsiteX2" fmla="*/ 1922 w 1098923"/>
                <a:gd name="connsiteY2" fmla="*/ 137232 h 894356"/>
                <a:gd name="connsiteX3" fmla="*/ 0 w 1098923"/>
                <a:gd name="connsiteY3" fmla="*/ 118165 h 894356"/>
                <a:gd name="connsiteX4" fmla="*/ 1097666 w 1098923"/>
                <a:gd name="connsiteY4" fmla="*/ 0 h 894356"/>
                <a:gd name="connsiteX5" fmla="*/ 1098923 w 1098923"/>
                <a:gd name="connsiteY5" fmla="*/ 24884 h 894356"/>
                <a:gd name="connsiteX6" fmla="*/ 980870 w 1098923"/>
                <a:gd name="connsiteY6" fmla="*/ 805736 h 894356"/>
                <a:gd name="connsiteX7" fmla="*/ 948526 w 1098923"/>
                <a:gd name="connsiteY7" fmla="*/ 894104 h 894356"/>
                <a:gd name="connsiteX8" fmla="*/ 943540 w 1098923"/>
                <a:gd name="connsiteY8" fmla="*/ 894356 h 894356"/>
                <a:gd name="connsiteX0" fmla="*/ 160831 w 1098923"/>
                <a:gd name="connsiteY0" fmla="*/ 494020 h 894104"/>
                <a:gd name="connsiteX1" fmla="*/ 120029 w 1098923"/>
                <a:gd name="connsiteY1" fmla="*/ 438059 h 894104"/>
                <a:gd name="connsiteX2" fmla="*/ 1922 w 1098923"/>
                <a:gd name="connsiteY2" fmla="*/ 137232 h 894104"/>
                <a:gd name="connsiteX3" fmla="*/ 0 w 1098923"/>
                <a:gd name="connsiteY3" fmla="*/ 118165 h 894104"/>
                <a:gd name="connsiteX4" fmla="*/ 1097666 w 1098923"/>
                <a:gd name="connsiteY4" fmla="*/ 0 h 894104"/>
                <a:gd name="connsiteX5" fmla="*/ 1098923 w 1098923"/>
                <a:gd name="connsiteY5" fmla="*/ 24884 h 894104"/>
                <a:gd name="connsiteX6" fmla="*/ 980870 w 1098923"/>
                <a:gd name="connsiteY6" fmla="*/ 805736 h 894104"/>
                <a:gd name="connsiteX7" fmla="*/ 948526 w 1098923"/>
                <a:gd name="connsiteY7" fmla="*/ 894104 h 894104"/>
                <a:gd name="connsiteX0" fmla="*/ 160831 w 1098923"/>
                <a:gd name="connsiteY0" fmla="*/ 494020 h 805736"/>
                <a:gd name="connsiteX1" fmla="*/ 120029 w 1098923"/>
                <a:gd name="connsiteY1" fmla="*/ 438059 h 805736"/>
                <a:gd name="connsiteX2" fmla="*/ 1922 w 1098923"/>
                <a:gd name="connsiteY2" fmla="*/ 137232 h 805736"/>
                <a:gd name="connsiteX3" fmla="*/ 0 w 1098923"/>
                <a:gd name="connsiteY3" fmla="*/ 118165 h 805736"/>
                <a:gd name="connsiteX4" fmla="*/ 1097666 w 1098923"/>
                <a:gd name="connsiteY4" fmla="*/ 0 h 805736"/>
                <a:gd name="connsiteX5" fmla="*/ 1098923 w 1098923"/>
                <a:gd name="connsiteY5" fmla="*/ 24884 h 805736"/>
                <a:gd name="connsiteX6" fmla="*/ 980870 w 1098923"/>
                <a:gd name="connsiteY6" fmla="*/ 805736 h 805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8923" h="805736">
                  <a:moveTo>
                    <a:pt x="160831" y="494020"/>
                  </a:moveTo>
                  <a:lnTo>
                    <a:pt x="120029" y="438059"/>
                  </a:lnTo>
                  <a:cubicBezTo>
                    <a:pt x="64549" y="346752"/>
                    <a:pt x="24044" y="245340"/>
                    <a:pt x="1922" y="137232"/>
                  </a:cubicBezTo>
                  <a:lnTo>
                    <a:pt x="0" y="118165"/>
                  </a:lnTo>
                  <a:lnTo>
                    <a:pt x="1097666" y="0"/>
                  </a:lnTo>
                  <a:lnTo>
                    <a:pt x="1098923" y="24884"/>
                  </a:lnTo>
                  <a:cubicBezTo>
                    <a:pt x="1098923" y="296801"/>
                    <a:pt x="1057592" y="559065"/>
                    <a:pt x="980870" y="805736"/>
                  </a:cubicBezTo>
                </a:path>
              </a:pathLst>
            </a:custGeom>
            <a:noFill/>
            <a:ln w="127000" cap="rnd">
              <a:solidFill>
                <a:srgbClr val="413735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438" name="グループ化 437">
              <a:extLst>
                <a:ext uri="{FF2B5EF4-FFF2-40B4-BE49-F238E27FC236}">
                  <a16:creationId xmlns:a16="http://schemas.microsoft.com/office/drawing/2014/main" id="{99F15724-4CA8-465A-AB27-70CB295B2725}"/>
                </a:ext>
              </a:extLst>
            </p:cNvPr>
            <p:cNvGrpSpPr/>
            <p:nvPr/>
          </p:nvGrpSpPr>
          <p:grpSpPr>
            <a:xfrm rot="19409818">
              <a:off x="16403507" y="4792249"/>
              <a:ext cx="2109699" cy="3521842"/>
              <a:chOff x="30400104" y="10024788"/>
              <a:chExt cx="5221676" cy="8716848"/>
            </a:xfrm>
          </p:grpSpPr>
          <p:sp>
            <p:nvSpPr>
              <p:cNvPr id="439" name="フリーフォーム: 図形 438">
                <a:extLst>
                  <a:ext uri="{FF2B5EF4-FFF2-40B4-BE49-F238E27FC236}">
                    <a16:creationId xmlns:a16="http://schemas.microsoft.com/office/drawing/2014/main" id="{B05CEDC2-1F50-4065-9A80-152AAFBEDB6C}"/>
                  </a:ext>
                </a:extLst>
              </p:cNvPr>
              <p:cNvSpPr/>
              <p:nvPr/>
            </p:nvSpPr>
            <p:spPr>
              <a:xfrm>
                <a:off x="30400104" y="10024788"/>
                <a:ext cx="5221676" cy="8716848"/>
              </a:xfrm>
              <a:custGeom>
                <a:avLst/>
                <a:gdLst>
                  <a:gd name="connsiteX0" fmla="*/ 2610838 w 5221676"/>
                  <a:gd name="connsiteY0" fmla="*/ 0 h 8716848"/>
                  <a:gd name="connsiteX1" fmla="*/ 5221676 w 5221676"/>
                  <a:gd name="connsiteY1" fmla="*/ 2610839 h 8716848"/>
                  <a:gd name="connsiteX2" fmla="*/ 4625488 w 5221676"/>
                  <a:gd name="connsiteY2" fmla="*/ 4271575 h 8716848"/>
                  <a:gd name="connsiteX3" fmla="*/ 4525348 w 5221676"/>
                  <a:gd name="connsiteY3" fmla="*/ 4381759 h 8716848"/>
                  <a:gd name="connsiteX4" fmla="*/ 4580824 w 5221676"/>
                  <a:gd name="connsiteY4" fmla="*/ 4533335 h 8716848"/>
                  <a:gd name="connsiteX5" fmla="*/ 4673560 w 5221676"/>
                  <a:gd name="connsiteY5" fmla="*/ 5146726 h 8716848"/>
                  <a:gd name="connsiteX6" fmla="*/ 3922920 w 5221676"/>
                  <a:gd name="connsiteY6" fmla="*/ 6738423 h 8716848"/>
                  <a:gd name="connsiteX7" fmla="*/ 3781260 w 5221676"/>
                  <a:gd name="connsiteY7" fmla="*/ 6844356 h 8716848"/>
                  <a:gd name="connsiteX8" fmla="*/ 3811344 w 5221676"/>
                  <a:gd name="connsiteY8" fmla="*/ 6906812 h 8716848"/>
                  <a:gd name="connsiteX9" fmla="*/ 3913732 w 5221676"/>
                  <a:gd name="connsiteY9" fmla="*/ 7413956 h 8716848"/>
                  <a:gd name="connsiteX10" fmla="*/ 2610838 w 5221676"/>
                  <a:gd name="connsiteY10" fmla="*/ 8716848 h 8716848"/>
                  <a:gd name="connsiteX11" fmla="*/ 1307944 w 5221676"/>
                  <a:gd name="connsiteY11" fmla="*/ 7413956 h 8716848"/>
                  <a:gd name="connsiteX12" fmla="*/ 1410332 w 5221676"/>
                  <a:gd name="connsiteY12" fmla="*/ 6906812 h 8716848"/>
                  <a:gd name="connsiteX13" fmla="*/ 1440418 w 5221676"/>
                  <a:gd name="connsiteY13" fmla="*/ 6844356 h 8716848"/>
                  <a:gd name="connsiteX14" fmla="*/ 1298756 w 5221676"/>
                  <a:gd name="connsiteY14" fmla="*/ 6738423 h 8716848"/>
                  <a:gd name="connsiteX15" fmla="*/ 548116 w 5221676"/>
                  <a:gd name="connsiteY15" fmla="*/ 5146726 h 8716848"/>
                  <a:gd name="connsiteX16" fmla="*/ 640852 w 5221676"/>
                  <a:gd name="connsiteY16" fmla="*/ 4533335 h 8716848"/>
                  <a:gd name="connsiteX17" fmla="*/ 696330 w 5221676"/>
                  <a:gd name="connsiteY17" fmla="*/ 4381758 h 8716848"/>
                  <a:gd name="connsiteX18" fmla="*/ 596188 w 5221676"/>
                  <a:gd name="connsiteY18" fmla="*/ 4271575 h 8716848"/>
                  <a:gd name="connsiteX19" fmla="*/ 0 w 5221676"/>
                  <a:gd name="connsiteY19" fmla="*/ 2610839 h 8716848"/>
                  <a:gd name="connsiteX20" fmla="*/ 2610838 w 5221676"/>
                  <a:gd name="connsiteY20" fmla="*/ 0 h 8716848"/>
                  <a:gd name="connsiteX0" fmla="*/ 596188 w 5221676"/>
                  <a:gd name="connsiteY0" fmla="*/ 4271575 h 8716848"/>
                  <a:gd name="connsiteX1" fmla="*/ 0 w 5221676"/>
                  <a:gd name="connsiteY1" fmla="*/ 2610839 h 8716848"/>
                  <a:gd name="connsiteX2" fmla="*/ 2610838 w 5221676"/>
                  <a:gd name="connsiteY2" fmla="*/ 0 h 8716848"/>
                  <a:gd name="connsiteX3" fmla="*/ 5221676 w 5221676"/>
                  <a:gd name="connsiteY3" fmla="*/ 2610839 h 8716848"/>
                  <a:gd name="connsiteX4" fmla="*/ 4625488 w 5221676"/>
                  <a:gd name="connsiteY4" fmla="*/ 4271575 h 8716848"/>
                  <a:gd name="connsiteX5" fmla="*/ 4525348 w 5221676"/>
                  <a:gd name="connsiteY5" fmla="*/ 4381759 h 8716848"/>
                  <a:gd name="connsiteX6" fmla="*/ 4580824 w 5221676"/>
                  <a:gd name="connsiteY6" fmla="*/ 4533335 h 8716848"/>
                  <a:gd name="connsiteX7" fmla="*/ 4673560 w 5221676"/>
                  <a:gd name="connsiteY7" fmla="*/ 5146726 h 8716848"/>
                  <a:gd name="connsiteX8" fmla="*/ 3922920 w 5221676"/>
                  <a:gd name="connsiteY8" fmla="*/ 6738423 h 8716848"/>
                  <a:gd name="connsiteX9" fmla="*/ 3781260 w 5221676"/>
                  <a:gd name="connsiteY9" fmla="*/ 6844356 h 8716848"/>
                  <a:gd name="connsiteX10" fmla="*/ 3811344 w 5221676"/>
                  <a:gd name="connsiteY10" fmla="*/ 6906812 h 8716848"/>
                  <a:gd name="connsiteX11" fmla="*/ 3913732 w 5221676"/>
                  <a:gd name="connsiteY11" fmla="*/ 7413956 h 8716848"/>
                  <a:gd name="connsiteX12" fmla="*/ 2610838 w 5221676"/>
                  <a:gd name="connsiteY12" fmla="*/ 8716848 h 8716848"/>
                  <a:gd name="connsiteX13" fmla="*/ 1307944 w 5221676"/>
                  <a:gd name="connsiteY13" fmla="*/ 7413956 h 8716848"/>
                  <a:gd name="connsiteX14" fmla="*/ 1410332 w 5221676"/>
                  <a:gd name="connsiteY14" fmla="*/ 6906812 h 8716848"/>
                  <a:gd name="connsiteX15" fmla="*/ 1440418 w 5221676"/>
                  <a:gd name="connsiteY15" fmla="*/ 6844356 h 8716848"/>
                  <a:gd name="connsiteX16" fmla="*/ 1298756 w 5221676"/>
                  <a:gd name="connsiteY16" fmla="*/ 6738423 h 8716848"/>
                  <a:gd name="connsiteX17" fmla="*/ 548116 w 5221676"/>
                  <a:gd name="connsiteY17" fmla="*/ 5146726 h 8716848"/>
                  <a:gd name="connsiteX18" fmla="*/ 640852 w 5221676"/>
                  <a:gd name="connsiteY18" fmla="*/ 4533335 h 8716848"/>
                  <a:gd name="connsiteX19" fmla="*/ 696330 w 5221676"/>
                  <a:gd name="connsiteY19" fmla="*/ 4381758 h 8716848"/>
                  <a:gd name="connsiteX20" fmla="*/ 687628 w 5221676"/>
                  <a:gd name="connsiteY20" fmla="*/ 4363015 h 8716848"/>
                  <a:gd name="connsiteX0" fmla="*/ 0 w 5221676"/>
                  <a:gd name="connsiteY0" fmla="*/ 2610839 h 8716848"/>
                  <a:gd name="connsiteX1" fmla="*/ 2610838 w 5221676"/>
                  <a:gd name="connsiteY1" fmla="*/ 0 h 8716848"/>
                  <a:gd name="connsiteX2" fmla="*/ 5221676 w 5221676"/>
                  <a:gd name="connsiteY2" fmla="*/ 2610839 h 8716848"/>
                  <a:gd name="connsiteX3" fmla="*/ 4625488 w 5221676"/>
                  <a:gd name="connsiteY3" fmla="*/ 4271575 h 8716848"/>
                  <a:gd name="connsiteX4" fmla="*/ 4525348 w 5221676"/>
                  <a:gd name="connsiteY4" fmla="*/ 4381759 h 8716848"/>
                  <a:gd name="connsiteX5" fmla="*/ 4580824 w 5221676"/>
                  <a:gd name="connsiteY5" fmla="*/ 4533335 h 8716848"/>
                  <a:gd name="connsiteX6" fmla="*/ 4673560 w 5221676"/>
                  <a:gd name="connsiteY6" fmla="*/ 5146726 h 8716848"/>
                  <a:gd name="connsiteX7" fmla="*/ 3922920 w 5221676"/>
                  <a:gd name="connsiteY7" fmla="*/ 6738423 h 8716848"/>
                  <a:gd name="connsiteX8" fmla="*/ 3781260 w 5221676"/>
                  <a:gd name="connsiteY8" fmla="*/ 6844356 h 8716848"/>
                  <a:gd name="connsiteX9" fmla="*/ 3811344 w 5221676"/>
                  <a:gd name="connsiteY9" fmla="*/ 6906812 h 8716848"/>
                  <a:gd name="connsiteX10" fmla="*/ 3913732 w 5221676"/>
                  <a:gd name="connsiteY10" fmla="*/ 7413956 h 8716848"/>
                  <a:gd name="connsiteX11" fmla="*/ 2610838 w 5221676"/>
                  <a:gd name="connsiteY11" fmla="*/ 8716848 h 8716848"/>
                  <a:gd name="connsiteX12" fmla="*/ 1307944 w 5221676"/>
                  <a:gd name="connsiteY12" fmla="*/ 7413956 h 8716848"/>
                  <a:gd name="connsiteX13" fmla="*/ 1410332 w 5221676"/>
                  <a:gd name="connsiteY13" fmla="*/ 6906812 h 8716848"/>
                  <a:gd name="connsiteX14" fmla="*/ 1440418 w 5221676"/>
                  <a:gd name="connsiteY14" fmla="*/ 6844356 h 8716848"/>
                  <a:gd name="connsiteX15" fmla="*/ 1298756 w 5221676"/>
                  <a:gd name="connsiteY15" fmla="*/ 6738423 h 8716848"/>
                  <a:gd name="connsiteX16" fmla="*/ 548116 w 5221676"/>
                  <a:gd name="connsiteY16" fmla="*/ 5146726 h 8716848"/>
                  <a:gd name="connsiteX17" fmla="*/ 640852 w 5221676"/>
                  <a:gd name="connsiteY17" fmla="*/ 4533335 h 8716848"/>
                  <a:gd name="connsiteX18" fmla="*/ 696330 w 5221676"/>
                  <a:gd name="connsiteY18" fmla="*/ 4381758 h 8716848"/>
                  <a:gd name="connsiteX19" fmla="*/ 687628 w 5221676"/>
                  <a:gd name="connsiteY19" fmla="*/ 4363015 h 8716848"/>
                  <a:gd name="connsiteX0" fmla="*/ 0 w 5221676"/>
                  <a:gd name="connsiteY0" fmla="*/ 2610839 h 8716848"/>
                  <a:gd name="connsiteX1" fmla="*/ 2610838 w 5221676"/>
                  <a:gd name="connsiteY1" fmla="*/ 0 h 8716848"/>
                  <a:gd name="connsiteX2" fmla="*/ 5221676 w 5221676"/>
                  <a:gd name="connsiteY2" fmla="*/ 2610839 h 8716848"/>
                  <a:gd name="connsiteX3" fmla="*/ 4625488 w 5221676"/>
                  <a:gd name="connsiteY3" fmla="*/ 4271575 h 8716848"/>
                  <a:gd name="connsiteX4" fmla="*/ 4525348 w 5221676"/>
                  <a:gd name="connsiteY4" fmla="*/ 4381759 h 8716848"/>
                  <a:gd name="connsiteX5" fmla="*/ 4580824 w 5221676"/>
                  <a:gd name="connsiteY5" fmla="*/ 4533335 h 8716848"/>
                  <a:gd name="connsiteX6" fmla="*/ 4673560 w 5221676"/>
                  <a:gd name="connsiteY6" fmla="*/ 5146726 h 8716848"/>
                  <a:gd name="connsiteX7" fmla="*/ 3922920 w 5221676"/>
                  <a:gd name="connsiteY7" fmla="*/ 6738423 h 8716848"/>
                  <a:gd name="connsiteX8" fmla="*/ 3781260 w 5221676"/>
                  <a:gd name="connsiteY8" fmla="*/ 6844356 h 8716848"/>
                  <a:gd name="connsiteX9" fmla="*/ 3811344 w 5221676"/>
                  <a:gd name="connsiteY9" fmla="*/ 6906812 h 8716848"/>
                  <a:gd name="connsiteX10" fmla="*/ 3913732 w 5221676"/>
                  <a:gd name="connsiteY10" fmla="*/ 7413956 h 8716848"/>
                  <a:gd name="connsiteX11" fmla="*/ 2610838 w 5221676"/>
                  <a:gd name="connsiteY11" fmla="*/ 8716848 h 8716848"/>
                  <a:gd name="connsiteX12" fmla="*/ 1307944 w 5221676"/>
                  <a:gd name="connsiteY12" fmla="*/ 7413956 h 8716848"/>
                  <a:gd name="connsiteX13" fmla="*/ 1410332 w 5221676"/>
                  <a:gd name="connsiteY13" fmla="*/ 6906812 h 8716848"/>
                  <a:gd name="connsiteX14" fmla="*/ 1440418 w 5221676"/>
                  <a:gd name="connsiteY14" fmla="*/ 6844356 h 8716848"/>
                  <a:gd name="connsiteX15" fmla="*/ 1298756 w 5221676"/>
                  <a:gd name="connsiteY15" fmla="*/ 6738423 h 8716848"/>
                  <a:gd name="connsiteX16" fmla="*/ 548116 w 5221676"/>
                  <a:gd name="connsiteY16" fmla="*/ 5146726 h 8716848"/>
                  <a:gd name="connsiteX17" fmla="*/ 640852 w 5221676"/>
                  <a:gd name="connsiteY17" fmla="*/ 4533335 h 8716848"/>
                  <a:gd name="connsiteX18" fmla="*/ 696330 w 5221676"/>
                  <a:gd name="connsiteY18" fmla="*/ 4381758 h 8716848"/>
                  <a:gd name="connsiteX0" fmla="*/ 0 w 5221676"/>
                  <a:gd name="connsiteY0" fmla="*/ 2610839 h 8716848"/>
                  <a:gd name="connsiteX1" fmla="*/ 2610838 w 5221676"/>
                  <a:gd name="connsiteY1" fmla="*/ 0 h 8716848"/>
                  <a:gd name="connsiteX2" fmla="*/ 5221676 w 5221676"/>
                  <a:gd name="connsiteY2" fmla="*/ 2610839 h 8716848"/>
                  <a:gd name="connsiteX3" fmla="*/ 4625488 w 5221676"/>
                  <a:gd name="connsiteY3" fmla="*/ 4271575 h 8716848"/>
                  <a:gd name="connsiteX4" fmla="*/ 4525348 w 5221676"/>
                  <a:gd name="connsiteY4" fmla="*/ 4381759 h 8716848"/>
                  <a:gd name="connsiteX5" fmla="*/ 4580824 w 5221676"/>
                  <a:gd name="connsiteY5" fmla="*/ 4533335 h 8716848"/>
                  <a:gd name="connsiteX6" fmla="*/ 4673560 w 5221676"/>
                  <a:gd name="connsiteY6" fmla="*/ 5146726 h 8716848"/>
                  <a:gd name="connsiteX7" fmla="*/ 3922920 w 5221676"/>
                  <a:gd name="connsiteY7" fmla="*/ 6738423 h 8716848"/>
                  <a:gd name="connsiteX8" fmla="*/ 3781260 w 5221676"/>
                  <a:gd name="connsiteY8" fmla="*/ 6844356 h 8716848"/>
                  <a:gd name="connsiteX9" fmla="*/ 3811344 w 5221676"/>
                  <a:gd name="connsiteY9" fmla="*/ 6906812 h 8716848"/>
                  <a:gd name="connsiteX10" fmla="*/ 3913732 w 5221676"/>
                  <a:gd name="connsiteY10" fmla="*/ 7413956 h 8716848"/>
                  <a:gd name="connsiteX11" fmla="*/ 2610838 w 5221676"/>
                  <a:gd name="connsiteY11" fmla="*/ 8716848 h 8716848"/>
                  <a:gd name="connsiteX12" fmla="*/ 1307944 w 5221676"/>
                  <a:gd name="connsiteY12" fmla="*/ 7413956 h 8716848"/>
                  <a:gd name="connsiteX13" fmla="*/ 1410332 w 5221676"/>
                  <a:gd name="connsiteY13" fmla="*/ 6906812 h 8716848"/>
                  <a:gd name="connsiteX14" fmla="*/ 1440418 w 5221676"/>
                  <a:gd name="connsiteY14" fmla="*/ 6844356 h 8716848"/>
                  <a:gd name="connsiteX15" fmla="*/ 1298756 w 5221676"/>
                  <a:gd name="connsiteY15" fmla="*/ 6738423 h 8716848"/>
                  <a:gd name="connsiteX16" fmla="*/ 548116 w 5221676"/>
                  <a:gd name="connsiteY16" fmla="*/ 5146726 h 8716848"/>
                  <a:gd name="connsiteX17" fmla="*/ 696330 w 5221676"/>
                  <a:gd name="connsiteY17" fmla="*/ 4381758 h 8716848"/>
                  <a:gd name="connsiteX0" fmla="*/ 0 w 5221676"/>
                  <a:gd name="connsiteY0" fmla="*/ 2610839 h 8716848"/>
                  <a:gd name="connsiteX1" fmla="*/ 2610838 w 5221676"/>
                  <a:gd name="connsiteY1" fmla="*/ 0 h 8716848"/>
                  <a:gd name="connsiteX2" fmla="*/ 5221676 w 5221676"/>
                  <a:gd name="connsiteY2" fmla="*/ 2610839 h 8716848"/>
                  <a:gd name="connsiteX3" fmla="*/ 4625488 w 5221676"/>
                  <a:gd name="connsiteY3" fmla="*/ 4271575 h 8716848"/>
                  <a:gd name="connsiteX4" fmla="*/ 4525348 w 5221676"/>
                  <a:gd name="connsiteY4" fmla="*/ 4381759 h 8716848"/>
                  <a:gd name="connsiteX5" fmla="*/ 4580824 w 5221676"/>
                  <a:gd name="connsiteY5" fmla="*/ 4533335 h 8716848"/>
                  <a:gd name="connsiteX6" fmla="*/ 4673560 w 5221676"/>
                  <a:gd name="connsiteY6" fmla="*/ 5146726 h 8716848"/>
                  <a:gd name="connsiteX7" fmla="*/ 3922920 w 5221676"/>
                  <a:gd name="connsiteY7" fmla="*/ 6738423 h 8716848"/>
                  <a:gd name="connsiteX8" fmla="*/ 3781260 w 5221676"/>
                  <a:gd name="connsiteY8" fmla="*/ 6844356 h 8716848"/>
                  <a:gd name="connsiteX9" fmla="*/ 3811344 w 5221676"/>
                  <a:gd name="connsiteY9" fmla="*/ 6906812 h 8716848"/>
                  <a:gd name="connsiteX10" fmla="*/ 3913732 w 5221676"/>
                  <a:gd name="connsiteY10" fmla="*/ 7413956 h 8716848"/>
                  <a:gd name="connsiteX11" fmla="*/ 2610838 w 5221676"/>
                  <a:gd name="connsiteY11" fmla="*/ 8716848 h 8716848"/>
                  <a:gd name="connsiteX12" fmla="*/ 1307944 w 5221676"/>
                  <a:gd name="connsiteY12" fmla="*/ 7413956 h 8716848"/>
                  <a:gd name="connsiteX13" fmla="*/ 1410332 w 5221676"/>
                  <a:gd name="connsiteY13" fmla="*/ 6906812 h 8716848"/>
                  <a:gd name="connsiteX14" fmla="*/ 1440418 w 5221676"/>
                  <a:gd name="connsiteY14" fmla="*/ 6844356 h 8716848"/>
                  <a:gd name="connsiteX15" fmla="*/ 1298756 w 5221676"/>
                  <a:gd name="connsiteY15" fmla="*/ 6738423 h 8716848"/>
                  <a:gd name="connsiteX16" fmla="*/ 548116 w 5221676"/>
                  <a:gd name="connsiteY16" fmla="*/ 5146726 h 8716848"/>
                  <a:gd name="connsiteX0" fmla="*/ 0 w 5221676"/>
                  <a:gd name="connsiteY0" fmla="*/ 2610839 h 8716848"/>
                  <a:gd name="connsiteX1" fmla="*/ 2610838 w 5221676"/>
                  <a:gd name="connsiteY1" fmla="*/ 0 h 8716848"/>
                  <a:gd name="connsiteX2" fmla="*/ 5221676 w 5221676"/>
                  <a:gd name="connsiteY2" fmla="*/ 2610839 h 8716848"/>
                  <a:gd name="connsiteX3" fmla="*/ 4625488 w 5221676"/>
                  <a:gd name="connsiteY3" fmla="*/ 4271575 h 8716848"/>
                  <a:gd name="connsiteX4" fmla="*/ 4525348 w 5221676"/>
                  <a:gd name="connsiteY4" fmla="*/ 4381759 h 8716848"/>
                  <a:gd name="connsiteX5" fmla="*/ 4580824 w 5221676"/>
                  <a:gd name="connsiteY5" fmla="*/ 4533335 h 8716848"/>
                  <a:gd name="connsiteX6" fmla="*/ 4673560 w 5221676"/>
                  <a:gd name="connsiteY6" fmla="*/ 5146726 h 8716848"/>
                  <a:gd name="connsiteX7" fmla="*/ 3922920 w 5221676"/>
                  <a:gd name="connsiteY7" fmla="*/ 6738423 h 8716848"/>
                  <a:gd name="connsiteX8" fmla="*/ 3781260 w 5221676"/>
                  <a:gd name="connsiteY8" fmla="*/ 6844356 h 8716848"/>
                  <a:gd name="connsiteX9" fmla="*/ 3811344 w 5221676"/>
                  <a:gd name="connsiteY9" fmla="*/ 6906812 h 8716848"/>
                  <a:gd name="connsiteX10" fmla="*/ 3913732 w 5221676"/>
                  <a:gd name="connsiteY10" fmla="*/ 7413956 h 8716848"/>
                  <a:gd name="connsiteX11" fmla="*/ 2610838 w 5221676"/>
                  <a:gd name="connsiteY11" fmla="*/ 8716848 h 8716848"/>
                  <a:gd name="connsiteX12" fmla="*/ 1307944 w 5221676"/>
                  <a:gd name="connsiteY12" fmla="*/ 7413956 h 8716848"/>
                  <a:gd name="connsiteX13" fmla="*/ 1410332 w 5221676"/>
                  <a:gd name="connsiteY13" fmla="*/ 6906812 h 8716848"/>
                  <a:gd name="connsiteX14" fmla="*/ 1440418 w 5221676"/>
                  <a:gd name="connsiteY14" fmla="*/ 6844356 h 8716848"/>
                  <a:gd name="connsiteX15" fmla="*/ 1298756 w 5221676"/>
                  <a:gd name="connsiteY15" fmla="*/ 6738423 h 8716848"/>
                  <a:gd name="connsiteX0" fmla="*/ 0 w 5221676"/>
                  <a:gd name="connsiteY0" fmla="*/ 2610839 h 8716848"/>
                  <a:gd name="connsiteX1" fmla="*/ 2610838 w 5221676"/>
                  <a:gd name="connsiteY1" fmla="*/ 0 h 8716848"/>
                  <a:gd name="connsiteX2" fmla="*/ 5221676 w 5221676"/>
                  <a:gd name="connsiteY2" fmla="*/ 2610839 h 8716848"/>
                  <a:gd name="connsiteX3" fmla="*/ 4625488 w 5221676"/>
                  <a:gd name="connsiteY3" fmla="*/ 4271575 h 8716848"/>
                  <a:gd name="connsiteX4" fmla="*/ 4525348 w 5221676"/>
                  <a:gd name="connsiteY4" fmla="*/ 4381759 h 8716848"/>
                  <a:gd name="connsiteX5" fmla="*/ 4580824 w 5221676"/>
                  <a:gd name="connsiteY5" fmla="*/ 4533335 h 8716848"/>
                  <a:gd name="connsiteX6" fmla="*/ 4673560 w 5221676"/>
                  <a:gd name="connsiteY6" fmla="*/ 5146726 h 8716848"/>
                  <a:gd name="connsiteX7" fmla="*/ 3922920 w 5221676"/>
                  <a:gd name="connsiteY7" fmla="*/ 6738423 h 8716848"/>
                  <a:gd name="connsiteX8" fmla="*/ 3781260 w 5221676"/>
                  <a:gd name="connsiteY8" fmla="*/ 6844356 h 8716848"/>
                  <a:gd name="connsiteX9" fmla="*/ 3811344 w 5221676"/>
                  <a:gd name="connsiteY9" fmla="*/ 6906812 h 8716848"/>
                  <a:gd name="connsiteX10" fmla="*/ 3913732 w 5221676"/>
                  <a:gd name="connsiteY10" fmla="*/ 7413956 h 8716848"/>
                  <a:gd name="connsiteX11" fmla="*/ 2610838 w 5221676"/>
                  <a:gd name="connsiteY11" fmla="*/ 8716848 h 8716848"/>
                  <a:gd name="connsiteX12" fmla="*/ 1307944 w 5221676"/>
                  <a:gd name="connsiteY12" fmla="*/ 7413956 h 8716848"/>
                  <a:gd name="connsiteX13" fmla="*/ 1410332 w 5221676"/>
                  <a:gd name="connsiteY13" fmla="*/ 6906812 h 8716848"/>
                  <a:gd name="connsiteX14" fmla="*/ 1440418 w 5221676"/>
                  <a:gd name="connsiteY14" fmla="*/ 6844356 h 8716848"/>
                  <a:gd name="connsiteX0" fmla="*/ 0 w 5221676"/>
                  <a:gd name="connsiteY0" fmla="*/ 2610839 h 8716848"/>
                  <a:gd name="connsiteX1" fmla="*/ 2610838 w 5221676"/>
                  <a:gd name="connsiteY1" fmla="*/ 0 h 8716848"/>
                  <a:gd name="connsiteX2" fmla="*/ 5221676 w 5221676"/>
                  <a:gd name="connsiteY2" fmla="*/ 2610839 h 8716848"/>
                  <a:gd name="connsiteX3" fmla="*/ 4625488 w 5221676"/>
                  <a:gd name="connsiteY3" fmla="*/ 4271575 h 8716848"/>
                  <a:gd name="connsiteX4" fmla="*/ 4525348 w 5221676"/>
                  <a:gd name="connsiteY4" fmla="*/ 4381759 h 8716848"/>
                  <a:gd name="connsiteX5" fmla="*/ 4580824 w 5221676"/>
                  <a:gd name="connsiteY5" fmla="*/ 4533335 h 8716848"/>
                  <a:gd name="connsiteX6" fmla="*/ 4673560 w 5221676"/>
                  <a:gd name="connsiteY6" fmla="*/ 5146726 h 8716848"/>
                  <a:gd name="connsiteX7" fmla="*/ 3922920 w 5221676"/>
                  <a:gd name="connsiteY7" fmla="*/ 6738423 h 8716848"/>
                  <a:gd name="connsiteX8" fmla="*/ 3781260 w 5221676"/>
                  <a:gd name="connsiteY8" fmla="*/ 6844356 h 8716848"/>
                  <a:gd name="connsiteX9" fmla="*/ 3811344 w 5221676"/>
                  <a:gd name="connsiteY9" fmla="*/ 6906812 h 8716848"/>
                  <a:gd name="connsiteX10" fmla="*/ 3913732 w 5221676"/>
                  <a:gd name="connsiteY10" fmla="*/ 7413956 h 8716848"/>
                  <a:gd name="connsiteX11" fmla="*/ 2610838 w 5221676"/>
                  <a:gd name="connsiteY11" fmla="*/ 8716848 h 8716848"/>
                  <a:gd name="connsiteX12" fmla="*/ 1307944 w 5221676"/>
                  <a:gd name="connsiteY12" fmla="*/ 7413956 h 8716848"/>
                  <a:gd name="connsiteX13" fmla="*/ 1410332 w 5221676"/>
                  <a:gd name="connsiteY13" fmla="*/ 6906812 h 8716848"/>
                  <a:gd name="connsiteX0" fmla="*/ 0 w 5221676"/>
                  <a:gd name="connsiteY0" fmla="*/ 2610839 h 8716848"/>
                  <a:gd name="connsiteX1" fmla="*/ 2610838 w 5221676"/>
                  <a:gd name="connsiteY1" fmla="*/ 0 h 8716848"/>
                  <a:gd name="connsiteX2" fmla="*/ 5221676 w 5221676"/>
                  <a:gd name="connsiteY2" fmla="*/ 2610839 h 8716848"/>
                  <a:gd name="connsiteX3" fmla="*/ 4625488 w 5221676"/>
                  <a:gd name="connsiteY3" fmla="*/ 4271575 h 8716848"/>
                  <a:gd name="connsiteX4" fmla="*/ 4525348 w 5221676"/>
                  <a:gd name="connsiteY4" fmla="*/ 4381759 h 8716848"/>
                  <a:gd name="connsiteX5" fmla="*/ 4580824 w 5221676"/>
                  <a:gd name="connsiteY5" fmla="*/ 4533335 h 8716848"/>
                  <a:gd name="connsiteX6" fmla="*/ 4673560 w 5221676"/>
                  <a:gd name="connsiteY6" fmla="*/ 5146726 h 8716848"/>
                  <a:gd name="connsiteX7" fmla="*/ 3922920 w 5221676"/>
                  <a:gd name="connsiteY7" fmla="*/ 6738423 h 8716848"/>
                  <a:gd name="connsiteX8" fmla="*/ 3781260 w 5221676"/>
                  <a:gd name="connsiteY8" fmla="*/ 6844356 h 8716848"/>
                  <a:gd name="connsiteX9" fmla="*/ 3811344 w 5221676"/>
                  <a:gd name="connsiteY9" fmla="*/ 6906812 h 8716848"/>
                  <a:gd name="connsiteX10" fmla="*/ 3913732 w 5221676"/>
                  <a:gd name="connsiteY10" fmla="*/ 7413956 h 8716848"/>
                  <a:gd name="connsiteX11" fmla="*/ 2610838 w 5221676"/>
                  <a:gd name="connsiteY11" fmla="*/ 8716848 h 8716848"/>
                  <a:gd name="connsiteX12" fmla="*/ 1307944 w 5221676"/>
                  <a:gd name="connsiteY12" fmla="*/ 7413956 h 8716848"/>
                  <a:gd name="connsiteX0" fmla="*/ 0 w 5221676"/>
                  <a:gd name="connsiteY0" fmla="*/ 2610839 h 8716848"/>
                  <a:gd name="connsiteX1" fmla="*/ 2610838 w 5221676"/>
                  <a:gd name="connsiteY1" fmla="*/ 0 h 8716848"/>
                  <a:gd name="connsiteX2" fmla="*/ 5221676 w 5221676"/>
                  <a:gd name="connsiteY2" fmla="*/ 2610839 h 8716848"/>
                  <a:gd name="connsiteX3" fmla="*/ 4625488 w 5221676"/>
                  <a:gd name="connsiteY3" fmla="*/ 4271575 h 8716848"/>
                  <a:gd name="connsiteX4" fmla="*/ 4525348 w 5221676"/>
                  <a:gd name="connsiteY4" fmla="*/ 4381759 h 8716848"/>
                  <a:gd name="connsiteX5" fmla="*/ 4580824 w 5221676"/>
                  <a:gd name="connsiteY5" fmla="*/ 4533335 h 8716848"/>
                  <a:gd name="connsiteX6" fmla="*/ 4673560 w 5221676"/>
                  <a:gd name="connsiteY6" fmla="*/ 5146726 h 8716848"/>
                  <a:gd name="connsiteX7" fmla="*/ 3922920 w 5221676"/>
                  <a:gd name="connsiteY7" fmla="*/ 6738423 h 8716848"/>
                  <a:gd name="connsiteX8" fmla="*/ 3781260 w 5221676"/>
                  <a:gd name="connsiteY8" fmla="*/ 6844356 h 8716848"/>
                  <a:gd name="connsiteX9" fmla="*/ 3811344 w 5221676"/>
                  <a:gd name="connsiteY9" fmla="*/ 6906812 h 8716848"/>
                  <a:gd name="connsiteX10" fmla="*/ 3913732 w 5221676"/>
                  <a:gd name="connsiteY10" fmla="*/ 7413956 h 8716848"/>
                  <a:gd name="connsiteX11" fmla="*/ 2610838 w 5221676"/>
                  <a:gd name="connsiteY11" fmla="*/ 8716848 h 8716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221676" h="8716848">
                    <a:moveTo>
                      <a:pt x="0" y="2610839"/>
                    </a:moveTo>
                    <a:cubicBezTo>
                      <a:pt x="0" y="1168912"/>
                      <a:pt x="1168912" y="0"/>
                      <a:pt x="2610838" y="0"/>
                    </a:cubicBezTo>
                    <a:cubicBezTo>
                      <a:pt x="4052764" y="0"/>
                      <a:pt x="5221676" y="1168912"/>
                      <a:pt x="5221676" y="2610839"/>
                    </a:cubicBezTo>
                    <a:cubicBezTo>
                      <a:pt x="5221676" y="3241682"/>
                      <a:pt x="4997940" y="3820268"/>
                      <a:pt x="4625488" y="4271575"/>
                    </a:cubicBezTo>
                    <a:lnTo>
                      <a:pt x="4525348" y="4381759"/>
                    </a:lnTo>
                    <a:lnTo>
                      <a:pt x="4580824" y="4533335"/>
                    </a:lnTo>
                    <a:cubicBezTo>
                      <a:pt x="4641092" y="4727105"/>
                      <a:pt x="4673560" y="4933124"/>
                      <a:pt x="4673560" y="5146726"/>
                    </a:cubicBezTo>
                    <a:cubicBezTo>
                      <a:pt x="4673560" y="5787532"/>
                      <a:pt x="4381356" y="6360089"/>
                      <a:pt x="3922920" y="6738423"/>
                    </a:cubicBezTo>
                    <a:lnTo>
                      <a:pt x="3781260" y="6844356"/>
                    </a:lnTo>
                    <a:lnTo>
                      <a:pt x="3811344" y="6906812"/>
                    </a:lnTo>
                    <a:cubicBezTo>
                      <a:pt x="3877276" y="7062688"/>
                      <a:pt x="3913732" y="7234064"/>
                      <a:pt x="3913732" y="7413956"/>
                    </a:cubicBezTo>
                    <a:cubicBezTo>
                      <a:pt x="3913732" y="8133524"/>
                      <a:pt x="3330408" y="8716848"/>
                      <a:pt x="2610838" y="8716848"/>
                    </a:cubicBezTo>
                  </a:path>
                </a:pathLst>
              </a:custGeom>
              <a:noFill/>
              <a:ln w="190500" cap="rnd">
                <a:solidFill>
                  <a:srgbClr val="D25539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0" name="フリーフォーム: 図形 439">
                <a:extLst>
                  <a:ext uri="{FF2B5EF4-FFF2-40B4-BE49-F238E27FC236}">
                    <a16:creationId xmlns:a16="http://schemas.microsoft.com/office/drawing/2014/main" id="{5865CA3E-1D51-472C-905A-2E9EDBC3F2C6}"/>
                  </a:ext>
                </a:extLst>
              </p:cNvPr>
              <p:cNvSpPr/>
              <p:nvPr/>
            </p:nvSpPr>
            <p:spPr>
              <a:xfrm>
                <a:off x="31343536" y="13108792"/>
                <a:ext cx="3581916" cy="2137675"/>
              </a:xfrm>
              <a:custGeom>
                <a:avLst/>
                <a:gdLst>
                  <a:gd name="connsiteX0" fmla="*/ 1667406 w 3581916"/>
                  <a:gd name="connsiteY0" fmla="*/ 0 h 2137675"/>
                  <a:gd name="connsiteX1" fmla="*/ 3568028 w 3581916"/>
                  <a:gd name="connsiteY1" fmla="*/ 1259818 h 2137675"/>
                  <a:gd name="connsiteX2" fmla="*/ 3581916 w 3581916"/>
                  <a:gd name="connsiteY2" fmla="*/ 1297756 h 2137675"/>
                  <a:gd name="connsiteX3" fmla="*/ 3513548 w 3581916"/>
                  <a:gd name="connsiteY3" fmla="*/ 1372978 h 2137675"/>
                  <a:gd name="connsiteX4" fmla="*/ 1667406 w 3581916"/>
                  <a:gd name="connsiteY4" fmla="*/ 2137675 h 2137675"/>
                  <a:gd name="connsiteX5" fmla="*/ 422926 w 3581916"/>
                  <a:gd name="connsiteY5" fmla="*/ 1822561 h 2137675"/>
                  <a:gd name="connsiteX6" fmla="*/ 391382 w 3581916"/>
                  <a:gd name="connsiteY6" fmla="*/ 1803398 h 2137675"/>
                  <a:gd name="connsiteX7" fmla="*/ 391542 w 3581916"/>
                  <a:gd name="connsiteY7" fmla="*/ 1802778 h 2137675"/>
                  <a:gd name="connsiteX8" fmla="*/ 380472 w 3581916"/>
                  <a:gd name="connsiteY8" fmla="*/ 1796769 h 2137675"/>
                  <a:gd name="connsiteX9" fmla="*/ 326842 w 3581916"/>
                  <a:gd name="connsiteY9" fmla="*/ 1764188 h 2137675"/>
                  <a:gd name="connsiteX10" fmla="*/ 268340 w 3581916"/>
                  <a:gd name="connsiteY10" fmla="*/ 1719342 h 2137675"/>
                  <a:gd name="connsiteX11" fmla="*/ 0 w 3581916"/>
                  <a:gd name="connsiteY11" fmla="*/ 1132187 h 2137675"/>
                  <a:gd name="connsiteX12" fmla="*/ 132614 w 3581916"/>
                  <a:gd name="connsiteY12" fmla="*/ 698034 h 2137675"/>
                  <a:gd name="connsiteX13" fmla="*/ 208154 w 3581916"/>
                  <a:gd name="connsiteY13" fmla="*/ 606479 h 2137675"/>
                  <a:gd name="connsiteX14" fmla="*/ 257434 w 3581916"/>
                  <a:gd name="connsiteY14" fmla="*/ 558361 h 2137675"/>
                  <a:gd name="connsiteX15" fmla="*/ 265316 w 3581916"/>
                  <a:gd name="connsiteY15" fmla="*/ 551857 h 2137675"/>
                  <a:gd name="connsiteX16" fmla="*/ 264926 w 3581916"/>
                  <a:gd name="connsiteY16" fmla="*/ 551045 h 2137675"/>
                  <a:gd name="connsiteX17" fmla="*/ 280478 w 3581916"/>
                  <a:gd name="connsiteY17" fmla="*/ 535858 h 2137675"/>
                  <a:gd name="connsiteX18" fmla="*/ 1667406 w 3581916"/>
                  <a:gd name="connsiteY18" fmla="*/ 0 h 2137675"/>
                  <a:gd name="connsiteX0" fmla="*/ 1667406 w 3581916"/>
                  <a:gd name="connsiteY0" fmla="*/ 0 h 2137675"/>
                  <a:gd name="connsiteX1" fmla="*/ 3568028 w 3581916"/>
                  <a:gd name="connsiteY1" fmla="*/ 1259818 h 2137675"/>
                  <a:gd name="connsiteX2" fmla="*/ 3581916 w 3581916"/>
                  <a:gd name="connsiteY2" fmla="*/ 1297756 h 2137675"/>
                  <a:gd name="connsiteX3" fmla="*/ 3513548 w 3581916"/>
                  <a:gd name="connsiteY3" fmla="*/ 1372978 h 2137675"/>
                  <a:gd name="connsiteX4" fmla="*/ 1667406 w 3581916"/>
                  <a:gd name="connsiteY4" fmla="*/ 2137675 h 2137675"/>
                  <a:gd name="connsiteX5" fmla="*/ 422926 w 3581916"/>
                  <a:gd name="connsiteY5" fmla="*/ 1822561 h 2137675"/>
                  <a:gd name="connsiteX6" fmla="*/ 391382 w 3581916"/>
                  <a:gd name="connsiteY6" fmla="*/ 1803398 h 2137675"/>
                  <a:gd name="connsiteX7" fmla="*/ 391542 w 3581916"/>
                  <a:gd name="connsiteY7" fmla="*/ 1802778 h 2137675"/>
                  <a:gd name="connsiteX8" fmla="*/ 326842 w 3581916"/>
                  <a:gd name="connsiteY8" fmla="*/ 1764188 h 2137675"/>
                  <a:gd name="connsiteX9" fmla="*/ 268340 w 3581916"/>
                  <a:gd name="connsiteY9" fmla="*/ 1719342 h 2137675"/>
                  <a:gd name="connsiteX10" fmla="*/ 0 w 3581916"/>
                  <a:gd name="connsiteY10" fmla="*/ 1132187 h 2137675"/>
                  <a:gd name="connsiteX11" fmla="*/ 132614 w 3581916"/>
                  <a:gd name="connsiteY11" fmla="*/ 698034 h 2137675"/>
                  <a:gd name="connsiteX12" fmla="*/ 208154 w 3581916"/>
                  <a:gd name="connsiteY12" fmla="*/ 606479 h 2137675"/>
                  <a:gd name="connsiteX13" fmla="*/ 257434 w 3581916"/>
                  <a:gd name="connsiteY13" fmla="*/ 558361 h 2137675"/>
                  <a:gd name="connsiteX14" fmla="*/ 265316 w 3581916"/>
                  <a:gd name="connsiteY14" fmla="*/ 551857 h 2137675"/>
                  <a:gd name="connsiteX15" fmla="*/ 264926 w 3581916"/>
                  <a:gd name="connsiteY15" fmla="*/ 551045 h 2137675"/>
                  <a:gd name="connsiteX16" fmla="*/ 280478 w 3581916"/>
                  <a:gd name="connsiteY16" fmla="*/ 535858 h 2137675"/>
                  <a:gd name="connsiteX17" fmla="*/ 1667406 w 3581916"/>
                  <a:gd name="connsiteY17" fmla="*/ 0 h 2137675"/>
                  <a:gd name="connsiteX0" fmla="*/ 1667406 w 3581916"/>
                  <a:gd name="connsiteY0" fmla="*/ 0 h 2137675"/>
                  <a:gd name="connsiteX1" fmla="*/ 3568028 w 3581916"/>
                  <a:gd name="connsiteY1" fmla="*/ 1259818 h 2137675"/>
                  <a:gd name="connsiteX2" fmla="*/ 3581916 w 3581916"/>
                  <a:gd name="connsiteY2" fmla="*/ 1297756 h 2137675"/>
                  <a:gd name="connsiteX3" fmla="*/ 3513548 w 3581916"/>
                  <a:gd name="connsiteY3" fmla="*/ 1372978 h 2137675"/>
                  <a:gd name="connsiteX4" fmla="*/ 1667406 w 3581916"/>
                  <a:gd name="connsiteY4" fmla="*/ 2137675 h 2137675"/>
                  <a:gd name="connsiteX5" fmla="*/ 422926 w 3581916"/>
                  <a:gd name="connsiteY5" fmla="*/ 1822561 h 2137675"/>
                  <a:gd name="connsiteX6" fmla="*/ 391382 w 3581916"/>
                  <a:gd name="connsiteY6" fmla="*/ 1803398 h 2137675"/>
                  <a:gd name="connsiteX7" fmla="*/ 326842 w 3581916"/>
                  <a:gd name="connsiteY7" fmla="*/ 1764188 h 2137675"/>
                  <a:gd name="connsiteX8" fmla="*/ 268340 w 3581916"/>
                  <a:gd name="connsiteY8" fmla="*/ 1719342 h 2137675"/>
                  <a:gd name="connsiteX9" fmla="*/ 0 w 3581916"/>
                  <a:gd name="connsiteY9" fmla="*/ 1132187 h 2137675"/>
                  <a:gd name="connsiteX10" fmla="*/ 132614 w 3581916"/>
                  <a:gd name="connsiteY10" fmla="*/ 698034 h 2137675"/>
                  <a:gd name="connsiteX11" fmla="*/ 208154 w 3581916"/>
                  <a:gd name="connsiteY11" fmla="*/ 606479 h 2137675"/>
                  <a:gd name="connsiteX12" fmla="*/ 257434 w 3581916"/>
                  <a:gd name="connsiteY12" fmla="*/ 558361 h 2137675"/>
                  <a:gd name="connsiteX13" fmla="*/ 265316 w 3581916"/>
                  <a:gd name="connsiteY13" fmla="*/ 551857 h 2137675"/>
                  <a:gd name="connsiteX14" fmla="*/ 264926 w 3581916"/>
                  <a:gd name="connsiteY14" fmla="*/ 551045 h 2137675"/>
                  <a:gd name="connsiteX15" fmla="*/ 280478 w 3581916"/>
                  <a:gd name="connsiteY15" fmla="*/ 535858 h 2137675"/>
                  <a:gd name="connsiteX16" fmla="*/ 1667406 w 3581916"/>
                  <a:gd name="connsiteY16" fmla="*/ 0 h 2137675"/>
                  <a:gd name="connsiteX0" fmla="*/ 1667406 w 3581916"/>
                  <a:gd name="connsiteY0" fmla="*/ 0 h 2137675"/>
                  <a:gd name="connsiteX1" fmla="*/ 3568028 w 3581916"/>
                  <a:gd name="connsiteY1" fmla="*/ 1259818 h 2137675"/>
                  <a:gd name="connsiteX2" fmla="*/ 3581916 w 3581916"/>
                  <a:gd name="connsiteY2" fmla="*/ 1297756 h 2137675"/>
                  <a:gd name="connsiteX3" fmla="*/ 3513548 w 3581916"/>
                  <a:gd name="connsiteY3" fmla="*/ 1372978 h 2137675"/>
                  <a:gd name="connsiteX4" fmla="*/ 1667406 w 3581916"/>
                  <a:gd name="connsiteY4" fmla="*/ 2137675 h 2137675"/>
                  <a:gd name="connsiteX5" fmla="*/ 422926 w 3581916"/>
                  <a:gd name="connsiteY5" fmla="*/ 1822561 h 2137675"/>
                  <a:gd name="connsiteX6" fmla="*/ 391382 w 3581916"/>
                  <a:gd name="connsiteY6" fmla="*/ 1803398 h 2137675"/>
                  <a:gd name="connsiteX7" fmla="*/ 326842 w 3581916"/>
                  <a:gd name="connsiteY7" fmla="*/ 1764188 h 2137675"/>
                  <a:gd name="connsiteX8" fmla="*/ 268340 w 3581916"/>
                  <a:gd name="connsiteY8" fmla="*/ 1719342 h 2137675"/>
                  <a:gd name="connsiteX9" fmla="*/ 0 w 3581916"/>
                  <a:gd name="connsiteY9" fmla="*/ 1132187 h 2137675"/>
                  <a:gd name="connsiteX10" fmla="*/ 132614 w 3581916"/>
                  <a:gd name="connsiteY10" fmla="*/ 698034 h 2137675"/>
                  <a:gd name="connsiteX11" fmla="*/ 208154 w 3581916"/>
                  <a:gd name="connsiteY11" fmla="*/ 606479 h 2137675"/>
                  <a:gd name="connsiteX12" fmla="*/ 265316 w 3581916"/>
                  <a:gd name="connsiteY12" fmla="*/ 551857 h 2137675"/>
                  <a:gd name="connsiteX13" fmla="*/ 264926 w 3581916"/>
                  <a:gd name="connsiteY13" fmla="*/ 551045 h 2137675"/>
                  <a:gd name="connsiteX14" fmla="*/ 280478 w 3581916"/>
                  <a:gd name="connsiteY14" fmla="*/ 535858 h 2137675"/>
                  <a:gd name="connsiteX15" fmla="*/ 1667406 w 3581916"/>
                  <a:gd name="connsiteY15" fmla="*/ 0 h 2137675"/>
                  <a:gd name="connsiteX0" fmla="*/ 1667406 w 3581916"/>
                  <a:gd name="connsiteY0" fmla="*/ 0 h 2137675"/>
                  <a:gd name="connsiteX1" fmla="*/ 3568028 w 3581916"/>
                  <a:gd name="connsiteY1" fmla="*/ 1259818 h 2137675"/>
                  <a:gd name="connsiteX2" fmla="*/ 3581916 w 3581916"/>
                  <a:gd name="connsiteY2" fmla="*/ 1297756 h 2137675"/>
                  <a:gd name="connsiteX3" fmla="*/ 3513548 w 3581916"/>
                  <a:gd name="connsiteY3" fmla="*/ 1372978 h 2137675"/>
                  <a:gd name="connsiteX4" fmla="*/ 1667406 w 3581916"/>
                  <a:gd name="connsiteY4" fmla="*/ 2137675 h 2137675"/>
                  <a:gd name="connsiteX5" fmla="*/ 422926 w 3581916"/>
                  <a:gd name="connsiteY5" fmla="*/ 1822561 h 2137675"/>
                  <a:gd name="connsiteX6" fmla="*/ 391382 w 3581916"/>
                  <a:gd name="connsiteY6" fmla="*/ 1803398 h 2137675"/>
                  <a:gd name="connsiteX7" fmla="*/ 326842 w 3581916"/>
                  <a:gd name="connsiteY7" fmla="*/ 1764188 h 2137675"/>
                  <a:gd name="connsiteX8" fmla="*/ 268340 w 3581916"/>
                  <a:gd name="connsiteY8" fmla="*/ 1719342 h 2137675"/>
                  <a:gd name="connsiteX9" fmla="*/ 0 w 3581916"/>
                  <a:gd name="connsiteY9" fmla="*/ 1132187 h 2137675"/>
                  <a:gd name="connsiteX10" fmla="*/ 132614 w 3581916"/>
                  <a:gd name="connsiteY10" fmla="*/ 698034 h 2137675"/>
                  <a:gd name="connsiteX11" fmla="*/ 208154 w 3581916"/>
                  <a:gd name="connsiteY11" fmla="*/ 606479 h 2137675"/>
                  <a:gd name="connsiteX12" fmla="*/ 265316 w 3581916"/>
                  <a:gd name="connsiteY12" fmla="*/ 551857 h 2137675"/>
                  <a:gd name="connsiteX13" fmla="*/ 280478 w 3581916"/>
                  <a:gd name="connsiteY13" fmla="*/ 535858 h 2137675"/>
                  <a:gd name="connsiteX14" fmla="*/ 1667406 w 3581916"/>
                  <a:gd name="connsiteY14" fmla="*/ 0 h 2137675"/>
                  <a:gd name="connsiteX0" fmla="*/ 1667406 w 3581916"/>
                  <a:gd name="connsiteY0" fmla="*/ 0 h 2137675"/>
                  <a:gd name="connsiteX1" fmla="*/ 3568028 w 3581916"/>
                  <a:gd name="connsiteY1" fmla="*/ 1259818 h 2137675"/>
                  <a:gd name="connsiteX2" fmla="*/ 3581916 w 3581916"/>
                  <a:gd name="connsiteY2" fmla="*/ 1297756 h 2137675"/>
                  <a:gd name="connsiteX3" fmla="*/ 3513548 w 3581916"/>
                  <a:gd name="connsiteY3" fmla="*/ 1372978 h 2137675"/>
                  <a:gd name="connsiteX4" fmla="*/ 1667406 w 3581916"/>
                  <a:gd name="connsiteY4" fmla="*/ 2137675 h 2137675"/>
                  <a:gd name="connsiteX5" fmla="*/ 422926 w 3581916"/>
                  <a:gd name="connsiteY5" fmla="*/ 1822561 h 2137675"/>
                  <a:gd name="connsiteX6" fmla="*/ 391382 w 3581916"/>
                  <a:gd name="connsiteY6" fmla="*/ 1803398 h 2137675"/>
                  <a:gd name="connsiteX7" fmla="*/ 326842 w 3581916"/>
                  <a:gd name="connsiteY7" fmla="*/ 1764188 h 2137675"/>
                  <a:gd name="connsiteX8" fmla="*/ 268340 w 3581916"/>
                  <a:gd name="connsiteY8" fmla="*/ 1719342 h 2137675"/>
                  <a:gd name="connsiteX9" fmla="*/ 0 w 3581916"/>
                  <a:gd name="connsiteY9" fmla="*/ 1132187 h 2137675"/>
                  <a:gd name="connsiteX10" fmla="*/ 132614 w 3581916"/>
                  <a:gd name="connsiteY10" fmla="*/ 698034 h 2137675"/>
                  <a:gd name="connsiteX11" fmla="*/ 208154 w 3581916"/>
                  <a:gd name="connsiteY11" fmla="*/ 606479 h 2137675"/>
                  <a:gd name="connsiteX12" fmla="*/ 280478 w 3581916"/>
                  <a:gd name="connsiteY12" fmla="*/ 535858 h 2137675"/>
                  <a:gd name="connsiteX13" fmla="*/ 1667406 w 3581916"/>
                  <a:gd name="connsiteY13" fmla="*/ 0 h 2137675"/>
                  <a:gd name="connsiteX0" fmla="*/ 1667406 w 3581916"/>
                  <a:gd name="connsiteY0" fmla="*/ 0 h 2137675"/>
                  <a:gd name="connsiteX1" fmla="*/ 3568028 w 3581916"/>
                  <a:gd name="connsiteY1" fmla="*/ 1259818 h 2137675"/>
                  <a:gd name="connsiteX2" fmla="*/ 3581916 w 3581916"/>
                  <a:gd name="connsiteY2" fmla="*/ 1297756 h 2137675"/>
                  <a:gd name="connsiteX3" fmla="*/ 3513548 w 3581916"/>
                  <a:gd name="connsiteY3" fmla="*/ 1372978 h 2137675"/>
                  <a:gd name="connsiteX4" fmla="*/ 1667406 w 3581916"/>
                  <a:gd name="connsiteY4" fmla="*/ 2137675 h 2137675"/>
                  <a:gd name="connsiteX5" fmla="*/ 422926 w 3581916"/>
                  <a:gd name="connsiteY5" fmla="*/ 1822561 h 2137675"/>
                  <a:gd name="connsiteX6" fmla="*/ 326842 w 3581916"/>
                  <a:gd name="connsiteY6" fmla="*/ 1764188 h 2137675"/>
                  <a:gd name="connsiteX7" fmla="*/ 268340 w 3581916"/>
                  <a:gd name="connsiteY7" fmla="*/ 1719342 h 2137675"/>
                  <a:gd name="connsiteX8" fmla="*/ 0 w 3581916"/>
                  <a:gd name="connsiteY8" fmla="*/ 1132187 h 2137675"/>
                  <a:gd name="connsiteX9" fmla="*/ 132614 w 3581916"/>
                  <a:gd name="connsiteY9" fmla="*/ 698034 h 2137675"/>
                  <a:gd name="connsiteX10" fmla="*/ 208154 w 3581916"/>
                  <a:gd name="connsiteY10" fmla="*/ 606479 h 2137675"/>
                  <a:gd name="connsiteX11" fmla="*/ 280478 w 3581916"/>
                  <a:gd name="connsiteY11" fmla="*/ 535858 h 2137675"/>
                  <a:gd name="connsiteX12" fmla="*/ 1667406 w 3581916"/>
                  <a:gd name="connsiteY12" fmla="*/ 0 h 2137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581916" h="2137675">
                    <a:moveTo>
                      <a:pt x="1667406" y="0"/>
                    </a:moveTo>
                    <a:cubicBezTo>
                      <a:pt x="2521812" y="0"/>
                      <a:pt x="3254892" y="519476"/>
                      <a:pt x="3568028" y="1259818"/>
                    </a:cubicBezTo>
                    <a:lnTo>
                      <a:pt x="3581916" y="1297756"/>
                    </a:lnTo>
                    <a:lnTo>
                      <a:pt x="3513548" y="1372978"/>
                    </a:lnTo>
                    <a:cubicBezTo>
                      <a:pt x="3041080" y="1845447"/>
                      <a:pt x="2388368" y="2137675"/>
                      <a:pt x="1667406" y="2137675"/>
                    </a:cubicBezTo>
                    <a:cubicBezTo>
                      <a:pt x="1216804" y="2137675"/>
                      <a:pt x="792864" y="2023523"/>
                      <a:pt x="422926" y="1822561"/>
                    </a:cubicBezTo>
                    <a:lnTo>
                      <a:pt x="326842" y="1764188"/>
                    </a:lnTo>
                    <a:lnTo>
                      <a:pt x="268340" y="1719342"/>
                    </a:lnTo>
                    <a:cubicBezTo>
                      <a:pt x="103974" y="1576962"/>
                      <a:pt x="0" y="1366717"/>
                      <a:pt x="0" y="1132187"/>
                    </a:cubicBezTo>
                    <a:cubicBezTo>
                      <a:pt x="0" y="971367"/>
                      <a:pt x="48890" y="821965"/>
                      <a:pt x="132614" y="698034"/>
                    </a:cubicBezTo>
                    <a:lnTo>
                      <a:pt x="208154" y="606479"/>
                    </a:lnTo>
                    <a:lnTo>
                      <a:pt x="280478" y="535858"/>
                    </a:lnTo>
                    <a:cubicBezTo>
                      <a:pt x="646792" y="202920"/>
                      <a:pt x="1133402" y="0"/>
                      <a:pt x="1667406" y="0"/>
                    </a:cubicBezTo>
                    <a:close/>
                  </a:path>
                </a:pathLst>
              </a:custGeom>
              <a:noFill/>
              <a:ln w="190500" cap="rnd">
                <a:solidFill>
                  <a:srgbClr val="D25539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1" name="フリーフォーム: 図形 440">
                <a:extLst>
                  <a:ext uri="{FF2B5EF4-FFF2-40B4-BE49-F238E27FC236}">
                    <a16:creationId xmlns:a16="http://schemas.microsoft.com/office/drawing/2014/main" id="{4B812F1D-0D43-49AF-8B48-3B0390F9149D}"/>
                  </a:ext>
                </a:extLst>
              </p:cNvPr>
              <p:cNvSpPr/>
              <p:nvPr/>
            </p:nvSpPr>
            <p:spPr>
              <a:xfrm>
                <a:off x="32148404" y="16135852"/>
                <a:ext cx="2032960" cy="1098384"/>
              </a:xfrm>
              <a:custGeom>
                <a:avLst/>
                <a:gdLst>
                  <a:gd name="connsiteX0" fmla="*/ 862538 w 2032960"/>
                  <a:gd name="connsiteY0" fmla="*/ 0 h 1098384"/>
                  <a:gd name="connsiteX1" fmla="*/ 2008180 w 2032960"/>
                  <a:gd name="connsiteY1" fmla="*/ 681856 h 1098384"/>
                  <a:gd name="connsiteX2" fmla="*/ 2032960 w 2032960"/>
                  <a:gd name="connsiteY2" fmla="*/ 733292 h 1098384"/>
                  <a:gd name="connsiteX3" fmla="*/ 2015824 w 2032960"/>
                  <a:gd name="connsiteY3" fmla="*/ 746104 h 1098384"/>
                  <a:gd name="connsiteX4" fmla="*/ 862538 w 2032960"/>
                  <a:gd name="connsiteY4" fmla="*/ 1098384 h 1098384"/>
                  <a:gd name="connsiteX5" fmla="*/ 396698 w 2032960"/>
                  <a:gd name="connsiteY5" fmla="*/ 1045564 h 1098384"/>
                  <a:gd name="connsiteX6" fmla="*/ 346036 w 2032960"/>
                  <a:gd name="connsiteY6" fmla="*/ 1031858 h 1098384"/>
                  <a:gd name="connsiteX7" fmla="*/ 347740 w 2032960"/>
                  <a:gd name="connsiteY7" fmla="*/ 1029794 h 1098384"/>
                  <a:gd name="connsiteX8" fmla="*/ 291622 w 2032960"/>
                  <a:gd name="connsiteY8" fmla="*/ 1012374 h 1098384"/>
                  <a:gd name="connsiteX9" fmla="*/ 0 w 2032960"/>
                  <a:gd name="connsiteY9" fmla="*/ 572418 h 1098384"/>
                  <a:gd name="connsiteX10" fmla="*/ 210516 w 2032960"/>
                  <a:gd name="connsiteY10" fmla="*/ 176486 h 1098384"/>
                  <a:gd name="connsiteX11" fmla="*/ 215416 w 2032960"/>
                  <a:gd name="connsiteY11" fmla="*/ 173826 h 1098384"/>
                  <a:gd name="connsiteX12" fmla="*/ 340826 w 2032960"/>
                  <a:gd name="connsiteY12" fmla="*/ 108655 h 1098384"/>
                  <a:gd name="connsiteX13" fmla="*/ 862538 w 2032960"/>
                  <a:gd name="connsiteY13" fmla="*/ 0 h 1098384"/>
                  <a:gd name="connsiteX0" fmla="*/ 862538 w 2032960"/>
                  <a:gd name="connsiteY0" fmla="*/ 0 h 1098384"/>
                  <a:gd name="connsiteX1" fmla="*/ 2008180 w 2032960"/>
                  <a:gd name="connsiteY1" fmla="*/ 681856 h 1098384"/>
                  <a:gd name="connsiteX2" fmla="*/ 2032960 w 2032960"/>
                  <a:gd name="connsiteY2" fmla="*/ 733292 h 1098384"/>
                  <a:gd name="connsiteX3" fmla="*/ 2015824 w 2032960"/>
                  <a:gd name="connsiteY3" fmla="*/ 746104 h 1098384"/>
                  <a:gd name="connsiteX4" fmla="*/ 862538 w 2032960"/>
                  <a:gd name="connsiteY4" fmla="*/ 1098384 h 1098384"/>
                  <a:gd name="connsiteX5" fmla="*/ 396698 w 2032960"/>
                  <a:gd name="connsiteY5" fmla="*/ 1045564 h 1098384"/>
                  <a:gd name="connsiteX6" fmla="*/ 346036 w 2032960"/>
                  <a:gd name="connsiteY6" fmla="*/ 1031858 h 1098384"/>
                  <a:gd name="connsiteX7" fmla="*/ 291622 w 2032960"/>
                  <a:gd name="connsiteY7" fmla="*/ 1012374 h 1098384"/>
                  <a:gd name="connsiteX8" fmla="*/ 0 w 2032960"/>
                  <a:gd name="connsiteY8" fmla="*/ 572418 h 1098384"/>
                  <a:gd name="connsiteX9" fmla="*/ 210516 w 2032960"/>
                  <a:gd name="connsiteY9" fmla="*/ 176486 h 1098384"/>
                  <a:gd name="connsiteX10" fmla="*/ 215416 w 2032960"/>
                  <a:gd name="connsiteY10" fmla="*/ 173826 h 1098384"/>
                  <a:gd name="connsiteX11" fmla="*/ 340826 w 2032960"/>
                  <a:gd name="connsiteY11" fmla="*/ 108655 h 1098384"/>
                  <a:gd name="connsiteX12" fmla="*/ 862538 w 2032960"/>
                  <a:gd name="connsiteY12" fmla="*/ 0 h 1098384"/>
                  <a:gd name="connsiteX0" fmla="*/ 862538 w 2032960"/>
                  <a:gd name="connsiteY0" fmla="*/ 0 h 1098384"/>
                  <a:gd name="connsiteX1" fmla="*/ 2008180 w 2032960"/>
                  <a:gd name="connsiteY1" fmla="*/ 681856 h 1098384"/>
                  <a:gd name="connsiteX2" fmla="*/ 2032960 w 2032960"/>
                  <a:gd name="connsiteY2" fmla="*/ 733292 h 1098384"/>
                  <a:gd name="connsiteX3" fmla="*/ 2015824 w 2032960"/>
                  <a:gd name="connsiteY3" fmla="*/ 746104 h 1098384"/>
                  <a:gd name="connsiteX4" fmla="*/ 862538 w 2032960"/>
                  <a:gd name="connsiteY4" fmla="*/ 1098384 h 1098384"/>
                  <a:gd name="connsiteX5" fmla="*/ 396698 w 2032960"/>
                  <a:gd name="connsiteY5" fmla="*/ 1045564 h 1098384"/>
                  <a:gd name="connsiteX6" fmla="*/ 291622 w 2032960"/>
                  <a:gd name="connsiteY6" fmla="*/ 1012374 h 1098384"/>
                  <a:gd name="connsiteX7" fmla="*/ 0 w 2032960"/>
                  <a:gd name="connsiteY7" fmla="*/ 572418 h 1098384"/>
                  <a:gd name="connsiteX8" fmla="*/ 210516 w 2032960"/>
                  <a:gd name="connsiteY8" fmla="*/ 176486 h 1098384"/>
                  <a:gd name="connsiteX9" fmla="*/ 215416 w 2032960"/>
                  <a:gd name="connsiteY9" fmla="*/ 173826 h 1098384"/>
                  <a:gd name="connsiteX10" fmla="*/ 340826 w 2032960"/>
                  <a:gd name="connsiteY10" fmla="*/ 108655 h 1098384"/>
                  <a:gd name="connsiteX11" fmla="*/ 862538 w 2032960"/>
                  <a:gd name="connsiteY11" fmla="*/ 0 h 1098384"/>
                  <a:gd name="connsiteX0" fmla="*/ 862538 w 2032960"/>
                  <a:gd name="connsiteY0" fmla="*/ 0 h 1098384"/>
                  <a:gd name="connsiteX1" fmla="*/ 2008180 w 2032960"/>
                  <a:gd name="connsiteY1" fmla="*/ 681856 h 1098384"/>
                  <a:gd name="connsiteX2" fmla="*/ 2032960 w 2032960"/>
                  <a:gd name="connsiteY2" fmla="*/ 733292 h 1098384"/>
                  <a:gd name="connsiteX3" fmla="*/ 2015824 w 2032960"/>
                  <a:gd name="connsiteY3" fmla="*/ 746104 h 1098384"/>
                  <a:gd name="connsiteX4" fmla="*/ 862538 w 2032960"/>
                  <a:gd name="connsiteY4" fmla="*/ 1098384 h 1098384"/>
                  <a:gd name="connsiteX5" fmla="*/ 396698 w 2032960"/>
                  <a:gd name="connsiteY5" fmla="*/ 1045564 h 1098384"/>
                  <a:gd name="connsiteX6" fmla="*/ 291622 w 2032960"/>
                  <a:gd name="connsiteY6" fmla="*/ 1012374 h 1098384"/>
                  <a:gd name="connsiteX7" fmla="*/ 0 w 2032960"/>
                  <a:gd name="connsiteY7" fmla="*/ 572418 h 1098384"/>
                  <a:gd name="connsiteX8" fmla="*/ 210516 w 2032960"/>
                  <a:gd name="connsiteY8" fmla="*/ 176486 h 1098384"/>
                  <a:gd name="connsiteX9" fmla="*/ 340826 w 2032960"/>
                  <a:gd name="connsiteY9" fmla="*/ 108655 h 1098384"/>
                  <a:gd name="connsiteX10" fmla="*/ 862538 w 2032960"/>
                  <a:gd name="connsiteY10" fmla="*/ 0 h 1098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2960" h="1098384">
                    <a:moveTo>
                      <a:pt x="862538" y="0"/>
                    </a:moveTo>
                    <a:cubicBezTo>
                      <a:pt x="1357242" y="0"/>
                      <a:pt x="1787548" y="275712"/>
                      <a:pt x="2008180" y="681856"/>
                    </a:cubicBezTo>
                    <a:lnTo>
                      <a:pt x="2032960" y="733292"/>
                    </a:lnTo>
                    <a:lnTo>
                      <a:pt x="2015824" y="746104"/>
                    </a:lnTo>
                    <a:cubicBezTo>
                      <a:pt x="1686612" y="968516"/>
                      <a:pt x="1289742" y="1098384"/>
                      <a:pt x="862538" y="1098384"/>
                    </a:cubicBezTo>
                    <a:cubicBezTo>
                      <a:pt x="702336" y="1098384"/>
                      <a:pt x="546400" y="1080122"/>
                      <a:pt x="396698" y="1045564"/>
                    </a:cubicBezTo>
                    <a:lnTo>
                      <a:pt x="291622" y="1012374"/>
                    </a:lnTo>
                    <a:cubicBezTo>
                      <a:pt x="120248" y="939888"/>
                      <a:pt x="0" y="770196"/>
                      <a:pt x="0" y="572418"/>
                    </a:cubicBezTo>
                    <a:cubicBezTo>
                      <a:pt x="0" y="407603"/>
                      <a:pt x="83506" y="262292"/>
                      <a:pt x="210516" y="176486"/>
                    </a:cubicBezTo>
                    <a:lnTo>
                      <a:pt x="340826" y="108655"/>
                    </a:lnTo>
                    <a:cubicBezTo>
                      <a:pt x="500566" y="38772"/>
                      <a:pt x="677024" y="0"/>
                      <a:pt x="862538" y="0"/>
                    </a:cubicBezTo>
                    <a:close/>
                  </a:path>
                </a:pathLst>
              </a:custGeom>
              <a:noFill/>
              <a:ln w="190500" cap="rnd">
                <a:solidFill>
                  <a:srgbClr val="D25539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442" name="グループ化 441">
              <a:extLst>
                <a:ext uri="{FF2B5EF4-FFF2-40B4-BE49-F238E27FC236}">
                  <a16:creationId xmlns:a16="http://schemas.microsoft.com/office/drawing/2014/main" id="{5C55BAF2-BE0A-4DE2-A6E4-FE727D3817C1}"/>
                </a:ext>
              </a:extLst>
            </p:cNvPr>
            <p:cNvGrpSpPr/>
            <p:nvPr/>
          </p:nvGrpSpPr>
          <p:grpSpPr>
            <a:xfrm rot="2190182" flipH="1">
              <a:off x="9883837" y="4792249"/>
              <a:ext cx="2109699" cy="3521842"/>
              <a:chOff x="30400104" y="10024788"/>
              <a:chExt cx="5221676" cy="8716848"/>
            </a:xfrm>
          </p:grpSpPr>
          <p:sp>
            <p:nvSpPr>
              <p:cNvPr id="443" name="フリーフォーム: 図形 442">
                <a:extLst>
                  <a:ext uri="{FF2B5EF4-FFF2-40B4-BE49-F238E27FC236}">
                    <a16:creationId xmlns:a16="http://schemas.microsoft.com/office/drawing/2014/main" id="{14B71B4A-B682-46CD-A5C7-7522A37645AF}"/>
                  </a:ext>
                </a:extLst>
              </p:cNvPr>
              <p:cNvSpPr/>
              <p:nvPr/>
            </p:nvSpPr>
            <p:spPr>
              <a:xfrm>
                <a:off x="30400104" y="10024788"/>
                <a:ext cx="5221676" cy="8716848"/>
              </a:xfrm>
              <a:custGeom>
                <a:avLst/>
                <a:gdLst>
                  <a:gd name="connsiteX0" fmla="*/ 2610838 w 5221676"/>
                  <a:gd name="connsiteY0" fmla="*/ 0 h 8716848"/>
                  <a:gd name="connsiteX1" fmla="*/ 5221676 w 5221676"/>
                  <a:gd name="connsiteY1" fmla="*/ 2610839 h 8716848"/>
                  <a:gd name="connsiteX2" fmla="*/ 4625488 w 5221676"/>
                  <a:gd name="connsiteY2" fmla="*/ 4271575 h 8716848"/>
                  <a:gd name="connsiteX3" fmla="*/ 4525348 w 5221676"/>
                  <a:gd name="connsiteY3" fmla="*/ 4381759 h 8716848"/>
                  <a:gd name="connsiteX4" fmla="*/ 4580824 w 5221676"/>
                  <a:gd name="connsiteY4" fmla="*/ 4533335 h 8716848"/>
                  <a:gd name="connsiteX5" fmla="*/ 4673560 w 5221676"/>
                  <a:gd name="connsiteY5" fmla="*/ 5146726 h 8716848"/>
                  <a:gd name="connsiteX6" fmla="*/ 3922920 w 5221676"/>
                  <a:gd name="connsiteY6" fmla="*/ 6738423 h 8716848"/>
                  <a:gd name="connsiteX7" fmla="*/ 3781260 w 5221676"/>
                  <a:gd name="connsiteY7" fmla="*/ 6844356 h 8716848"/>
                  <a:gd name="connsiteX8" fmla="*/ 3811344 w 5221676"/>
                  <a:gd name="connsiteY8" fmla="*/ 6906812 h 8716848"/>
                  <a:gd name="connsiteX9" fmla="*/ 3913732 w 5221676"/>
                  <a:gd name="connsiteY9" fmla="*/ 7413956 h 8716848"/>
                  <a:gd name="connsiteX10" fmla="*/ 2610838 w 5221676"/>
                  <a:gd name="connsiteY10" fmla="*/ 8716848 h 8716848"/>
                  <a:gd name="connsiteX11" fmla="*/ 1307944 w 5221676"/>
                  <a:gd name="connsiteY11" fmla="*/ 7413956 h 8716848"/>
                  <a:gd name="connsiteX12" fmla="*/ 1410332 w 5221676"/>
                  <a:gd name="connsiteY12" fmla="*/ 6906812 h 8716848"/>
                  <a:gd name="connsiteX13" fmla="*/ 1440418 w 5221676"/>
                  <a:gd name="connsiteY13" fmla="*/ 6844356 h 8716848"/>
                  <a:gd name="connsiteX14" fmla="*/ 1298756 w 5221676"/>
                  <a:gd name="connsiteY14" fmla="*/ 6738423 h 8716848"/>
                  <a:gd name="connsiteX15" fmla="*/ 548116 w 5221676"/>
                  <a:gd name="connsiteY15" fmla="*/ 5146726 h 8716848"/>
                  <a:gd name="connsiteX16" fmla="*/ 640852 w 5221676"/>
                  <a:gd name="connsiteY16" fmla="*/ 4533335 h 8716848"/>
                  <a:gd name="connsiteX17" fmla="*/ 696330 w 5221676"/>
                  <a:gd name="connsiteY17" fmla="*/ 4381758 h 8716848"/>
                  <a:gd name="connsiteX18" fmla="*/ 596188 w 5221676"/>
                  <a:gd name="connsiteY18" fmla="*/ 4271575 h 8716848"/>
                  <a:gd name="connsiteX19" fmla="*/ 0 w 5221676"/>
                  <a:gd name="connsiteY19" fmla="*/ 2610839 h 8716848"/>
                  <a:gd name="connsiteX20" fmla="*/ 2610838 w 5221676"/>
                  <a:gd name="connsiteY20" fmla="*/ 0 h 8716848"/>
                  <a:gd name="connsiteX0" fmla="*/ 596188 w 5221676"/>
                  <a:gd name="connsiteY0" fmla="*/ 4271575 h 8716848"/>
                  <a:gd name="connsiteX1" fmla="*/ 0 w 5221676"/>
                  <a:gd name="connsiteY1" fmla="*/ 2610839 h 8716848"/>
                  <a:gd name="connsiteX2" fmla="*/ 2610838 w 5221676"/>
                  <a:gd name="connsiteY2" fmla="*/ 0 h 8716848"/>
                  <a:gd name="connsiteX3" fmla="*/ 5221676 w 5221676"/>
                  <a:gd name="connsiteY3" fmla="*/ 2610839 h 8716848"/>
                  <a:gd name="connsiteX4" fmla="*/ 4625488 w 5221676"/>
                  <a:gd name="connsiteY4" fmla="*/ 4271575 h 8716848"/>
                  <a:gd name="connsiteX5" fmla="*/ 4525348 w 5221676"/>
                  <a:gd name="connsiteY5" fmla="*/ 4381759 h 8716848"/>
                  <a:gd name="connsiteX6" fmla="*/ 4580824 w 5221676"/>
                  <a:gd name="connsiteY6" fmla="*/ 4533335 h 8716848"/>
                  <a:gd name="connsiteX7" fmla="*/ 4673560 w 5221676"/>
                  <a:gd name="connsiteY7" fmla="*/ 5146726 h 8716848"/>
                  <a:gd name="connsiteX8" fmla="*/ 3922920 w 5221676"/>
                  <a:gd name="connsiteY8" fmla="*/ 6738423 h 8716848"/>
                  <a:gd name="connsiteX9" fmla="*/ 3781260 w 5221676"/>
                  <a:gd name="connsiteY9" fmla="*/ 6844356 h 8716848"/>
                  <a:gd name="connsiteX10" fmla="*/ 3811344 w 5221676"/>
                  <a:gd name="connsiteY10" fmla="*/ 6906812 h 8716848"/>
                  <a:gd name="connsiteX11" fmla="*/ 3913732 w 5221676"/>
                  <a:gd name="connsiteY11" fmla="*/ 7413956 h 8716848"/>
                  <a:gd name="connsiteX12" fmla="*/ 2610838 w 5221676"/>
                  <a:gd name="connsiteY12" fmla="*/ 8716848 h 8716848"/>
                  <a:gd name="connsiteX13" fmla="*/ 1307944 w 5221676"/>
                  <a:gd name="connsiteY13" fmla="*/ 7413956 h 8716848"/>
                  <a:gd name="connsiteX14" fmla="*/ 1410332 w 5221676"/>
                  <a:gd name="connsiteY14" fmla="*/ 6906812 h 8716848"/>
                  <a:gd name="connsiteX15" fmla="*/ 1440418 w 5221676"/>
                  <a:gd name="connsiteY15" fmla="*/ 6844356 h 8716848"/>
                  <a:gd name="connsiteX16" fmla="*/ 1298756 w 5221676"/>
                  <a:gd name="connsiteY16" fmla="*/ 6738423 h 8716848"/>
                  <a:gd name="connsiteX17" fmla="*/ 548116 w 5221676"/>
                  <a:gd name="connsiteY17" fmla="*/ 5146726 h 8716848"/>
                  <a:gd name="connsiteX18" fmla="*/ 640852 w 5221676"/>
                  <a:gd name="connsiteY18" fmla="*/ 4533335 h 8716848"/>
                  <a:gd name="connsiteX19" fmla="*/ 696330 w 5221676"/>
                  <a:gd name="connsiteY19" fmla="*/ 4381758 h 8716848"/>
                  <a:gd name="connsiteX20" fmla="*/ 687628 w 5221676"/>
                  <a:gd name="connsiteY20" fmla="*/ 4363015 h 8716848"/>
                  <a:gd name="connsiteX0" fmla="*/ 0 w 5221676"/>
                  <a:gd name="connsiteY0" fmla="*/ 2610839 h 8716848"/>
                  <a:gd name="connsiteX1" fmla="*/ 2610838 w 5221676"/>
                  <a:gd name="connsiteY1" fmla="*/ 0 h 8716848"/>
                  <a:gd name="connsiteX2" fmla="*/ 5221676 w 5221676"/>
                  <a:gd name="connsiteY2" fmla="*/ 2610839 h 8716848"/>
                  <a:gd name="connsiteX3" fmla="*/ 4625488 w 5221676"/>
                  <a:gd name="connsiteY3" fmla="*/ 4271575 h 8716848"/>
                  <a:gd name="connsiteX4" fmla="*/ 4525348 w 5221676"/>
                  <a:gd name="connsiteY4" fmla="*/ 4381759 h 8716848"/>
                  <a:gd name="connsiteX5" fmla="*/ 4580824 w 5221676"/>
                  <a:gd name="connsiteY5" fmla="*/ 4533335 h 8716848"/>
                  <a:gd name="connsiteX6" fmla="*/ 4673560 w 5221676"/>
                  <a:gd name="connsiteY6" fmla="*/ 5146726 h 8716848"/>
                  <a:gd name="connsiteX7" fmla="*/ 3922920 w 5221676"/>
                  <a:gd name="connsiteY7" fmla="*/ 6738423 h 8716848"/>
                  <a:gd name="connsiteX8" fmla="*/ 3781260 w 5221676"/>
                  <a:gd name="connsiteY8" fmla="*/ 6844356 h 8716848"/>
                  <a:gd name="connsiteX9" fmla="*/ 3811344 w 5221676"/>
                  <a:gd name="connsiteY9" fmla="*/ 6906812 h 8716848"/>
                  <a:gd name="connsiteX10" fmla="*/ 3913732 w 5221676"/>
                  <a:gd name="connsiteY10" fmla="*/ 7413956 h 8716848"/>
                  <a:gd name="connsiteX11" fmla="*/ 2610838 w 5221676"/>
                  <a:gd name="connsiteY11" fmla="*/ 8716848 h 8716848"/>
                  <a:gd name="connsiteX12" fmla="*/ 1307944 w 5221676"/>
                  <a:gd name="connsiteY12" fmla="*/ 7413956 h 8716848"/>
                  <a:gd name="connsiteX13" fmla="*/ 1410332 w 5221676"/>
                  <a:gd name="connsiteY13" fmla="*/ 6906812 h 8716848"/>
                  <a:gd name="connsiteX14" fmla="*/ 1440418 w 5221676"/>
                  <a:gd name="connsiteY14" fmla="*/ 6844356 h 8716848"/>
                  <a:gd name="connsiteX15" fmla="*/ 1298756 w 5221676"/>
                  <a:gd name="connsiteY15" fmla="*/ 6738423 h 8716848"/>
                  <a:gd name="connsiteX16" fmla="*/ 548116 w 5221676"/>
                  <a:gd name="connsiteY16" fmla="*/ 5146726 h 8716848"/>
                  <a:gd name="connsiteX17" fmla="*/ 640852 w 5221676"/>
                  <a:gd name="connsiteY17" fmla="*/ 4533335 h 8716848"/>
                  <a:gd name="connsiteX18" fmla="*/ 696330 w 5221676"/>
                  <a:gd name="connsiteY18" fmla="*/ 4381758 h 8716848"/>
                  <a:gd name="connsiteX19" fmla="*/ 687628 w 5221676"/>
                  <a:gd name="connsiteY19" fmla="*/ 4363015 h 8716848"/>
                  <a:gd name="connsiteX0" fmla="*/ 0 w 5221676"/>
                  <a:gd name="connsiteY0" fmla="*/ 2610839 h 8716848"/>
                  <a:gd name="connsiteX1" fmla="*/ 2610838 w 5221676"/>
                  <a:gd name="connsiteY1" fmla="*/ 0 h 8716848"/>
                  <a:gd name="connsiteX2" fmla="*/ 5221676 w 5221676"/>
                  <a:gd name="connsiteY2" fmla="*/ 2610839 h 8716848"/>
                  <a:gd name="connsiteX3" fmla="*/ 4625488 w 5221676"/>
                  <a:gd name="connsiteY3" fmla="*/ 4271575 h 8716848"/>
                  <a:gd name="connsiteX4" fmla="*/ 4525348 w 5221676"/>
                  <a:gd name="connsiteY4" fmla="*/ 4381759 h 8716848"/>
                  <a:gd name="connsiteX5" fmla="*/ 4580824 w 5221676"/>
                  <a:gd name="connsiteY5" fmla="*/ 4533335 h 8716848"/>
                  <a:gd name="connsiteX6" fmla="*/ 4673560 w 5221676"/>
                  <a:gd name="connsiteY6" fmla="*/ 5146726 h 8716848"/>
                  <a:gd name="connsiteX7" fmla="*/ 3922920 w 5221676"/>
                  <a:gd name="connsiteY7" fmla="*/ 6738423 h 8716848"/>
                  <a:gd name="connsiteX8" fmla="*/ 3781260 w 5221676"/>
                  <a:gd name="connsiteY8" fmla="*/ 6844356 h 8716848"/>
                  <a:gd name="connsiteX9" fmla="*/ 3811344 w 5221676"/>
                  <a:gd name="connsiteY9" fmla="*/ 6906812 h 8716848"/>
                  <a:gd name="connsiteX10" fmla="*/ 3913732 w 5221676"/>
                  <a:gd name="connsiteY10" fmla="*/ 7413956 h 8716848"/>
                  <a:gd name="connsiteX11" fmla="*/ 2610838 w 5221676"/>
                  <a:gd name="connsiteY11" fmla="*/ 8716848 h 8716848"/>
                  <a:gd name="connsiteX12" fmla="*/ 1307944 w 5221676"/>
                  <a:gd name="connsiteY12" fmla="*/ 7413956 h 8716848"/>
                  <a:gd name="connsiteX13" fmla="*/ 1410332 w 5221676"/>
                  <a:gd name="connsiteY13" fmla="*/ 6906812 h 8716848"/>
                  <a:gd name="connsiteX14" fmla="*/ 1440418 w 5221676"/>
                  <a:gd name="connsiteY14" fmla="*/ 6844356 h 8716848"/>
                  <a:gd name="connsiteX15" fmla="*/ 1298756 w 5221676"/>
                  <a:gd name="connsiteY15" fmla="*/ 6738423 h 8716848"/>
                  <a:gd name="connsiteX16" fmla="*/ 548116 w 5221676"/>
                  <a:gd name="connsiteY16" fmla="*/ 5146726 h 8716848"/>
                  <a:gd name="connsiteX17" fmla="*/ 640852 w 5221676"/>
                  <a:gd name="connsiteY17" fmla="*/ 4533335 h 8716848"/>
                  <a:gd name="connsiteX18" fmla="*/ 696330 w 5221676"/>
                  <a:gd name="connsiteY18" fmla="*/ 4381758 h 8716848"/>
                  <a:gd name="connsiteX0" fmla="*/ 0 w 5221676"/>
                  <a:gd name="connsiteY0" fmla="*/ 2610839 h 8716848"/>
                  <a:gd name="connsiteX1" fmla="*/ 2610838 w 5221676"/>
                  <a:gd name="connsiteY1" fmla="*/ 0 h 8716848"/>
                  <a:gd name="connsiteX2" fmla="*/ 5221676 w 5221676"/>
                  <a:gd name="connsiteY2" fmla="*/ 2610839 h 8716848"/>
                  <a:gd name="connsiteX3" fmla="*/ 4625488 w 5221676"/>
                  <a:gd name="connsiteY3" fmla="*/ 4271575 h 8716848"/>
                  <a:gd name="connsiteX4" fmla="*/ 4525348 w 5221676"/>
                  <a:gd name="connsiteY4" fmla="*/ 4381759 h 8716848"/>
                  <a:gd name="connsiteX5" fmla="*/ 4580824 w 5221676"/>
                  <a:gd name="connsiteY5" fmla="*/ 4533335 h 8716848"/>
                  <a:gd name="connsiteX6" fmla="*/ 4673560 w 5221676"/>
                  <a:gd name="connsiteY6" fmla="*/ 5146726 h 8716848"/>
                  <a:gd name="connsiteX7" fmla="*/ 3922920 w 5221676"/>
                  <a:gd name="connsiteY7" fmla="*/ 6738423 h 8716848"/>
                  <a:gd name="connsiteX8" fmla="*/ 3781260 w 5221676"/>
                  <a:gd name="connsiteY8" fmla="*/ 6844356 h 8716848"/>
                  <a:gd name="connsiteX9" fmla="*/ 3811344 w 5221676"/>
                  <a:gd name="connsiteY9" fmla="*/ 6906812 h 8716848"/>
                  <a:gd name="connsiteX10" fmla="*/ 3913732 w 5221676"/>
                  <a:gd name="connsiteY10" fmla="*/ 7413956 h 8716848"/>
                  <a:gd name="connsiteX11" fmla="*/ 2610838 w 5221676"/>
                  <a:gd name="connsiteY11" fmla="*/ 8716848 h 8716848"/>
                  <a:gd name="connsiteX12" fmla="*/ 1307944 w 5221676"/>
                  <a:gd name="connsiteY12" fmla="*/ 7413956 h 8716848"/>
                  <a:gd name="connsiteX13" fmla="*/ 1410332 w 5221676"/>
                  <a:gd name="connsiteY13" fmla="*/ 6906812 h 8716848"/>
                  <a:gd name="connsiteX14" fmla="*/ 1440418 w 5221676"/>
                  <a:gd name="connsiteY14" fmla="*/ 6844356 h 8716848"/>
                  <a:gd name="connsiteX15" fmla="*/ 1298756 w 5221676"/>
                  <a:gd name="connsiteY15" fmla="*/ 6738423 h 8716848"/>
                  <a:gd name="connsiteX16" fmla="*/ 548116 w 5221676"/>
                  <a:gd name="connsiteY16" fmla="*/ 5146726 h 8716848"/>
                  <a:gd name="connsiteX17" fmla="*/ 696330 w 5221676"/>
                  <a:gd name="connsiteY17" fmla="*/ 4381758 h 8716848"/>
                  <a:gd name="connsiteX0" fmla="*/ 0 w 5221676"/>
                  <a:gd name="connsiteY0" fmla="*/ 2610839 h 8716848"/>
                  <a:gd name="connsiteX1" fmla="*/ 2610838 w 5221676"/>
                  <a:gd name="connsiteY1" fmla="*/ 0 h 8716848"/>
                  <a:gd name="connsiteX2" fmla="*/ 5221676 w 5221676"/>
                  <a:gd name="connsiteY2" fmla="*/ 2610839 h 8716848"/>
                  <a:gd name="connsiteX3" fmla="*/ 4625488 w 5221676"/>
                  <a:gd name="connsiteY3" fmla="*/ 4271575 h 8716848"/>
                  <a:gd name="connsiteX4" fmla="*/ 4525348 w 5221676"/>
                  <a:gd name="connsiteY4" fmla="*/ 4381759 h 8716848"/>
                  <a:gd name="connsiteX5" fmla="*/ 4580824 w 5221676"/>
                  <a:gd name="connsiteY5" fmla="*/ 4533335 h 8716848"/>
                  <a:gd name="connsiteX6" fmla="*/ 4673560 w 5221676"/>
                  <a:gd name="connsiteY6" fmla="*/ 5146726 h 8716848"/>
                  <a:gd name="connsiteX7" fmla="*/ 3922920 w 5221676"/>
                  <a:gd name="connsiteY7" fmla="*/ 6738423 h 8716848"/>
                  <a:gd name="connsiteX8" fmla="*/ 3781260 w 5221676"/>
                  <a:gd name="connsiteY8" fmla="*/ 6844356 h 8716848"/>
                  <a:gd name="connsiteX9" fmla="*/ 3811344 w 5221676"/>
                  <a:gd name="connsiteY9" fmla="*/ 6906812 h 8716848"/>
                  <a:gd name="connsiteX10" fmla="*/ 3913732 w 5221676"/>
                  <a:gd name="connsiteY10" fmla="*/ 7413956 h 8716848"/>
                  <a:gd name="connsiteX11" fmla="*/ 2610838 w 5221676"/>
                  <a:gd name="connsiteY11" fmla="*/ 8716848 h 8716848"/>
                  <a:gd name="connsiteX12" fmla="*/ 1307944 w 5221676"/>
                  <a:gd name="connsiteY12" fmla="*/ 7413956 h 8716848"/>
                  <a:gd name="connsiteX13" fmla="*/ 1410332 w 5221676"/>
                  <a:gd name="connsiteY13" fmla="*/ 6906812 h 8716848"/>
                  <a:gd name="connsiteX14" fmla="*/ 1440418 w 5221676"/>
                  <a:gd name="connsiteY14" fmla="*/ 6844356 h 8716848"/>
                  <a:gd name="connsiteX15" fmla="*/ 1298756 w 5221676"/>
                  <a:gd name="connsiteY15" fmla="*/ 6738423 h 8716848"/>
                  <a:gd name="connsiteX16" fmla="*/ 548116 w 5221676"/>
                  <a:gd name="connsiteY16" fmla="*/ 5146726 h 8716848"/>
                  <a:gd name="connsiteX0" fmla="*/ 0 w 5221676"/>
                  <a:gd name="connsiteY0" fmla="*/ 2610839 h 8716848"/>
                  <a:gd name="connsiteX1" fmla="*/ 2610838 w 5221676"/>
                  <a:gd name="connsiteY1" fmla="*/ 0 h 8716848"/>
                  <a:gd name="connsiteX2" fmla="*/ 5221676 w 5221676"/>
                  <a:gd name="connsiteY2" fmla="*/ 2610839 h 8716848"/>
                  <a:gd name="connsiteX3" fmla="*/ 4625488 w 5221676"/>
                  <a:gd name="connsiteY3" fmla="*/ 4271575 h 8716848"/>
                  <a:gd name="connsiteX4" fmla="*/ 4525348 w 5221676"/>
                  <a:gd name="connsiteY4" fmla="*/ 4381759 h 8716848"/>
                  <a:gd name="connsiteX5" fmla="*/ 4580824 w 5221676"/>
                  <a:gd name="connsiteY5" fmla="*/ 4533335 h 8716848"/>
                  <a:gd name="connsiteX6" fmla="*/ 4673560 w 5221676"/>
                  <a:gd name="connsiteY6" fmla="*/ 5146726 h 8716848"/>
                  <a:gd name="connsiteX7" fmla="*/ 3922920 w 5221676"/>
                  <a:gd name="connsiteY7" fmla="*/ 6738423 h 8716848"/>
                  <a:gd name="connsiteX8" fmla="*/ 3781260 w 5221676"/>
                  <a:gd name="connsiteY8" fmla="*/ 6844356 h 8716848"/>
                  <a:gd name="connsiteX9" fmla="*/ 3811344 w 5221676"/>
                  <a:gd name="connsiteY9" fmla="*/ 6906812 h 8716848"/>
                  <a:gd name="connsiteX10" fmla="*/ 3913732 w 5221676"/>
                  <a:gd name="connsiteY10" fmla="*/ 7413956 h 8716848"/>
                  <a:gd name="connsiteX11" fmla="*/ 2610838 w 5221676"/>
                  <a:gd name="connsiteY11" fmla="*/ 8716848 h 8716848"/>
                  <a:gd name="connsiteX12" fmla="*/ 1307944 w 5221676"/>
                  <a:gd name="connsiteY12" fmla="*/ 7413956 h 8716848"/>
                  <a:gd name="connsiteX13" fmla="*/ 1410332 w 5221676"/>
                  <a:gd name="connsiteY13" fmla="*/ 6906812 h 8716848"/>
                  <a:gd name="connsiteX14" fmla="*/ 1440418 w 5221676"/>
                  <a:gd name="connsiteY14" fmla="*/ 6844356 h 8716848"/>
                  <a:gd name="connsiteX15" fmla="*/ 1298756 w 5221676"/>
                  <a:gd name="connsiteY15" fmla="*/ 6738423 h 8716848"/>
                  <a:gd name="connsiteX0" fmla="*/ 0 w 5221676"/>
                  <a:gd name="connsiteY0" fmla="*/ 2610839 h 8716848"/>
                  <a:gd name="connsiteX1" fmla="*/ 2610838 w 5221676"/>
                  <a:gd name="connsiteY1" fmla="*/ 0 h 8716848"/>
                  <a:gd name="connsiteX2" fmla="*/ 5221676 w 5221676"/>
                  <a:gd name="connsiteY2" fmla="*/ 2610839 h 8716848"/>
                  <a:gd name="connsiteX3" fmla="*/ 4625488 w 5221676"/>
                  <a:gd name="connsiteY3" fmla="*/ 4271575 h 8716848"/>
                  <a:gd name="connsiteX4" fmla="*/ 4525348 w 5221676"/>
                  <a:gd name="connsiteY4" fmla="*/ 4381759 h 8716848"/>
                  <a:gd name="connsiteX5" fmla="*/ 4580824 w 5221676"/>
                  <a:gd name="connsiteY5" fmla="*/ 4533335 h 8716848"/>
                  <a:gd name="connsiteX6" fmla="*/ 4673560 w 5221676"/>
                  <a:gd name="connsiteY6" fmla="*/ 5146726 h 8716848"/>
                  <a:gd name="connsiteX7" fmla="*/ 3922920 w 5221676"/>
                  <a:gd name="connsiteY7" fmla="*/ 6738423 h 8716848"/>
                  <a:gd name="connsiteX8" fmla="*/ 3781260 w 5221676"/>
                  <a:gd name="connsiteY8" fmla="*/ 6844356 h 8716848"/>
                  <a:gd name="connsiteX9" fmla="*/ 3811344 w 5221676"/>
                  <a:gd name="connsiteY9" fmla="*/ 6906812 h 8716848"/>
                  <a:gd name="connsiteX10" fmla="*/ 3913732 w 5221676"/>
                  <a:gd name="connsiteY10" fmla="*/ 7413956 h 8716848"/>
                  <a:gd name="connsiteX11" fmla="*/ 2610838 w 5221676"/>
                  <a:gd name="connsiteY11" fmla="*/ 8716848 h 8716848"/>
                  <a:gd name="connsiteX12" fmla="*/ 1307944 w 5221676"/>
                  <a:gd name="connsiteY12" fmla="*/ 7413956 h 8716848"/>
                  <a:gd name="connsiteX13" fmla="*/ 1410332 w 5221676"/>
                  <a:gd name="connsiteY13" fmla="*/ 6906812 h 8716848"/>
                  <a:gd name="connsiteX14" fmla="*/ 1440418 w 5221676"/>
                  <a:gd name="connsiteY14" fmla="*/ 6844356 h 8716848"/>
                  <a:gd name="connsiteX0" fmla="*/ 0 w 5221676"/>
                  <a:gd name="connsiteY0" fmla="*/ 2610839 h 8716848"/>
                  <a:gd name="connsiteX1" fmla="*/ 2610838 w 5221676"/>
                  <a:gd name="connsiteY1" fmla="*/ 0 h 8716848"/>
                  <a:gd name="connsiteX2" fmla="*/ 5221676 w 5221676"/>
                  <a:gd name="connsiteY2" fmla="*/ 2610839 h 8716848"/>
                  <a:gd name="connsiteX3" fmla="*/ 4625488 w 5221676"/>
                  <a:gd name="connsiteY3" fmla="*/ 4271575 h 8716848"/>
                  <a:gd name="connsiteX4" fmla="*/ 4525348 w 5221676"/>
                  <a:gd name="connsiteY4" fmla="*/ 4381759 h 8716848"/>
                  <a:gd name="connsiteX5" fmla="*/ 4580824 w 5221676"/>
                  <a:gd name="connsiteY5" fmla="*/ 4533335 h 8716848"/>
                  <a:gd name="connsiteX6" fmla="*/ 4673560 w 5221676"/>
                  <a:gd name="connsiteY6" fmla="*/ 5146726 h 8716848"/>
                  <a:gd name="connsiteX7" fmla="*/ 3922920 w 5221676"/>
                  <a:gd name="connsiteY7" fmla="*/ 6738423 h 8716848"/>
                  <a:gd name="connsiteX8" fmla="*/ 3781260 w 5221676"/>
                  <a:gd name="connsiteY8" fmla="*/ 6844356 h 8716848"/>
                  <a:gd name="connsiteX9" fmla="*/ 3811344 w 5221676"/>
                  <a:gd name="connsiteY9" fmla="*/ 6906812 h 8716848"/>
                  <a:gd name="connsiteX10" fmla="*/ 3913732 w 5221676"/>
                  <a:gd name="connsiteY10" fmla="*/ 7413956 h 8716848"/>
                  <a:gd name="connsiteX11" fmla="*/ 2610838 w 5221676"/>
                  <a:gd name="connsiteY11" fmla="*/ 8716848 h 8716848"/>
                  <a:gd name="connsiteX12" fmla="*/ 1307944 w 5221676"/>
                  <a:gd name="connsiteY12" fmla="*/ 7413956 h 8716848"/>
                  <a:gd name="connsiteX13" fmla="*/ 1410332 w 5221676"/>
                  <a:gd name="connsiteY13" fmla="*/ 6906812 h 8716848"/>
                  <a:gd name="connsiteX0" fmla="*/ 0 w 5221676"/>
                  <a:gd name="connsiteY0" fmla="*/ 2610839 h 8716848"/>
                  <a:gd name="connsiteX1" fmla="*/ 2610838 w 5221676"/>
                  <a:gd name="connsiteY1" fmla="*/ 0 h 8716848"/>
                  <a:gd name="connsiteX2" fmla="*/ 5221676 w 5221676"/>
                  <a:gd name="connsiteY2" fmla="*/ 2610839 h 8716848"/>
                  <a:gd name="connsiteX3" fmla="*/ 4625488 w 5221676"/>
                  <a:gd name="connsiteY3" fmla="*/ 4271575 h 8716848"/>
                  <a:gd name="connsiteX4" fmla="*/ 4525348 w 5221676"/>
                  <a:gd name="connsiteY4" fmla="*/ 4381759 h 8716848"/>
                  <a:gd name="connsiteX5" fmla="*/ 4580824 w 5221676"/>
                  <a:gd name="connsiteY5" fmla="*/ 4533335 h 8716848"/>
                  <a:gd name="connsiteX6" fmla="*/ 4673560 w 5221676"/>
                  <a:gd name="connsiteY6" fmla="*/ 5146726 h 8716848"/>
                  <a:gd name="connsiteX7" fmla="*/ 3922920 w 5221676"/>
                  <a:gd name="connsiteY7" fmla="*/ 6738423 h 8716848"/>
                  <a:gd name="connsiteX8" fmla="*/ 3781260 w 5221676"/>
                  <a:gd name="connsiteY8" fmla="*/ 6844356 h 8716848"/>
                  <a:gd name="connsiteX9" fmla="*/ 3811344 w 5221676"/>
                  <a:gd name="connsiteY9" fmla="*/ 6906812 h 8716848"/>
                  <a:gd name="connsiteX10" fmla="*/ 3913732 w 5221676"/>
                  <a:gd name="connsiteY10" fmla="*/ 7413956 h 8716848"/>
                  <a:gd name="connsiteX11" fmla="*/ 2610838 w 5221676"/>
                  <a:gd name="connsiteY11" fmla="*/ 8716848 h 8716848"/>
                  <a:gd name="connsiteX12" fmla="*/ 1307944 w 5221676"/>
                  <a:gd name="connsiteY12" fmla="*/ 7413956 h 8716848"/>
                  <a:gd name="connsiteX0" fmla="*/ 0 w 5221676"/>
                  <a:gd name="connsiteY0" fmla="*/ 2610839 h 8716848"/>
                  <a:gd name="connsiteX1" fmla="*/ 2610838 w 5221676"/>
                  <a:gd name="connsiteY1" fmla="*/ 0 h 8716848"/>
                  <a:gd name="connsiteX2" fmla="*/ 5221676 w 5221676"/>
                  <a:gd name="connsiteY2" fmla="*/ 2610839 h 8716848"/>
                  <a:gd name="connsiteX3" fmla="*/ 4625488 w 5221676"/>
                  <a:gd name="connsiteY3" fmla="*/ 4271575 h 8716848"/>
                  <a:gd name="connsiteX4" fmla="*/ 4525348 w 5221676"/>
                  <a:gd name="connsiteY4" fmla="*/ 4381759 h 8716848"/>
                  <a:gd name="connsiteX5" fmla="*/ 4580824 w 5221676"/>
                  <a:gd name="connsiteY5" fmla="*/ 4533335 h 8716848"/>
                  <a:gd name="connsiteX6" fmla="*/ 4673560 w 5221676"/>
                  <a:gd name="connsiteY6" fmla="*/ 5146726 h 8716848"/>
                  <a:gd name="connsiteX7" fmla="*/ 3922920 w 5221676"/>
                  <a:gd name="connsiteY7" fmla="*/ 6738423 h 8716848"/>
                  <a:gd name="connsiteX8" fmla="*/ 3781260 w 5221676"/>
                  <a:gd name="connsiteY8" fmla="*/ 6844356 h 8716848"/>
                  <a:gd name="connsiteX9" fmla="*/ 3811344 w 5221676"/>
                  <a:gd name="connsiteY9" fmla="*/ 6906812 h 8716848"/>
                  <a:gd name="connsiteX10" fmla="*/ 3913732 w 5221676"/>
                  <a:gd name="connsiteY10" fmla="*/ 7413956 h 8716848"/>
                  <a:gd name="connsiteX11" fmla="*/ 2610838 w 5221676"/>
                  <a:gd name="connsiteY11" fmla="*/ 8716848 h 8716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221676" h="8716848">
                    <a:moveTo>
                      <a:pt x="0" y="2610839"/>
                    </a:moveTo>
                    <a:cubicBezTo>
                      <a:pt x="0" y="1168912"/>
                      <a:pt x="1168912" y="0"/>
                      <a:pt x="2610838" y="0"/>
                    </a:cubicBezTo>
                    <a:cubicBezTo>
                      <a:pt x="4052764" y="0"/>
                      <a:pt x="5221676" y="1168912"/>
                      <a:pt x="5221676" y="2610839"/>
                    </a:cubicBezTo>
                    <a:cubicBezTo>
                      <a:pt x="5221676" y="3241682"/>
                      <a:pt x="4997940" y="3820268"/>
                      <a:pt x="4625488" y="4271575"/>
                    </a:cubicBezTo>
                    <a:lnTo>
                      <a:pt x="4525348" y="4381759"/>
                    </a:lnTo>
                    <a:lnTo>
                      <a:pt x="4580824" y="4533335"/>
                    </a:lnTo>
                    <a:cubicBezTo>
                      <a:pt x="4641092" y="4727105"/>
                      <a:pt x="4673560" y="4933124"/>
                      <a:pt x="4673560" y="5146726"/>
                    </a:cubicBezTo>
                    <a:cubicBezTo>
                      <a:pt x="4673560" y="5787532"/>
                      <a:pt x="4381356" y="6360089"/>
                      <a:pt x="3922920" y="6738423"/>
                    </a:cubicBezTo>
                    <a:lnTo>
                      <a:pt x="3781260" y="6844356"/>
                    </a:lnTo>
                    <a:lnTo>
                      <a:pt x="3811344" y="6906812"/>
                    </a:lnTo>
                    <a:cubicBezTo>
                      <a:pt x="3877276" y="7062688"/>
                      <a:pt x="3913732" y="7234064"/>
                      <a:pt x="3913732" y="7413956"/>
                    </a:cubicBezTo>
                    <a:cubicBezTo>
                      <a:pt x="3913732" y="8133524"/>
                      <a:pt x="3330408" y="8716848"/>
                      <a:pt x="2610838" y="8716848"/>
                    </a:cubicBezTo>
                  </a:path>
                </a:pathLst>
              </a:custGeom>
              <a:noFill/>
              <a:ln w="190500" cap="rnd">
                <a:solidFill>
                  <a:srgbClr val="D25539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4" name="フリーフォーム: 図形 443">
                <a:extLst>
                  <a:ext uri="{FF2B5EF4-FFF2-40B4-BE49-F238E27FC236}">
                    <a16:creationId xmlns:a16="http://schemas.microsoft.com/office/drawing/2014/main" id="{86CB961B-8B64-481D-A918-4F317355BD36}"/>
                  </a:ext>
                </a:extLst>
              </p:cNvPr>
              <p:cNvSpPr/>
              <p:nvPr/>
            </p:nvSpPr>
            <p:spPr>
              <a:xfrm>
                <a:off x="31343536" y="13108792"/>
                <a:ext cx="3581916" cy="2137675"/>
              </a:xfrm>
              <a:custGeom>
                <a:avLst/>
                <a:gdLst>
                  <a:gd name="connsiteX0" fmla="*/ 1667406 w 3581916"/>
                  <a:gd name="connsiteY0" fmla="*/ 0 h 2137675"/>
                  <a:gd name="connsiteX1" fmla="*/ 3568028 w 3581916"/>
                  <a:gd name="connsiteY1" fmla="*/ 1259818 h 2137675"/>
                  <a:gd name="connsiteX2" fmla="*/ 3581916 w 3581916"/>
                  <a:gd name="connsiteY2" fmla="*/ 1297756 h 2137675"/>
                  <a:gd name="connsiteX3" fmla="*/ 3513548 w 3581916"/>
                  <a:gd name="connsiteY3" fmla="*/ 1372978 h 2137675"/>
                  <a:gd name="connsiteX4" fmla="*/ 1667406 w 3581916"/>
                  <a:gd name="connsiteY4" fmla="*/ 2137675 h 2137675"/>
                  <a:gd name="connsiteX5" fmla="*/ 422926 w 3581916"/>
                  <a:gd name="connsiteY5" fmla="*/ 1822561 h 2137675"/>
                  <a:gd name="connsiteX6" fmla="*/ 391382 w 3581916"/>
                  <a:gd name="connsiteY6" fmla="*/ 1803398 h 2137675"/>
                  <a:gd name="connsiteX7" fmla="*/ 391542 w 3581916"/>
                  <a:gd name="connsiteY7" fmla="*/ 1802778 h 2137675"/>
                  <a:gd name="connsiteX8" fmla="*/ 380472 w 3581916"/>
                  <a:gd name="connsiteY8" fmla="*/ 1796769 h 2137675"/>
                  <a:gd name="connsiteX9" fmla="*/ 326842 w 3581916"/>
                  <a:gd name="connsiteY9" fmla="*/ 1764188 h 2137675"/>
                  <a:gd name="connsiteX10" fmla="*/ 268340 w 3581916"/>
                  <a:gd name="connsiteY10" fmla="*/ 1719342 h 2137675"/>
                  <a:gd name="connsiteX11" fmla="*/ 0 w 3581916"/>
                  <a:gd name="connsiteY11" fmla="*/ 1132187 h 2137675"/>
                  <a:gd name="connsiteX12" fmla="*/ 132614 w 3581916"/>
                  <a:gd name="connsiteY12" fmla="*/ 698034 h 2137675"/>
                  <a:gd name="connsiteX13" fmla="*/ 208154 w 3581916"/>
                  <a:gd name="connsiteY13" fmla="*/ 606479 h 2137675"/>
                  <a:gd name="connsiteX14" fmla="*/ 257434 w 3581916"/>
                  <a:gd name="connsiteY14" fmla="*/ 558361 h 2137675"/>
                  <a:gd name="connsiteX15" fmla="*/ 265316 w 3581916"/>
                  <a:gd name="connsiteY15" fmla="*/ 551857 h 2137675"/>
                  <a:gd name="connsiteX16" fmla="*/ 264926 w 3581916"/>
                  <a:gd name="connsiteY16" fmla="*/ 551045 h 2137675"/>
                  <a:gd name="connsiteX17" fmla="*/ 280478 w 3581916"/>
                  <a:gd name="connsiteY17" fmla="*/ 535858 h 2137675"/>
                  <a:gd name="connsiteX18" fmla="*/ 1667406 w 3581916"/>
                  <a:gd name="connsiteY18" fmla="*/ 0 h 2137675"/>
                  <a:gd name="connsiteX0" fmla="*/ 1667406 w 3581916"/>
                  <a:gd name="connsiteY0" fmla="*/ 0 h 2137675"/>
                  <a:gd name="connsiteX1" fmla="*/ 3568028 w 3581916"/>
                  <a:gd name="connsiteY1" fmla="*/ 1259818 h 2137675"/>
                  <a:gd name="connsiteX2" fmla="*/ 3581916 w 3581916"/>
                  <a:gd name="connsiteY2" fmla="*/ 1297756 h 2137675"/>
                  <a:gd name="connsiteX3" fmla="*/ 3513548 w 3581916"/>
                  <a:gd name="connsiteY3" fmla="*/ 1372978 h 2137675"/>
                  <a:gd name="connsiteX4" fmla="*/ 1667406 w 3581916"/>
                  <a:gd name="connsiteY4" fmla="*/ 2137675 h 2137675"/>
                  <a:gd name="connsiteX5" fmla="*/ 422926 w 3581916"/>
                  <a:gd name="connsiteY5" fmla="*/ 1822561 h 2137675"/>
                  <a:gd name="connsiteX6" fmla="*/ 391382 w 3581916"/>
                  <a:gd name="connsiteY6" fmla="*/ 1803398 h 2137675"/>
                  <a:gd name="connsiteX7" fmla="*/ 391542 w 3581916"/>
                  <a:gd name="connsiteY7" fmla="*/ 1802778 h 2137675"/>
                  <a:gd name="connsiteX8" fmla="*/ 326842 w 3581916"/>
                  <a:gd name="connsiteY8" fmla="*/ 1764188 h 2137675"/>
                  <a:gd name="connsiteX9" fmla="*/ 268340 w 3581916"/>
                  <a:gd name="connsiteY9" fmla="*/ 1719342 h 2137675"/>
                  <a:gd name="connsiteX10" fmla="*/ 0 w 3581916"/>
                  <a:gd name="connsiteY10" fmla="*/ 1132187 h 2137675"/>
                  <a:gd name="connsiteX11" fmla="*/ 132614 w 3581916"/>
                  <a:gd name="connsiteY11" fmla="*/ 698034 h 2137675"/>
                  <a:gd name="connsiteX12" fmla="*/ 208154 w 3581916"/>
                  <a:gd name="connsiteY12" fmla="*/ 606479 h 2137675"/>
                  <a:gd name="connsiteX13" fmla="*/ 257434 w 3581916"/>
                  <a:gd name="connsiteY13" fmla="*/ 558361 h 2137675"/>
                  <a:gd name="connsiteX14" fmla="*/ 265316 w 3581916"/>
                  <a:gd name="connsiteY14" fmla="*/ 551857 h 2137675"/>
                  <a:gd name="connsiteX15" fmla="*/ 264926 w 3581916"/>
                  <a:gd name="connsiteY15" fmla="*/ 551045 h 2137675"/>
                  <a:gd name="connsiteX16" fmla="*/ 280478 w 3581916"/>
                  <a:gd name="connsiteY16" fmla="*/ 535858 h 2137675"/>
                  <a:gd name="connsiteX17" fmla="*/ 1667406 w 3581916"/>
                  <a:gd name="connsiteY17" fmla="*/ 0 h 2137675"/>
                  <a:gd name="connsiteX0" fmla="*/ 1667406 w 3581916"/>
                  <a:gd name="connsiteY0" fmla="*/ 0 h 2137675"/>
                  <a:gd name="connsiteX1" fmla="*/ 3568028 w 3581916"/>
                  <a:gd name="connsiteY1" fmla="*/ 1259818 h 2137675"/>
                  <a:gd name="connsiteX2" fmla="*/ 3581916 w 3581916"/>
                  <a:gd name="connsiteY2" fmla="*/ 1297756 h 2137675"/>
                  <a:gd name="connsiteX3" fmla="*/ 3513548 w 3581916"/>
                  <a:gd name="connsiteY3" fmla="*/ 1372978 h 2137675"/>
                  <a:gd name="connsiteX4" fmla="*/ 1667406 w 3581916"/>
                  <a:gd name="connsiteY4" fmla="*/ 2137675 h 2137675"/>
                  <a:gd name="connsiteX5" fmla="*/ 422926 w 3581916"/>
                  <a:gd name="connsiteY5" fmla="*/ 1822561 h 2137675"/>
                  <a:gd name="connsiteX6" fmla="*/ 391382 w 3581916"/>
                  <a:gd name="connsiteY6" fmla="*/ 1803398 h 2137675"/>
                  <a:gd name="connsiteX7" fmla="*/ 326842 w 3581916"/>
                  <a:gd name="connsiteY7" fmla="*/ 1764188 h 2137675"/>
                  <a:gd name="connsiteX8" fmla="*/ 268340 w 3581916"/>
                  <a:gd name="connsiteY8" fmla="*/ 1719342 h 2137675"/>
                  <a:gd name="connsiteX9" fmla="*/ 0 w 3581916"/>
                  <a:gd name="connsiteY9" fmla="*/ 1132187 h 2137675"/>
                  <a:gd name="connsiteX10" fmla="*/ 132614 w 3581916"/>
                  <a:gd name="connsiteY10" fmla="*/ 698034 h 2137675"/>
                  <a:gd name="connsiteX11" fmla="*/ 208154 w 3581916"/>
                  <a:gd name="connsiteY11" fmla="*/ 606479 h 2137675"/>
                  <a:gd name="connsiteX12" fmla="*/ 257434 w 3581916"/>
                  <a:gd name="connsiteY12" fmla="*/ 558361 h 2137675"/>
                  <a:gd name="connsiteX13" fmla="*/ 265316 w 3581916"/>
                  <a:gd name="connsiteY13" fmla="*/ 551857 h 2137675"/>
                  <a:gd name="connsiteX14" fmla="*/ 264926 w 3581916"/>
                  <a:gd name="connsiteY14" fmla="*/ 551045 h 2137675"/>
                  <a:gd name="connsiteX15" fmla="*/ 280478 w 3581916"/>
                  <a:gd name="connsiteY15" fmla="*/ 535858 h 2137675"/>
                  <a:gd name="connsiteX16" fmla="*/ 1667406 w 3581916"/>
                  <a:gd name="connsiteY16" fmla="*/ 0 h 2137675"/>
                  <a:gd name="connsiteX0" fmla="*/ 1667406 w 3581916"/>
                  <a:gd name="connsiteY0" fmla="*/ 0 h 2137675"/>
                  <a:gd name="connsiteX1" fmla="*/ 3568028 w 3581916"/>
                  <a:gd name="connsiteY1" fmla="*/ 1259818 h 2137675"/>
                  <a:gd name="connsiteX2" fmla="*/ 3581916 w 3581916"/>
                  <a:gd name="connsiteY2" fmla="*/ 1297756 h 2137675"/>
                  <a:gd name="connsiteX3" fmla="*/ 3513548 w 3581916"/>
                  <a:gd name="connsiteY3" fmla="*/ 1372978 h 2137675"/>
                  <a:gd name="connsiteX4" fmla="*/ 1667406 w 3581916"/>
                  <a:gd name="connsiteY4" fmla="*/ 2137675 h 2137675"/>
                  <a:gd name="connsiteX5" fmla="*/ 422926 w 3581916"/>
                  <a:gd name="connsiteY5" fmla="*/ 1822561 h 2137675"/>
                  <a:gd name="connsiteX6" fmla="*/ 391382 w 3581916"/>
                  <a:gd name="connsiteY6" fmla="*/ 1803398 h 2137675"/>
                  <a:gd name="connsiteX7" fmla="*/ 326842 w 3581916"/>
                  <a:gd name="connsiteY7" fmla="*/ 1764188 h 2137675"/>
                  <a:gd name="connsiteX8" fmla="*/ 268340 w 3581916"/>
                  <a:gd name="connsiteY8" fmla="*/ 1719342 h 2137675"/>
                  <a:gd name="connsiteX9" fmla="*/ 0 w 3581916"/>
                  <a:gd name="connsiteY9" fmla="*/ 1132187 h 2137675"/>
                  <a:gd name="connsiteX10" fmla="*/ 132614 w 3581916"/>
                  <a:gd name="connsiteY10" fmla="*/ 698034 h 2137675"/>
                  <a:gd name="connsiteX11" fmla="*/ 208154 w 3581916"/>
                  <a:gd name="connsiteY11" fmla="*/ 606479 h 2137675"/>
                  <a:gd name="connsiteX12" fmla="*/ 265316 w 3581916"/>
                  <a:gd name="connsiteY12" fmla="*/ 551857 h 2137675"/>
                  <a:gd name="connsiteX13" fmla="*/ 264926 w 3581916"/>
                  <a:gd name="connsiteY13" fmla="*/ 551045 h 2137675"/>
                  <a:gd name="connsiteX14" fmla="*/ 280478 w 3581916"/>
                  <a:gd name="connsiteY14" fmla="*/ 535858 h 2137675"/>
                  <a:gd name="connsiteX15" fmla="*/ 1667406 w 3581916"/>
                  <a:gd name="connsiteY15" fmla="*/ 0 h 2137675"/>
                  <a:gd name="connsiteX0" fmla="*/ 1667406 w 3581916"/>
                  <a:gd name="connsiteY0" fmla="*/ 0 h 2137675"/>
                  <a:gd name="connsiteX1" fmla="*/ 3568028 w 3581916"/>
                  <a:gd name="connsiteY1" fmla="*/ 1259818 h 2137675"/>
                  <a:gd name="connsiteX2" fmla="*/ 3581916 w 3581916"/>
                  <a:gd name="connsiteY2" fmla="*/ 1297756 h 2137675"/>
                  <a:gd name="connsiteX3" fmla="*/ 3513548 w 3581916"/>
                  <a:gd name="connsiteY3" fmla="*/ 1372978 h 2137675"/>
                  <a:gd name="connsiteX4" fmla="*/ 1667406 w 3581916"/>
                  <a:gd name="connsiteY4" fmla="*/ 2137675 h 2137675"/>
                  <a:gd name="connsiteX5" fmla="*/ 422926 w 3581916"/>
                  <a:gd name="connsiteY5" fmla="*/ 1822561 h 2137675"/>
                  <a:gd name="connsiteX6" fmla="*/ 391382 w 3581916"/>
                  <a:gd name="connsiteY6" fmla="*/ 1803398 h 2137675"/>
                  <a:gd name="connsiteX7" fmla="*/ 326842 w 3581916"/>
                  <a:gd name="connsiteY7" fmla="*/ 1764188 h 2137675"/>
                  <a:gd name="connsiteX8" fmla="*/ 268340 w 3581916"/>
                  <a:gd name="connsiteY8" fmla="*/ 1719342 h 2137675"/>
                  <a:gd name="connsiteX9" fmla="*/ 0 w 3581916"/>
                  <a:gd name="connsiteY9" fmla="*/ 1132187 h 2137675"/>
                  <a:gd name="connsiteX10" fmla="*/ 132614 w 3581916"/>
                  <a:gd name="connsiteY10" fmla="*/ 698034 h 2137675"/>
                  <a:gd name="connsiteX11" fmla="*/ 208154 w 3581916"/>
                  <a:gd name="connsiteY11" fmla="*/ 606479 h 2137675"/>
                  <a:gd name="connsiteX12" fmla="*/ 265316 w 3581916"/>
                  <a:gd name="connsiteY12" fmla="*/ 551857 h 2137675"/>
                  <a:gd name="connsiteX13" fmla="*/ 280478 w 3581916"/>
                  <a:gd name="connsiteY13" fmla="*/ 535858 h 2137675"/>
                  <a:gd name="connsiteX14" fmla="*/ 1667406 w 3581916"/>
                  <a:gd name="connsiteY14" fmla="*/ 0 h 2137675"/>
                  <a:gd name="connsiteX0" fmla="*/ 1667406 w 3581916"/>
                  <a:gd name="connsiteY0" fmla="*/ 0 h 2137675"/>
                  <a:gd name="connsiteX1" fmla="*/ 3568028 w 3581916"/>
                  <a:gd name="connsiteY1" fmla="*/ 1259818 h 2137675"/>
                  <a:gd name="connsiteX2" fmla="*/ 3581916 w 3581916"/>
                  <a:gd name="connsiteY2" fmla="*/ 1297756 h 2137675"/>
                  <a:gd name="connsiteX3" fmla="*/ 3513548 w 3581916"/>
                  <a:gd name="connsiteY3" fmla="*/ 1372978 h 2137675"/>
                  <a:gd name="connsiteX4" fmla="*/ 1667406 w 3581916"/>
                  <a:gd name="connsiteY4" fmla="*/ 2137675 h 2137675"/>
                  <a:gd name="connsiteX5" fmla="*/ 422926 w 3581916"/>
                  <a:gd name="connsiteY5" fmla="*/ 1822561 h 2137675"/>
                  <a:gd name="connsiteX6" fmla="*/ 391382 w 3581916"/>
                  <a:gd name="connsiteY6" fmla="*/ 1803398 h 2137675"/>
                  <a:gd name="connsiteX7" fmla="*/ 326842 w 3581916"/>
                  <a:gd name="connsiteY7" fmla="*/ 1764188 h 2137675"/>
                  <a:gd name="connsiteX8" fmla="*/ 268340 w 3581916"/>
                  <a:gd name="connsiteY8" fmla="*/ 1719342 h 2137675"/>
                  <a:gd name="connsiteX9" fmla="*/ 0 w 3581916"/>
                  <a:gd name="connsiteY9" fmla="*/ 1132187 h 2137675"/>
                  <a:gd name="connsiteX10" fmla="*/ 132614 w 3581916"/>
                  <a:gd name="connsiteY10" fmla="*/ 698034 h 2137675"/>
                  <a:gd name="connsiteX11" fmla="*/ 208154 w 3581916"/>
                  <a:gd name="connsiteY11" fmla="*/ 606479 h 2137675"/>
                  <a:gd name="connsiteX12" fmla="*/ 280478 w 3581916"/>
                  <a:gd name="connsiteY12" fmla="*/ 535858 h 2137675"/>
                  <a:gd name="connsiteX13" fmla="*/ 1667406 w 3581916"/>
                  <a:gd name="connsiteY13" fmla="*/ 0 h 2137675"/>
                  <a:gd name="connsiteX0" fmla="*/ 1667406 w 3581916"/>
                  <a:gd name="connsiteY0" fmla="*/ 0 h 2137675"/>
                  <a:gd name="connsiteX1" fmla="*/ 3568028 w 3581916"/>
                  <a:gd name="connsiteY1" fmla="*/ 1259818 h 2137675"/>
                  <a:gd name="connsiteX2" fmla="*/ 3581916 w 3581916"/>
                  <a:gd name="connsiteY2" fmla="*/ 1297756 h 2137675"/>
                  <a:gd name="connsiteX3" fmla="*/ 3513548 w 3581916"/>
                  <a:gd name="connsiteY3" fmla="*/ 1372978 h 2137675"/>
                  <a:gd name="connsiteX4" fmla="*/ 1667406 w 3581916"/>
                  <a:gd name="connsiteY4" fmla="*/ 2137675 h 2137675"/>
                  <a:gd name="connsiteX5" fmla="*/ 422926 w 3581916"/>
                  <a:gd name="connsiteY5" fmla="*/ 1822561 h 2137675"/>
                  <a:gd name="connsiteX6" fmla="*/ 326842 w 3581916"/>
                  <a:gd name="connsiteY6" fmla="*/ 1764188 h 2137675"/>
                  <a:gd name="connsiteX7" fmla="*/ 268340 w 3581916"/>
                  <a:gd name="connsiteY7" fmla="*/ 1719342 h 2137675"/>
                  <a:gd name="connsiteX8" fmla="*/ 0 w 3581916"/>
                  <a:gd name="connsiteY8" fmla="*/ 1132187 h 2137675"/>
                  <a:gd name="connsiteX9" fmla="*/ 132614 w 3581916"/>
                  <a:gd name="connsiteY9" fmla="*/ 698034 h 2137675"/>
                  <a:gd name="connsiteX10" fmla="*/ 208154 w 3581916"/>
                  <a:gd name="connsiteY10" fmla="*/ 606479 h 2137675"/>
                  <a:gd name="connsiteX11" fmla="*/ 280478 w 3581916"/>
                  <a:gd name="connsiteY11" fmla="*/ 535858 h 2137675"/>
                  <a:gd name="connsiteX12" fmla="*/ 1667406 w 3581916"/>
                  <a:gd name="connsiteY12" fmla="*/ 0 h 2137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581916" h="2137675">
                    <a:moveTo>
                      <a:pt x="1667406" y="0"/>
                    </a:moveTo>
                    <a:cubicBezTo>
                      <a:pt x="2521812" y="0"/>
                      <a:pt x="3254892" y="519476"/>
                      <a:pt x="3568028" y="1259818"/>
                    </a:cubicBezTo>
                    <a:lnTo>
                      <a:pt x="3581916" y="1297756"/>
                    </a:lnTo>
                    <a:lnTo>
                      <a:pt x="3513548" y="1372978"/>
                    </a:lnTo>
                    <a:cubicBezTo>
                      <a:pt x="3041080" y="1845447"/>
                      <a:pt x="2388368" y="2137675"/>
                      <a:pt x="1667406" y="2137675"/>
                    </a:cubicBezTo>
                    <a:cubicBezTo>
                      <a:pt x="1216804" y="2137675"/>
                      <a:pt x="792864" y="2023523"/>
                      <a:pt x="422926" y="1822561"/>
                    </a:cubicBezTo>
                    <a:lnTo>
                      <a:pt x="326842" y="1764188"/>
                    </a:lnTo>
                    <a:lnTo>
                      <a:pt x="268340" y="1719342"/>
                    </a:lnTo>
                    <a:cubicBezTo>
                      <a:pt x="103974" y="1576962"/>
                      <a:pt x="0" y="1366717"/>
                      <a:pt x="0" y="1132187"/>
                    </a:cubicBezTo>
                    <a:cubicBezTo>
                      <a:pt x="0" y="971367"/>
                      <a:pt x="48890" y="821965"/>
                      <a:pt x="132614" y="698034"/>
                    </a:cubicBezTo>
                    <a:lnTo>
                      <a:pt x="208154" y="606479"/>
                    </a:lnTo>
                    <a:lnTo>
                      <a:pt x="280478" y="535858"/>
                    </a:lnTo>
                    <a:cubicBezTo>
                      <a:pt x="646792" y="202920"/>
                      <a:pt x="1133402" y="0"/>
                      <a:pt x="1667406" y="0"/>
                    </a:cubicBezTo>
                    <a:close/>
                  </a:path>
                </a:pathLst>
              </a:custGeom>
              <a:noFill/>
              <a:ln w="190500" cap="rnd">
                <a:solidFill>
                  <a:srgbClr val="D25539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5" name="フリーフォーム: 図形 444">
                <a:extLst>
                  <a:ext uri="{FF2B5EF4-FFF2-40B4-BE49-F238E27FC236}">
                    <a16:creationId xmlns:a16="http://schemas.microsoft.com/office/drawing/2014/main" id="{E5C2B53D-88AA-4D17-A77B-6E6301D9A804}"/>
                  </a:ext>
                </a:extLst>
              </p:cNvPr>
              <p:cNvSpPr/>
              <p:nvPr/>
            </p:nvSpPr>
            <p:spPr>
              <a:xfrm>
                <a:off x="32148404" y="16135852"/>
                <a:ext cx="2032960" cy="1098384"/>
              </a:xfrm>
              <a:custGeom>
                <a:avLst/>
                <a:gdLst>
                  <a:gd name="connsiteX0" fmla="*/ 862538 w 2032960"/>
                  <a:gd name="connsiteY0" fmla="*/ 0 h 1098384"/>
                  <a:gd name="connsiteX1" fmla="*/ 2008180 w 2032960"/>
                  <a:gd name="connsiteY1" fmla="*/ 681856 h 1098384"/>
                  <a:gd name="connsiteX2" fmla="*/ 2032960 w 2032960"/>
                  <a:gd name="connsiteY2" fmla="*/ 733292 h 1098384"/>
                  <a:gd name="connsiteX3" fmla="*/ 2015824 w 2032960"/>
                  <a:gd name="connsiteY3" fmla="*/ 746104 h 1098384"/>
                  <a:gd name="connsiteX4" fmla="*/ 862538 w 2032960"/>
                  <a:gd name="connsiteY4" fmla="*/ 1098384 h 1098384"/>
                  <a:gd name="connsiteX5" fmla="*/ 396698 w 2032960"/>
                  <a:gd name="connsiteY5" fmla="*/ 1045564 h 1098384"/>
                  <a:gd name="connsiteX6" fmla="*/ 346036 w 2032960"/>
                  <a:gd name="connsiteY6" fmla="*/ 1031858 h 1098384"/>
                  <a:gd name="connsiteX7" fmla="*/ 347740 w 2032960"/>
                  <a:gd name="connsiteY7" fmla="*/ 1029794 h 1098384"/>
                  <a:gd name="connsiteX8" fmla="*/ 291622 w 2032960"/>
                  <a:gd name="connsiteY8" fmla="*/ 1012374 h 1098384"/>
                  <a:gd name="connsiteX9" fmla="*/ 0 w 2032960"/>
                  <a:gd name="connsiteY9" fmla="*/ 572418 h 1098384"/>
                  <a:gd name="connsiteX10" fmla="*/ 210516 w 2032960"/>
                  <a:gd name="connsiteY10" fmla="*/ 176486 h 1098384"/>
                  <a:gd name="connsiteX11" fmla="*/ 215416 w 2032960"/>
                  <a:gd name="connsiteY11" fmla="*/ 173826 h 1098384"/>
                  <a:gd name="connsiteX12" fmla="*/ 340826 w 2032960"/>
                  <a:gd name="connsiteY12" fmla="*/ 108655 h 1098384"/>
                  <a:gd name="connsiteX13" fmla="*/ 862538 w 2032960"/>
                  <a:gd name="connsiteY13" fmla="*/ 0 h 1098384"/>
                  <a:gd name="connsiteX0" fmla="*/ 862538 w 2032960"/>
                  <a:gd name="connsiteY0" fmla="*/ 0 h 1098384"/>
                  <a:gd name="connsiteX1" fmla="*/ 2008180 w 2032960"/>
                  <a:gd name="connsiteY1" fmla="*/ 681856 h 1098384"/>
                  <a:gd name="connsiteX2" fmla="*/ 2032960 w 2032960"/>
                  <a:gd name="connsiteY2" fmla="*/ 733292 h 1098384"/>
                  <a:gd name="connsiteX3" fmla="*/ 2015824 w 2032960"/>
                  <a:gd name="connsiteY3" fmla="*/ 746104 h 1098384"/>
                  <a:gd name="connsiteX4" fmla="*/ 862538 w 2032960"/>
                  <a:gd name="connsiteY4" fmla="*/ 1098384 h 1098384"/>
                  <a:gd name="connsiteX5" fmla="*/ 396698 w 2032960"/>
                  <a:gd name="connsiteY5" fmla="*/ 1045564 h 1098384"/>
                  <a:gd name="connsiteX6" fmla="*/ 346036 w 2032960"/>
                  <a:gd name="connsiteY6" fmla="*/ 1031858 h 1098384"/>
                  <a:gd name="connsiteX7" fmla="*/ 291622 w 2032960"/>
                  <a:gd name="connsiteY7" fmla="*/ 1012374 h 1098384"/>
                  <a:gd name="connsiteX8" fmla="*/ 0 w 2032960"/>
                  <a:gd name="connsiteY8" fmla="*/ 572418 h 1098384"/>
                  <a:gd name="connsiteX9" fmla="*/ 210516 w 2032960"/>
                  <a:gd name="connsiteY9" fmla="*/ 176486 h 1098384"/>
                  <a:gd name="connsiteX10" fmla="*/ 215416 w 2032960"/>
                  <a:gd name="connsiteY10" fmla="*/ 173826 h 1098384"/>
                  <a:gd name="connsiteX11" fmla="*/ 340826 w 2032960"/>
                  <a:gd name="connsiteY11" fmla="*/ 108655 h 1098384"/>
                  <a:gd name="connsiteX12" fmla="*/ 862538 w 2032960"/>
                  <a:gd name="connsiteY12" fmla="*/ 0 h 1098384"/>
                  <a:gd name="connsiteX0" fmla="*/ 862538 w 2032960"/>
                  <a:gd name="connsiteY0" fmla="*/ 0 h 1098384"/>
                  <a:gd name="connsiteX1" fmla="*/ 2008180 w 2032960"/>
                  <a:gd name="connsiteY1" fmla="*/ 681856 h 1098384"/>
                  <a:gd name="connsiteX2" fmla="*/ 2032960 w 2032960"/>
                  <a:gd name="connsiteY2" fmla="*/ 733292 h 1098384"/>
                  <a:gd name="connsiteX3" fmla="*/ 2015824 w 2032960"/>
                  <a:gd name="connsiteY3" fmla="*/ 746104 h 1098384"/>
                  <a:gd name="connsiteX4" fmla="*/ 862538 w 2032960"/>
                  <a:gd name="connsiteY4" fmla="*/ 1098384 h 1098384"/>
                  <a:gd name="connsiteX5" fmla="*/ 396698 w 2032960"/>
                  <a:gd name="connsiteY5" fmla="*/ 1045564 h 1098384"/>
                  <a:gd name="connsiteX6" fmla="*/ 291622 w 2032960"/>
                  <a:gd name="connsiteY6" fmla="*/ 1012374 h 1098384"/>
                  <a:gd name="connsiteX7" fmla="*/ 0 w 2032960"/>
                  <a:gd name="connsiteY7" fmla="*/ 572418 h 1098384"/>
                  <a:gd name="connsiteX8" fmla="*/ 210516 w 2032960"/>
                  <a:gd name="connsiteY8" fmla="*/ 176486 h 1098384"/>
                  <a:gd name="connsiteX9" fmla="*/ 215416 w 2032960"/>
                  <a:gd name="connsiteY9" fmla="*/ 173826 h 1098384"/>
                  <a:gd name="connsiteX10" fmla="*/ 340826 w 2032960"/>
                  <a:gd name="connsiteY10" fmla="*/ 108655 h 1098384"/>
                  <a:gd name="connsiteX11" fmla="*/ 862538 w 2032960"/>
                  <a:gd name="connsiteY11" fmla="*/ 0 h 1098384"/>
                  <a:gd name="connsiteX0" fmla="*/ 862538 w 2032960"/>
                  <a:gd name="connsiteY0" fmla="*/ 0 h 1098384"/>
                  <a:gd name="connsiteX1" fmla="*/ 2008180 w 2032960"/>
                  <a:gd name="connsiteY1" fmla="*/ 681856 h 1098384"/>
                  <a:gd name="connsiteX2" fmla="*/ 2032960 w 2032960"/>
                  <a:gd name="connsiteY2" fmla="*/ 733292 h 1098384"/>
                  <a:gd name="connsiteX3" fmla="*/ 2015824 w 2032960"/>
                  <a:gd name="connsiteY3" fmla="*/ 746104 h 1098384"/>
                  <a:gd name="connsiteX4" fmla="*/ 862538 w 2032960"/>
                  <a:gd name="connsiteY4" fmla="*/ 1098384 h 1098384"/>
                  <a:gd name="connsiteX5" fmla="*/ 396698 w 2032960"/>
                  <a:gd name="connsiteY5" fmla="*/ 1045564 h 1098384"/>
                  <a:gd name="connsiteX6" fmla="*/ 291622 w 2032960"/>
                  <a:gd name="connsiteY6" fmla="*/ 1012374 h 1098384"/>
                  <a:gd name="connsiteX7" fmla="*/ 0 w 2032960"/>
                  <a:gd name="connsiteY7" fmla="*/ 572418 h 1098384"/>
                  <a:gd name="connsiteX8" fmla="*/ 210516 w 2032960"/>
                  <a:gd name="connsiteY8" fmla="*/ 176486 h 1098384"/>
                  <a:gd name="connsiteX9" fmla="*/ 340826 w 2032960"/>
                  <a:gd name="connsiteY9" fmla="*/ 108655 h 1098384"/>
                  <a:gd name="connsiteX10" fmla="*/ 862538 w 2032960"/>
                  <a:gd name="connsiteY10" fmla="*/ 0 h 1098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2960" h="1098384">
                    <a:moveTo>
                      <a:pt x="862538" y="0"/>
                    </a:moveTo>
                    <a:cubicBezTo>
                      <a:pt x="1357242" y="0"/>
                      <a:pt x="1787548" y="275712"/>
                      <a:pt x="2008180" y="681856"/>
                    </a:cubicBezTo>
                    <a:lnTo>
                      <a:pt x="2032960" y="733292"/>
                    </a:lnTo>
                    <a:lnTo>
                      <a:pt x="2015824" y="746104"/>
                    </a:lnTo>
                    <a:cubicBezTo>
                      <a:pt x="1686612" y="968516"/>
                      <a:pt x="1289742" y="1098384"/>
                      <a:pt x="862538" y="1098384"/>
                    </a:cubicBezTo>
                    <a:cubicBezTo>
                      <a:pt x="702336" y="1098384"/>
                      <a:pt x="546400" y="1080122"/>
                      <a:pt x="396698" y="1045564"/>
                    </a:cubicBezTo>
                    <a:lnTo>
                      <a:pt x="291622" y="1012374"/>
                    </a:lnTo>
                    <a:cubicBezTo>
                      <a:pt x="120248" y="939888"/>
                      <a:pt x="0" y="770196"/>
                      <a:pt x="0" y="572418"/>
                    </a:cubicBezTo>
                    <a:cubicBezTo>
                      <a:pt x="0" y="407603"/>
                      <a:pt x="83506" y="262292"/>
                      <a:pt x="210516" y="176486"/>
                    </a:cubicBezTo>
                    <a:lnTo>
                      <a:pt x="340826" y="108655"/>
                    </a:lnTo>
                    <a:cubicBezTo>
                      <a:pt x="500566" y="38772"/>
                      <a:pt x="677024" y="0"/>
                      <a:pt x="862538" y="0"/>
                    </a:cubicBezTo>
                    <a:close/>
                  </a:path>
                </a:pathLst>
              </a:custGeom>
              <a:noFill/>
              <a:ln w="190500" cap="rnd">
                <a:solidFill>
                  <a:srgbClr val="D25539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446" name="グループ化 445">
              <a:extLst>
                <a:ext uri="{FF2B5EF4-FFF2-40B4-BE49-F238E27FC236}">
                  <a16:creationId xmlns:a16="http://schemas.microsoft.com/office/drawing/2014/main" id="{3D1F95F8-8F21-41B5-A5DF-D80F47FBA690}"/>
                </a:ext>
              </a:extLst>
            </p:cNvPr>
            <p:cNvGrpSpPr/>
            <p:nvPr/>
          </p:nvGrpSpPr>
          <p:grpSpPr>
            <a:xfrm>
              <a:off x="14442734" y="7095355"/>
              <a:ext cx="2170275" cy="4018160"/>
              <a:chOff x="14442734" y="7095355"/>
              <a:chExt cx="2170275" cy="4018160"/>
            </a:xfrm>
          </p:grpSpPr>
          <p:grpSp>
            <p:nvGrpSpPr>
              <p:cNvPr id="447" name="グループ化 446">
                <a:extLst>
                  <a:ext uri="{FF2B5EF4-FFF2-40B4-BE49-F238E27FC236}">
                    <a16:creationId xmlns:a16="http://schemas.microsoft.com/office/drawing/2014/main" id="{0E2BC08E-B4F9-4562-9093-CAC204605AA3}"/>
                  </a:ext>
                </a:extLst>
              </p:cNvPr>
              <p:cNvGrpSpPr/>
              <p:nvPr/>
            </p:nvGrpSpPr>
            <p:grpSpPr>
              <a:xfrm>
                <a:off x="15384123" y="8576188"/>
                <a:ext cx="1228886" cy="2537327"/>
                <a:chOff x="15384123" y="8576188"/>
                <a:chExt cx="1228886" cy="2537327"/>
              </a:xfrm>
            </p:grpSpPr>
            <p:sp>
              <p:nvSpPr>
                <p:cNvPr id="450" name="楕円 449">
                  <a:extLst>
                    <a:ext uri="{FF2B5EF4-FFF2-40B4-BE49-F238E27FC236}">
                      <a16:creationId xmlns:a16="http://schemas.microsoft.com/office/drawing/2014/main" id="{C0F79060-0B61-4E12-A2B4-E40CF0773650}"/>
                    </a:ext>
                  </a:extLst>
                </p:cNvPr>
                <p:cNvSpPr/>
                <p:nvPr/>
              </p:nvSpPr>
              <p:spPr>
                <a:xfrm>
                  <a:off x="15825079" y="10325585"/>
                  <a:ext cx="787930" cy="787930"/>
                </a:xfrm>
                <a:prstGeom prst="ellipse">
                  <a:avLst/>
                </a:prstGeom>
                <a:solidFill>
                  <a:srgbClr val="FBF8F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1" name="正方形/長方形 1">
                  <a:extLst>
                    <a:ext uri="{FF2B5EF4-FFF2-40B4-BE49-F238E27FC236}">
                      <a16:creationId xmlns:a16="http://schemas.microsoft.com/office/drawing/2014/main" id="{44ED087D-5AFC-4559-B9E0-24D85DEC2E58}"/>
                    </a:ext>
                  </a:extLst>
                </p:cNvPr>
                <p:cNvSpPr/>
                <p:nvPr/>
              </p:nvSpPr>
              <p:spPr>
                <a:xfrm rot="20392157">
                  <a:off x="15384123" y="8576188"/>
                  <a:ext cx="848016" cy="2234911"/>
                </a:xfrm>
                <a:custGeom>
                  <a:avLst/>
                  <a:gdLst>
                    <a:gd name="connsiteX0" fmla="*/ 0 w 1878803"/>
                    <a:gd name="connsiteY0" fmla="*/ 0 h 2929149"/>
                    <a:gd name="connsiteX1" fmla="*/ 1878803 w 1878803"/>
                    <a:gd name="connsiteY1" fmla="*/ 0 h 2929149"/>
                    <a:gd name="connsiteX2" fmla="*/ 1878803 w 1878803"/>
                    <a:gd name="connsiteY2" fmla="*/ 2929149 h 2929149"/>
                    <a:gd name="connsiteX3" fmla="*/ 0 w 1878803"/>
                    <a:gd name="connsiteY3" fmla="*/ 2929149 h 2929149"/>
                    <a:gd name="connsiteX4" fmla="*/ 0 w 1878803"/>
                    <a:gd name="connsiteY4" fmla="*/ 0 h 2929149"/>
                    <a:gd name="connsiteX0" fmla="*/ 86542 w 1965345"/>
                    <a:gd name="connsiteY0" fmla="*/ 0 h 2929149"/>
                    <a:gd name="connsiteX1" fmla="*/ 1965345 w 1965345"/>
                    <a:gd name="connsiteY1" fmla="*/ 0 h 2929149"/>
                    <a:gd name="connsiteX2" fmla="*/ 1965345 w 1965345"/>
                    <a:gd name="connsiteY2" fmla="*/ 2929149 h 2929149"/>
                    <a:gd name="connsiteX3" fmla="*/ 0 w 1965345"/>
                    <a:gd name="connsiteY3" fmla="*/ 2722430 h 2929149"/>
                    <a:gd name="connsiteX4" fmla="*/ 86542 w 1965345"/>
                    <a:gd name="connsiteY4" fmla="*/ 0 h 2929149"/>
                    <a:gd name="connsiteX0" fmla="*/ 86542 w 1965345"/>
                    <a:gd name="connsiteY0" fmla="*/ 0 h 2834286"/>
                    <a:gd name="connsiteX1" fmla="*/ 1965345 w 1965345"/>
                    <a:gd name="connsiteY1" fmla="*/ 0 h 2834286"/>
                    <a:gd name="connsiteX2" fmla="*/ 1153032 w 1965345"/>
                    <a:gd name="connsiteY2" fmla="*/ 2834286 h 2834286"/>
                    <a:gd name="connsiteX3" fmla="*/ 0 w 1965345"/>
                    <a:gd name="connsiteY3" fmla="*/ 2722430 h 2834286"/>
                    <a:gd name="connsiteX4" fmla="*/ 86542 w 1965345"/>
                    <a:gd name="connsiteY4" fmla="*/ 0 h 2834286"/>
                    <a:gd name="connsiteX0" fmla="*/ 80281 w 1965345"/>
                    <a:gd name="connsiteY0" fmla="*/ 0 h 2851798"/>
                    <a:gd name="connsiteX1" fmla="*/ 1965345 w 1965345"/>
                    <a:gd name="connsiteY1" fmla="*/ 17512 h 2851798"/>
                    <a:gd name="connsiteX2" fmla="*/ 1153032 w 1965345"/>
                    <a:gd name="connsiteY2" fmla="*/ 2851798 h 2851798"/>
                    <a:gd name="connsiteX3" fmla="*/ 0 w 1965345"/>
                    <a:gd name="connsiteY3" fmla="*/ 2739942 h 2851798"/>
                    <a:gd name="connsiteX4" fmla="*/ 80281 w 1965345"/>
                    <a:gd name="connsiteY4" fmla="*/ 0 h 2851798"/>
                    <a:gd name="connsiteX0" fmla="*/ 80281 w 1947481"/>
                    <a:gd name="connsiteY0" fmla="*/ 0 h 2851798"/>
                    <a:gd name="connsiteX1" fmla="*/ 1947481 w 1947481"/>
                    <a:gd name="connsiteY1" fmla="*/ 239221 h 2851798"/>
                    <a:gd name="connsiteX2" fmla="*/ 1153032 w 1947481"/>
                    <a:gd name="connsiteY2" fmla="*/ 2851798 h 2851798"/>
                    <a:gd name="connsiteX3" fmla="*/ 0 w 1947481"/>
                    <a:gd name="connsiteY3" fmla="*/ 2739942 h 2851798"/>
                    <a:gd name="connsiteX4" fmla="*/ 80281 w 1947481"/>
                    <a:gd name="connsiteY4" fmla="*/ 0 h 2851798"/>
                    <a:gd name="connsiteX0" fmla="*/ 80281 w 1948745"/>
                    <a:gd name="connsiteY0" fmla="*/ 0 h 2851798"/>
                    <a:gd name="connsiteX1" fmla="*/ 1948745 w 1948745"/>
                    <a:gd name="connsiteY1" fmla="*/ 221931 h 2851798"/>
                    <a:gd name="connsiteX2" fmla="*/ 1153032 w 1948745"/>
                    <a:gd name="connsiteY2" fmla="*/ 2851798 h 2851798"/>
                    <a:gd name="connsiteX3" fmla="*/ 0 w 1948745"/>
                    <a:gd name="connsiteY3" fmla="*/ 2739942 h 2851798"/>
                    <a:gd name="connsiteX4" fmla="*/ 80281 w 1948745"/>
                    <a:gd name="connsiteY4" fmla="*/ 0 h 2851798"/>
                    <a:gd name="connsiteX0" fmla="*/ 0 w 2040906"/>
                    <a:gd name="connsiteY0" fmla="*/ 0 h 3303889"/>
                    <a:gd name="connsiteX1" fmla="*/ 2040906 w 2040906"/>
                    <a:gd name="connsiteY1" fmla="*/ 674022 h 3303889"/>
                    <a:gd name="connsiteX2" fmla="*/ 1245193 w 2040906"/>
                    <a:gd name="connsiteY2" fmla="*/ 3303889 h 3303889"/>
                    <a:gd name="connsiteX3" fmla="*/ 92161 w 2040906"/>
                    <a:gd name="connsiteY3" fmla="*/ 3192033 h 3303889"/>
                    <a:gd name="connsiteX4" fmla="*/ 0 w 2040906"/>
                    <a:gd name="connsiteY4" fmla="*/ 0 h 3303889"/>
                    <a:gd name="connsiteX0" fmla="*/ 0 w 1245193"/>
                    <a:gd name="connsiteY0" fmla="*/ 80913 h 3384802"/>
                    <a:gd name="connsiteX1" fmla="*/ 664039 w 1245193"/>
                    <a:gd name="connsiteY1" fmla="*/ 0 h 3384802"/>
                    <a:gd name="connsiteX2" fmla="*/ 1245193 w 1245193"/>
                    <a:gd name="connsiteY2" fmla="*/ 3384802 h 3384802"/>
                    <a:gd name="connsiteX3" fmla="*/ 92161 w 1245193"/>
                    <a:gd name="connsiteY3" fmla="*/ 3272946 h 3384802"/>
                    <a:gd name="connsiteX4" fmla="*/ 0 w 1245193"/>
                    <a:gd name="connsiteY4" fmla="*/ 80913 h 3384802"/>
                    <a:gd name="connsiteX0" fmla="*/ 0 w 1250764"/>
                    <a:gd name="connsiteY0" fmla="*/ 80913 h 3272946"/>
                    <a:gd name="connsiteX1" fmla="*/ 664039 w 1250764"/>
                    <a:gd name="connsiteY1" fmla="*/ 0 h 3272946"/>
                    <a:gd name="connsiteX2" fmla="*/ 1250764 w 1250764"/>
                    <a:gd name="connsiteY2" fmla="*/ 3196630 h 3272946"/>
                    <a:gd name="connsiteX3" fmla="*/ 92161 w 1250764"/>
                    <a:gd name="connsiteY3" fmla="*/ 3272946 h 3272946"/>
                    <a:gd name="connsiteX4" fmla="*/ 0 w 1250764"/>
                    <a:gd name="connsiteY4" fmla="*/ 80913 h 3272946"/>
                    <a:gd name="connsiteX0" fmla="*/ 0 w 1250764"/>
                    <a:gd name="connsiteY0" fmla="*/ 80913 h 3286583"/>
                    <a:gd name="connsiteX1" fmla="*/ 664039 w 1250764"/>
                    <a:gd name="connsiteY1" fmla="*/ 0 h 3286583"/>
                    <a:gd name="connsiteX2" fmla="*/ 1250764 w 1250764"/>
                    <a:gd name="connsiteY2" fmla="*/ 3196630 h 3286583"/>
                    <a:gd name="connsiteX3" fmla="*/ 94770 w 1250764"/>
                    <a:gd name="connsiteY3" fmla="*/ 3286583 h 3286583"/>
                    <a:gd name="connsiteX4" fmla="*/ 0 w 1250764"/>
                    <a:gd name="connsiteY4" fmla="*/ 80913 h 3286583"/>
                    <a:gd name="connsiteX0" fmla="*/ 0 w 1251584"/>
                    <a:gd name="connsiteY0" fmla="*/ 80913 h 3286583"/>
                    <a:gd name="connsiteX1" fmla="*/ 664039 w 1251584"/>
                    <a:gd name="connsiteY1" fmla="*/ 0 h 3286583"/>
                    <a:gd name="connsiteX2" fmla="*/ 1251584 w 1251584"/>
                    <a:gd name="connsiteY2" fmla="*/ 3194394 h 3286583"/>
                    <a:gd name="connsiteX3" fmla="*/ 94770 w 1251584"/>
                    <a:gd name="connsiteY3" fmla="*/ 3286583 h 3286583"/>
                    <a:gd name="connsiteX4" fmla="*/ 0 w 1251584"/>
                    <a:gd name="connsiteY4" fmla="*/ 80913 h 3286583"/>
                    <a:gd name="connsiteX0" fmla="*/ 0 w 1251584"/>
                    <a:gd name="connsiteY0" fmla="*/ 90079 h 3295749"/>
                    <a:gd name="connsiteX1" fmla="*/ 659790 w 1251584"/>
                    <a:gd name="connsiteY1" fmla="*/ 0 h 3295749"/>
                    <a:gd name="connsiteX2" fmla="*/ 1251584 w 1251584"/>
                    <a:gd name="connsiteY2" fmla="*/ 3203560 h 3295749"/>
                    <a:gd name="connsiteX3" fmla="*/ 94770 w 1251584"/>
                    <a:gd name="connsiteY3" fmla="*/ 3295749 h 3295749"/>
                    <a:gd name="connsiteX4" fmla="*/ 0 w 1251584"/>
                    <a:gd name="connsiteY4" fmla="*/ 90079 h 3295749"/>
                    <a:gd name="connsiteX0" fmla="*/ 0 w 1250541"/>
                    <a:gd name="connsiteY0" fmla="*/ 80316 h 3295749"/>
                    <a:gd name="connsiteX1" fmla="*/ 658747 w 1250541"/>
                    <a:gd name="connsiteY1" fmla="*/ 0 h 3295749"/>
                    <a:gd name="connsiteX2" fmla="*/ 1250541 w 1250541"/>
                    <a:gd name="connsiteY2" fmla="*/ 3203560 h 3295749"/>
                    <a:gd name="connsiteX3" fmla="*/ 93727 w 1250541"/>
                    <a:gd name="connsiteY3" fmla="*/ 3295749 h 3295749"/>
                    <a:gd name="connsiteX4" fmla="*/ 0 w 1250541"/>
                    <a:gd name="connsiteY4" fmla="*/ 80316 h 32957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50541" h="3295749">
                      <a:moveTo>
                        <a:pt x="0" y="80316"/>
                      </a:moveTo>
                      <a:lnTo>
                        <a:pt x="658747" y="0"/>
                      </a:lnTo>
                      <a:lnTo>
                        <a:pt x="1250541" y="3203560"/>
                      </a:lnTo>
                      <a:lnTo>
                        <a:pt x="93727" y="3295749"/>
                      </a:lnTo>
                      <a:lnTo>
                        <a:pt x="0" y="80316"/>
                      </a:lnTo>
                      <a:close/>
                    </a:path>
                  </a:pathLst>
                </a:custGeom>
                <a:solidFill>
                  <a:srgbClr val="FBF8F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48" name="フリーフォーム: 図形 447">
                <a:extLst>
                  <a:ext uri="{FF2B5EF4-FFF2-40B4-BE49-F238E27FC236}">
                    <a16:creationId xmlns:a16="http://schemas.microsoft.com/office/drawing/2014/main" id="{23A3BF97-2281-43BE-AD38-26573BE09723}"/>
                  </a:ext>
                </a:extLst>
              </p:cNvPr>
              <p:cNvSpPr/>
              <p:nvPr/>
            </p:nvSpPr>
            <p:spPr>
              <a:xfrm rot="21383575">
                <a:off x="14723156" y="7095355"/>
                <a:ext cx="1168063" cy="1910179"/>
              </a:xfrm>
              <a:custGeom>
                <a:avLst/>
                <a:gdLst>
                  <a:gd name="connsiteX0" fmla="*/ 1222692 w 1408764"/>
                  <a:gd name="connsiteY0" fmla="*/ 0 h 2303806"/>
                  <a:gd name="connsiteX1" fmla="*/ 1284028 w 1408764"/>
                  <a:gd name="connsiteY1" fmla="*/ 238549 h 2303806"/>
                  <a:gd name="connsiteX2" fmla="*/ 1373464 w 1408764"/>
                  <a:gd name="connsiteY2" fmla="*/ 482899 h 2303806"/>
                  <a:gd name="connsiteX3" fmla="*/ 1408764 w 1408764"/>
                  <a:gd name="connsiteY3" fmla="*/ 556179 h 2303806"/>
                  <a:gd name="connsiteX4" fmla="*/ 1370340 w 1408764"/>
                  <a:gd name="connsiteY4" fmla="*/ 610913 h 2303806"/>
                  <a:gd name="connsiteX5" fmla="*/ 968483 w 1408764"/>
                  <a:gd name="connsiteY5" fmla="*/ 2017308 h 2303806"/>
                  <a:gd name="connsiteX6" fmla="*/ 981450 w 1408764"/>
                  <a:gd name="connsiteY6" fmla="*/ 2274091 h 2303806"/>
                  <a:gd name="connsiteX7" fmla="*/ 838205 w 1408764"/>
                  <a:gd name="connsiteY7" fmla="*/ 2295952 h 2303806"/>
                  <a:gd name="connsiteX8" fmla="*/ 682674 w 1408764"/>
                  <a:gd name="connsiteY8" fmla="*/ 2303806 h 2303806"/>
                  <a:gd name="connsiteX9" fmla="*/ 681353 w 1408764"/>
                  <a:gd name="connsiteY9" fmla="*/ 2303739 h 2303806"/>
                  <a:gd name="connsiteX10" fmla="*/ 655542 w 1408764"/>
                  <a:gd name="connsiteY10" fmla="*/ 2233217 h 2303806"/>
                  <a:gd name="connsiteX11" fmla="*/ 150524 w 1408764"/>
                  <a:gd name="connsiteY11" fmla="*/ 1728199 h 2303806"/>
                  <a:gd name="connsiteX12" fmla="*/ 0 w 1408764"/>
                  <a:gd name="connsiteY12" fmla="*/ 1681474 h 2303806"/>
                  <a:gd name="connsiteX13" fmla="*/ 82184 w 1408764"/>
                  <a:gd name="connsiteY13" fmla="*/ 1646424 h 2303806"/>
                  <a:gd name="connsiteX14" fmla="*/ 1220896 w 1408764"/>
                  <a:gd name="connsiteY14" fmla="*/ 35582 h 23038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08764" h="2303806">
                    <a:moveTo>
                      <a:pt x="1222692" y="0"/>
                    </a:moveTo>
                    <a:lnTo>
                      <a:pt x="1284028" y="238549"/>
                    </a:lnTo>
                    <a:cubicBezTo>
                      <a:pt x="1309932" y="321828"/>
                      <a:pt x="1339816" y="403352"/>
                      <a:pt x="1373464" y="482899"/>
                    </a:cubicBezTo>
                    <a:lnTo>
                      <a:pt x="1408764" y="556179"/>
                    </a:lnTo>
                    <a:lnTo>
                      <a:pt x="1370340" y="610913"/>
                    </a:lnTo>
                    <a:cubicBezTo>
                      <a:pt x="1115656" y="1018901"/>
                      <a:pt x="968483" y="1500918"/>
                      <a:pt x="968483" y="2017308"/>
                    </a:cubicBezTo>
                    <a:lnTo>
                      <a:pt x="981450" y="2274091"/>
                    </a:lnTo>
                    <a:lnTo>
                      <a:pt x="838205" y="2295952"/>
                    </a:lnTo>
                    <a:cubicBezTo>
                      <a:pt x="787067" y="2301146"/>
                      <a:pt x="735181" y="2303806"/>
                      <a:pt x="682674" y="2303806"/>
                    </a:cubicBezTo>
                    <a:lnTo>
                      <a:pt x="681353" y="2303739"/>
                    </a:lnTo>
                    <a:lnTo>
                      <a:pt x="655542" y="2233217"/>
                    </a:lnTo>
                    <a:cubicBezTo>
                      <a:pt x="559500" y="2006149"/>
                      <a:pt x="377592" y="1824241"/>
                      <a:pt x="150524" y="1728199"/>
                    </a:cubicBezTo>
                    <a:lnTo>
                      <a:pt x="0" y="1681474"/>
                    </a:lnTo>
                    <a:lnTo>
                      <a:pt x="82184" y="1646424"/>
                    </a:lnTo>
                    <a:cubicBezTo>
                      <a:pt x="702760" y="1352046"/>
                      <a:pt x="1148446" y="748983"/>
                      <a:pt x="1220896" y="35582"/>
                    </a:cubicBezTo>
                    <a:close/>
                  </a:path>
                </a:pathLst>
              </a:custGeom>
              <a:solidFill>
                <a:srgbClr val="FBF8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49" name="フリーフォーム: 図形 448">
                <a:extLst>
                  <a:ext uri="{FF2B5EF4-FFF2-40B4-BE49-F238E27FC236}">
                    <a16:creationId xmlns:a16="http://schemas.microsoft.com/office/drawing/2014/main" id="{98FB6521-4E64-475E-9B68-8E32B627538C}"/>
                  </a:ext>
                </a:extLst>
              </p:cNvPr>
              <p:cNvSpPr/>
              <p:nvPr/>
            </p:nvSpPr>
            <p:spPr>
              <a:xfrm>
                <a:off x="14442734" y="8227584"/>
                <a:ext cx="1077655" cy="676511"/>
              </a:xfrm>
              <a:custGeom>
                <a:avLst/>
                <a:gdLst>
                  <a:gd name="connsiteX0" fmla="*/ 956812 w 1299725"/>
                  <a:gd name="connsiteY0" fmla="*/ 0 h 791121"/>
                  <a:gd name="connsiteX1" fmla="*/ 1037922 w 1299725"/>
                  <a:gd name="connsiteY1" fmla="*/ 44025 h 791121"/>
                  <a:gd name="connsiteX2" fmla="*/ 1297496 w 1299725"/>
                  <a:gd name="connsiteY2" fmla="*/ 464910 h 791121"/>
                  <a:gd name="connsiteX3" fmla="*/ 1299725 w 1299725"/>
                  <a:gd name="connsiteY3" fmla="*/ 500249 h 791121"/>
                  <a:gd name="connsiteX4" fmla="*/ 738355 w 1299725"/>
                  <a:gd name="connsiteY4" fmla="*/ 787295 h 791121"/>
                  <a:gd name="connsiteX5" fmla="*/ 737884 w 1299725"/>
                  <a:gd name="connsiteY5" fmla="*/ 791121 h 791121"/>
                  <a:gd name="connsiteX6" fmla="*/ 665444 w 1299725"/>
                  <a:gd name="connsiteY6" fmla="*/ 676559 h 791121"/>
                  <a:gd name="connsiteX7" fmla="*/ 28355 w 1299725"/>
                  <a:gd name="connsiteY7" fmla="*/ 361975 h 791121"/>
                  <a:gd name="connsiteX8" fmla="*/ 0 w 1299725"/>
                  <a:gd name="connsiteY8" fmla="*/ 363407 h 791121"/>
                  <a:gd name="connsiteX9" fmla="*/ 3967 w 1299725"/>
                  <a:gd name="connsiteY9" fmla="*/ 348719 h 791121"/>
                  <a:gd name="connsiteX10" fmla="*/ 193972 w 1299725"/>
                  <a:gd name="connsiteY10" fmla="*/ 184966 h 791121"/>
                  <a:gd name="connsiteX11" fmla="*/ 324529 w 1299725"/>
                  <a:gd name="connsiteY11" fmla="*/ 174328 h 791121"/>
                  <a:gd name="connsiteX12" fmla="*/ 901150 w 1299725"/>
                  <a:gd name="connsiteY12" fmla="*/ 26814 h 791121"/>
                  <a:gd name="connsiteX0" fmla="*/ 956812 w 1299725"/>
                  <a:gd name="connsiteY0" fmla="*/ 0 h 810202"/>
                  <a:gd name="connsiteX1" fmla="*/ 1037922 w 1299725"/>
                  <a:gd name="connsiteY1" fmla="*/ 44025 h 810202"/>
                  <a:gd name="connsiteX2" fmla="*/ 1297496 w 1299725"/>
                  <a:gd name="connsiteY2" fmla="*/ 464910 h 810202"/>
                  <a:gd name="connsiteX3" fmla="*/ 1299725 w 1299725"/>
                  <a:gd name="connsiteY3" fmla="*/ 500249 h 810202"/>
                  <a:gd name="connsiteX4" fmla="*/ 738355 w 1299725"/>
                  <a:gd name="connsiteY4" fmla="*/ 787295 h 810202"/>
                  <a:gd name="connsiteX5" fmla="*/ 747425 w 1299725"/>
                  <a:gd name="connsiteY5" fmla="*/ 810202 h 810202"/>
                  <a:gd name="connsiteX6" fmla="*/ 665444 w 1299725"/>
                  <a:gd name="connsiteY6" fmla="*/ 676559 h 810202"/>
                  <a:gd name="connsiteX7" fmla="*/ 28355 w 1299725"/>
                  <a:gd name="connsiteY7" fmla="*/ 361975 h 810202"/>
                  <a:gd name="connsiteX8" fmla="*/ 0 w 1299725"/>
                  <a:gd name="connsiteY8" fmla="*/ 363407 h 810202"/>
                  <a:gd name="connsiteX9" fmla="*/ 3967 w 1299725"/>
                  <a:gd name="connsiteY9" fmla="*/ 348719 h 810202"/>
                  <a:gd name="connsiteX10" fmla="*/ 193972 w 1299725"/>
                  <a:gd name="connsiteY10" fmla="*/ 184966 h 810202"/>
                  <a:gd name="connsiteX11" fmla="*/ 324529 w 1299725"/>
                  <a:gd name="connsiteY11" fmla="*/ 174328 h 810202"/>
                  <a:gd name="connsiteX12" fmla="*/ 901150 w 1299725"/>
                  <a:gd name="connsiteY12" fmla="*/ 26814 h 810202"/>
                  <a:gd name="connsiteX13" fmla="*/ 956812 w 1299725"/>
                  <a:gd name="connsiteY13" fmla="*/ 0 h 810202"/>
                  <a:gd name="connsiteX0" fmla="*/ 956812 w 1299725"/>
                  <a:gd name="connsiteY0" fmla="*/ 0 h 787295"/>
                  <a:gd name="connsiteX1" fmla="*/ 1037922 w 1299725"/>
                  <a:gd name="connsiteY1" fmla="*/ 44025 h 787295"/>
                  <a:gd name="connsiteX2" fmla="*/ 1297496 w 1299725"/>
                  <a:gd name="connsiteY2" fmla="*/ 464910 h 787295"/>
                  <a:gd name="connsiteX3" fmla="*/ 1299725 w 1299725"/>
                  <a:gd name="connsiteY3" fmla="*/ 500249 h 787295"/>
                  <a:gd name="connsiteX4" fmla="*/ 738355 w 1299725"/>
                  <a:gd name="connsiteY4" fmla="*/ 787295 h 787295"/>
                  <a:gd name="connsiteX5" fmla="*/ 665444 w 1299725"/>
                  <a:gd name="connsiteY5" fmla="*/ 676559 h 787295"/>
                  <a:gd name="connsiteX6" fmla="*/ 28355 w 1299725"/>
                  <a:gd name="connsiteY6" fmla="*/ 361975 h 787295"/>
                  <a:gd name="connsiteX7" fmla="*/ 0 w 1299725"/>
                  <a:gd name="connsiteY7" fmla="*/ 363407 h 787295"/>
                  <a:gd name="connsiteX8" fmla="*/ 3967 w 1299725"/>
                  <a:gd name="connsiteY8" fmla="*/ 348719 h 787295"/>
                  <a:gd name="connsiteX9" fmla="*/ 193972 w 1299725"/>
                  <a:gd name="connsiteY9" fmla="*/ 184966 h 787295"/>
                  <a:gd name="connsiteX10" fmla="*/ 324529 w 1299725"/>
                  <a:gd name="connsiteY10" fmla="*/ 174328 h 787295"/>
                  <a:gd name="connsiteX11" fmla="*/ 901150 w 1299725"/>
                  <a:gd name="connsiteY11" fmla="*/ 26814 h 787295"/>
                  <a:gd name="connsiteX12" fmla="*/ 956812 w 1299725"/>
                  <a:gd name="connsiteY12" fmla="*/ 0 h 787295"/>
                  <a:gd name="connsiteX0" fmla="*/ 956812 w 1299725"/>
                  <a:gd name="connsiteY0" fmla="*/ 0 h 812737"/>
                  <a:gd name="connsiteX1" fmla="*/ 1037922 w 1299725"/>
                  <a:gd name="connsiteY1" fmla="*/ 44025 h 812737"/>
                  <a:gd name="connsiteX2" fmla="*/ 1297496 w 1299725"/>
                  <a:gd name="connsiteY2" fmla="*/ 464910 h 812737"/>
                  <a:gd name="connsiteX3" fmla="*/ 1299725 w 1299725"/>
                  <a:gd name="connsiteY3" fmla="*/ 500249 h 812737"/>
                  <a:gd name="connsiteX4" fmla="*/ 760616 w 1299725"/>
                  <a:gd name="connsiteY4" fmla="*/ 812737 h 812737"/>
                  <a:gd name="connsiteX5" fmla="*/ 665444 w 1299725"/>
                  <a:gd name="connsiteY5" fmla="*/ 676559 h 812737"/>
                  <a:gd name="connsiteX6" fmla="*/ 28355 w 1299725"/>
                  <a:gd name="connsiteY6" fmla="*/ 361975 h 812737"/>
                  <a:gd name="connsiteX7" fmla="*/ 0 w 1299725"/>
                  <a:gd name="connsiteY7" fmla="*/ 363407 h 812737"/>
                  <a:gd name="connsiteX8" fmla="*/ 3967 w 1299725"/>
                  <a:gd name="connsiteY8" fmla="*/ 348719 h 812737"/>
                  <a:gd name="connsiteX9" fmla="*/ 193972 w 1299725"/>
                  <a:gd name="connsiteY9" fmla="*/ 184966 h 812737"/>
                  <a:gd name="connsiteX10" fmla="*/ 324529 w 1299725"/>
                  <a:gd name="connsiteY10" fmla="*/ 174328 h 812737"/>
                  <a:gd name="connsiteX11" fmla="*/ 901150 w 1299725"/>
                  <a:gd name="connsiteY11" fmla="*/ 26814 h 812737"/>
                  <a:gd name="connsiteX12" fmla="*/ 956812 w 1299725"/>
                  <a:gd name="connsiteY12" fmla="*/ 0 h 812737"/>
                  <a:gd name="connsiteX0" fmla="*/ 956812 w 1299725"/>
                  <a:gd name="connsiteY0" fmla="*/ 0 h 815917"/>
                  <a:gd name="connsiteX1" fmla="*/ 1037922 w 1299725"/>
                  <a:gd name="connsiteY1" fmla="*/ 44025 h 815917"/>
                  <a:gd name="connsiteX2" fmla="*/ 1297496 w 1299725"/>
                  <a:gd name="connsiteY2" fmla="*/ 464910 h 815917"/>
                  <a:gd name="connsiteX3" fmla="*/ 1299725 w 1299725"/>
                  <a:gd name="connsiteY3" fmla="*/ 500249 h 815917"/>
                  <a:gd name="connsiteX4" fmla="*/ 754256 w 1299725"/>
                  <a:gd name="connsiteY4" fmla="*/ 815917 h 815917"/>
                  <a:gd name="connsiteX5" fmla="*/ 665444 w 1299725"/>
                  <a:gd name="connsiteY5" fmla="*/ 676559 h 815917"/>
                  <a:gd name="connsiteX6" fmla="*/ 28355 w 1299725"/>
                  <a:gd name="connsiteY6" fmla="*/ 361975 h 815917"/>
                  <a:gd name="connsiteX7" fmla="*/ 0 w 1299725"/>
                  <a:gd name="connsiteY7" fmla="*/ 363407 h 815917"/>
                  <a:gd name="connsiteX8" fmla="*/ 3967 w 1299725"/>
                  <a:gd name="connsiteY8" fmla="*/ 348719 h 815917"/>
                  <a:gd name="connsiteX9" fmla="*/ 193972 w 1299725"/>
                  <a:gd name="connsiteY9" fmla="*/ 184966 h 815917"/>
                  <a:gd name="connsiteX10" fmla="*/ 324529 w 1299725"/>
                  <a:gd name="connsiteY10" fmla="*/ 174328 h 815917"/>
                  <a:gd name="connsiteX11" fmla="*/ 901150 w 1299725"/>
                  <a:gd name="connsiteY11" fmla="*/ 26814 h 815917"/>
                  <a:gd name="connsiteX12" fmla="*/ 956812 w 1299725"/>
                  <a:gd name="connsiteY12" fmla="*/ 0 h 8159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299725" h="815917">
                    <a:moveTo>
                      <a:pt x="956812" y="0"/>
                    </a:moveTo>
                    <a:lnTo>
                      <a:pt x="1037922" y="44025"/>
                    </a:lnTo>
                    <a:cubicBezTo>
                      <a:pt x="1177498" y="138320"/>
                      <a:pt x="1275241" y="289834"/>
                      <a:pt x="1297496" y="464910"/>
                    </a:cubicBezTo>
                    <a:lnTo>
                      <a:pt x="1299725" y="500249"/>
                    </a:lnTo>
                    <a:lnTo>
                      <a:pt x="754256" y="815917"/>
                    </a:lnTo>
                    <a:lnTo>
                      <a:pt x="665444" y="676559"/>
                    </a:lnTo>
                    <a:cubicBezTo>
                      <a:pt x="518806" y="485297"/>
                      <a:pt x="287982" y="361975"/>
                      <a:pt x="28355" y="361975"/>
                    </a:cubicBezTo>
                    <a:lnTo>
                      <a:pt x="0" y="363407"/>
                    </a:lnTo>
                    <a:lnTo>
                      <a:pt x="3967" y="348719"/>
                    </a:lnTo>
                    <a:cubicBezTo>
                      <a:pt x="34296" y="265886"/>
                      <a:pt x="105957" y="202977"/>
                      <a:pt x="193972" y="184966"/>
                    </a:cubicBezTo>
                    <a:lnTo>
                      <a:pt x="324529" y="174328"/>
                    </a:lnTo>
                    <a:cubicBezTo>
                      <a:pt x="527151" y="153751"/>
                      <a:pt x="720873" y="103064"/>
                      <a:pt x="901150" y="26814"/>
                    </a:cubicBezTo>
                    <a:lnTo>
                      <a:pt x="956812" y="0"/>
                    </a:lnTo>
                    <a:close/>
                  </a:path>
                </a:pathLst>
              </a:custGeom>
              <a:solidFill>
                <a:srgbClr val="FBF8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452" name="グループ化 451">
              <a:extLst>
                <a:ext uri="{FF2B5EF4-FFF2-40B4-BE49-F238E27FC236}">
                  <a16:creationId xmlns:a16="http://schemas.microsoft.com/office/drawing/2014/main" id="{BF33A091-A12F-4970-B593-9751EA8A8B0A}"/>
                </a:ext>
              </a:extLst>
            </p:cNvPr>
            <p:cNvGrpSpPr/>
            <p:nvPr/>
          </p:nvGrpSpPr>
          <p:grpSpPr>
            <a:xfrm>
              <a:off x="13123913" y="9690124"/>
              <a:ext cx="1082872" cy="1084132"/>
              <a:chOff x="13390613" y="9690124"/>
              <a:chExt cx="1082872" cy="1084132"/>
            </a:xfrm>
          </p:grpSpPr>
          <p:sp>
            <p:nvSpPr>
              <p:cNvPr id="453" name="フリーフォーム: 図形 452">
                <a:extLst>
                  <a:ext uri="{FF2B5EF4-FFF2-40B4-BE49-F238E27FC236}">
                    <a16:creationId xmlns:a16="http://schemas.microsoft.com/office/drawing/2014/main" id="{4748A67F-D121-4685-B4DF-86B3880C5048}"/>
                  </a:ext>
                </a:extLst>
              </p:cNvPr>
              <p:cNvSpPr/>
              <p:nvPr/>
            </p:nvSpPr>
            <p:spPr>
              <a:xfrm>
                <a:off x="13644436" y="9737194"/>
                <a:ext cx="817009" cy="474374"/>
              </a:xfrm>
              <a:custGeom>
                <a:avLst/>
                <a:gdLst>
                  <a:gd name="connsiteX0" fmla="*/ 597342 w 1846068"/>
                  <a:gd name="connsiteY0" fmla="*/ 0 h 1785828"/>
                  <a:gd name="connsiteX1" fmla="*/ 656270 w 1846068"/>
                  <a:gd name="connsiteY1" fmla="*/ 8994 h 1785828"/>
                  <a:gd name="connsiteX2" fmla="*/ 1800179 w 1846068"/>
                  <a:gd name="connsiteY2" fmla="*/ 698394 h 1785828"/>
                  <a:gd name="connsiteX3" fmla="*/ 1838420 w 1846068"/>
                  <a:gd name="connsiteY3" fmla="*/ 749532 h 1785828"/>
                  <a:gd name="connsiteX4" fmla="*/ 1841302 w 1846068"/>
                  <a:gd name="connsiteY4" fmla="*/ 768420 h 1785828"/>
                  <a:gd name="connsiteX5" fmla="*/ 1846068 w 1846068"/>
                  <a:gd name="connsiteY5" fmla="*/ 862794 h 1785828"/>
                  <a:gd name="connsiteX6" fmla="*/ 923034 w 1846068"/>
                  <a:gd name="connsiteY6" fmla="*/ 1785828 h 1785828"/>
                  <a:gd name="connsiteX7" fmla="*/ 0 w 1846068"/>
                  <a:gd name="connsiteY7" fmla="*/ 862794 h 1785828"/>
                  <a:gd name="connsiteX8" fmla="*/ 563747 w 1846068"/>
                  <a:gd name="connsiteY8" fmla="*/ 12296 h 1785828"/>
                  <a:gd name="connsiteX0" fmla="*/ 923034 w 1937508"/>
                  <a:gd name="connsiteY0" fmla="*/ 1785828 h 1785828"/>
                  <a:gd name="connsiteX1" fmla="*/ 0 w 1937508"/>
                  <a:gd name="connsiteY1" fmla="*/ 862794 h 1785828"/>
                  <a:gd name="connsiteX2" fmla="*/ 563747 w 1937508"/>
                  <a:gd name="connsiteY2" fmla="*/ 12296 h 1785828"/>
                  <a:gd name="connsiteX3" fmla="*/ 597342 w 1937508"/>
                  <a:gd name="connsiteY3" fmla="*/ 0 h 1785828"/>
                  <a:gd name="connsiteX4" fmla="*/ 656270 w 1937508"/>
                  <a:gd name="connsiteY4" fmla="*/ 8994 h 1785828"/>
                  <a:gd name="connsiteX5" fmla="*/ 1800179 w 1937508"/>
                  <a:gd name="connsiteY5" fmla="*/ 698394 h 1785828"/>
                  <a:gd name="connsiteX6" fmla="*/ 1838420 w 1937508"/>
                  <a:gd name="connsiteY6" fmla="*/ 749532 h 1785828"/>
                  <a:gd name="connsiteX7" fmla="*/ 1841302 w 1937508"/>
                  <a:gd name="connsiteY7" fmla="*/ 768420 h 1785828"/>
                  <a:gd name="connsiteX8" fmla="*/ 1937508 w 1937508"/>
                  <a:gd name="connsiteY8" fmla="*/ 954234 h 1785828"/>
                  <a:gd name="connsiteX0" fmla="*/ 0 w 1937508"/>
                  <a:gd name="connsiteY0" fmla="*/ 862794 h 954234"/>
                  <a:gd name="connsiteX1" fmla="*/ 563747 w 1937508"/>
                  <a:gd name="connsiteY1" fmla="*/ 12296 h 954234"/>
                  <a:gd name="connsiteX2" fmla="*/ 597342 w 1937508"/>
                  <a:gd name="connsiteY2" fmla="*/ 0 h 954234"/>
                  <a:gd name="connsiteX3" fmla="*/ 656270 w 1937508"/>
                  <a:gd name="connsiteY3" fmla="*/ 8994 h 954234"/>
                  <a:gd name="connsiteX4" fmla="*/ 1800179 w 1937508"/>
                  <a:gd name="connsiteY4" fmla="*/ 698394 h 954234"/>
                  <a:gd name="connsiteX5" fmla="*/ 1838420 w 1937508"/>
                  <a:gd name="connsiteY5" fmla="*/ 749532 h 954234"/>
                  <a:gd name="connsiteX6" fmla="*/ 1841302 w 1937508"/>
                  <a:gd name="connsiteY6" fmla="*/ 768420 h 954234"/>
                  <a:gd name="connsiteX7" fmla="*/ 1937508 w 1937508"/>
                  <a:gd name="connsiteY7" fmla="*/ 954234 h 954234"/>
                  <a:gd name="connsiteX0" fmla="*/ 0 w 1373761"/>
                  <a:gd name="connsiteY0" fmla="*/ 12296 h 954234"/>
                  <a:gd name="connsiteX1" fmla="*/ 33595 w 1373761"/>
                  <a:gd name="connsiteY1" fmla="*/ 0 h 954234"/>
                  <a:gd name="connsiteX2" fmla="*/ 92523 w 1373761"/>
                  <a:gd name="connsiteY2" fmla="*/ 8994 h 954234"/>
                  <a:gd name="connsiteX3" fmla="*/ 1236432 w 1373761"/>
                  <a:gd name="connsiteY3" fmla="*/ 698394 h 954234"/>
                  <a:gd name="connsiteX4" fmla="*/ 1274673 w 1373761"/>
                  <a:gd name="connsiteY4" fmla="*/ 749532 h 954234"/>
                  <a:gd name="connsiteX5" fmla="*/ 1277555 w 1373761"/>
                  <a:gd name="connsiteY5" fmla="*/ 768420 h 954234"/>
                  <a:gd name="connsiteX6" fmla="*/ 1373761 w 1373761"/>
                  <a:gd name="connsiteY6" fmla="*/ 954234 h 954234"/>
                  <a:gd name="connsiteX0" fmla="*/ 0 w 1340166"/>
                  <a:gd name="connsiteY0" fmla="*/ 0 h 954234"/>
                  <a:gd name="connsiteX1" fmla="*/ 58928 w 1340166"/>
                  <a:gd name="connsiteY1" fmla="*/ 8994 h 954234"/>
                  <a:gd name="connsiteX2" fmla="*/ 1202837 w 1340166"/>
                  <a:gd name="connsiteY2" fmla="*/ 698394 h 954234"/>
                  <a:gd name="connsiteX3" fmla="*/ 1241078 w 1340166"/>
                  <a:gd name="connsiteY3" fmla="*/ 749532 h 954234"/>
                  <a:gd name="connsiteX4" fmla="*/ 1243960 w 1340166"/>
                  <a:gd name="connsiteY4" fmla="*/ 768420 h 954234"/>
                  <a:gd name="connsiteX5" fmla="*/ 1340166 w 1340166"/>
                  <a:gd name="connsiteY5" fmla="*/ 954234 h 954234"/>
                  <a:gd name="connsiteX0" fmla="*/ 0 w 1243960"/>
                  <a:gd name="connsiteY0" fmla="*/ 0 h 768420"/>
                  <a:gd name="connsiteX1" fmla="*/ 58928 w 1243960"/>
                  <a:gd name="connsiteY1" fmla="*/ 8994 h 768420"/>
                  <a:gd name="connsiteX2" fmla="*/ 1202837 w 1243960"/>
                  <a:gd name="connsiteY2" fmla="*/ 698394 h 768420"/>
                  <a:gd name="connsiteX3" fmla="*/ 1241078 w 1243960"/>
                  <a:gd name="connsiteY3" fmla="*/ 749532 h 768420"/>
                  <a:gd name="connsiteX4" fmla="*/ 1243960 w 1243960"/>
                  <a:gd name="connsiteY4" fmla="*/ 768420 h 768420"/>
                  <a:gd name="connsiteX0" fmla="*/ 0 w 1241078"/>
                  <a:gd name="connsiteY0" fmla="*/ 0 h 749532"/>
                  <a:gd name="connsiteX1" fmla="*/ 58928 w 1241078"/>
                  <a:gd name="connsiteY1" fmla="*/ 8994 h 749532"/>
                  <a:gd name="connsiteX2" fmla="*/ 1202837 w 1241078"/>
                  <a:gd name="connsiteY2" fmla="*/ 698394 h 749532"/>
                  <a:gd name="connsiteX3" fmla="*/ 1241078 w 1241078"/>
                  <a:gd name="connsiteY3" fmla="*/ 749532 h 749532"/>
                  <a:gd name="connsiteX0" fmla="*/ 0 w 1202837"/>
                  <a:gd name="connsiteY0" fmla="*/ 0 h 698394"/>
                  <a:gd name="connsiteX1" fmla="*/ 58928 w 1202837"/>
                  <a:gd name="connsiteY1" fmla="*/ 8994 h 698394"/>
                  <a:gd name="connsiteX2" fmla="*/ 1202837 w 1202837"/>
                  <a:gd name="connsiteY2" fmla="*/ 698394 h 698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02837" h="698394">
                    <a:moveTo>
                      <a:pt x="0" y="0"/>
                    </a:moveTo>
                    <a:lnTo>
                      <a:pt x="58928" y="8994"/>
                    </a:lnTo>
                    <a:cubicBezTo>
                      <a:pt x="516083" y="102542"/>
                      <a:pt x="916604" y="351560"/>
                      <a:pt x="1202837" y="698394"/>
                    </a:cubicBezTo>
                  </a:path>
                </a:pathLst>
              </a:custGeom>
              <a:noFill/>
              <a:ln w="127000" cap="rnd">
                <a:solidFill>
                  <a:srgbClr val="D69284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54" name="フリーフォーム: 図形 453">
                <a:extLst>
                  <a:ext uri="{FF2B5EF4-FFF2-40B4-BE49-F238E27FC236}">
                    <a16:creationId xmlns:a16="http://schemas.microsoft.com/office/drawing/2014/main" id="{CFE4555D-4833-46B2-94EC-14419214ABE7}"/>
                  </a:ext>
                </a:extLst>
              </p:cNvPr>
              <p:cNvSpPr/>
              <p:nvPr/>
            </p:nvSpPr>
            <p:spPr>
              <a:xfrm>
                <a:off x="13419856" y="9969804"/>
                <a:ext cx="697831" cy="804452"/>
              </a:xfrm>
              <a:custGeom>
                <a:avLst/>
                <a:gdLst>
                  <a:gd name="connsiteX0" fmla="*/ 237011 w 1257304"/>
                  <a:gd name="connsiteY0" fmla="*/ 0 h 1345956"/>
                  <a:gd name="connsiteX1" fmla="*/ 302957 w 1257304"/>
                  <a:gd name="connsiteY1" fmla="*/ 31768 h 1345956"/>
                  <a:gd name="connsiteX2" fmla="*/ 1195341 w 1257304"/>
                  <a:gd name="connsiteY2" fmla="*/ 1015054 h 1345956"/>
                  <a:gd name="connsiteX3" fmla="*/ 1257304 w 1257304"/>
                  <a:gd name="connsiteY3" fmla="*/ 1184350 h 1345956"/>
                  <a:gd name="connsiteX4" fmla="*/ 1223928 w 1257304"/>
                  <a:gd name="connsiteY4" fmla="*/ 1211888 h 1345956"/>
                  <a:gd name="connsiteX5" fmla="*/ 785017 w 1257304"/>
                  <a:gd name="connsiteY5" fmla="*/ 1345956 h 1345956"/>
                  <a:gd name="connsiteX6" fmla="*/ 0 w 1257304"/>
                  <a:gd name="connsiteY6" fmla="*/ 560938 h 1345956"/>
                  <a:gd name="connsiteX7" fmla="*/ 229926 w 1257304"/>
                  <a:gd name="connsiteY7" fmla="*/ 5846 h 1345956"/>
                  <a:gd name="connsiteX0" fmla="*/ 785017 w 1315368"/>
                  <a:gd name="connsiteY0" fmla="*/ 1345956 h 1345956"/>
                  <a:gd name="connsiteX1" fmla="*/ 0 w 1315368"/>
                  <a:gd name="connsiteY1" fmla="*/ 560938 h 1345956"/>
                  <a:gd name="connsiteX2" fmla="*/ 229926 w 1315368"/>
                  <a:gd name="connsiteY2" fmla="*/ 5846 h 1345956"/>
                  <a:gd name="connsiteX3" fmla="*/ 237011 w 1315368"/>
                  <a:gd name="connsiteY3" fmla="*/ 0 h 1345956"/>
                  <a:gd name="connsiteX4" fmla="*/ 302957 w 1315368"/>
                  <a:gd name="connsiteY4" fmla="*/ 31768 h 1345956"/>
                  <a:gd name="connsiteX5" fmla="*/ 1195341 w 1315368"/>
                  <a:gd name="connsiteY5" fmla="*/ 1015054 h 1345956"/>
                  <a:gd name="connsiteX6" fmla="*/ 1257304 w 1315368"/>
                  <a:gd name="connsiteY6" fmla="*/ 1184350 h 1345956"/>
                  <a:gd name="connsiteX7" fmla="*/ 1315368 w 1315368"/>
                  <a:gd name="connsiteY7" fmla="*/ 1303328 h 1345956"/>
                  <a:gd name="connsiteX0" fmla="*/ 0 w 1315368"/>
                  <a:gd name="connsiteY0" fmla="*/ 560938 h 1303328"/>
                  <a:gd name="connsiteX1" fmla="*/ 229926 w 1315368"/>
                  <a:gd name="connsiteY1" fmla="*/ 5846 h 1303328"/>
                  <a:gd name="connsiteX2" fmla="*/ 237011 w 1315368"/>
                  <a:gd name="connsiteY2" fmla="*/ 0 h 1303328"/>
                  <a:gd name="connsiteX3" fmla="*/ 302957 w 1315368"/>
                  <a:gd name="connsiteY3" fmla="*/ 31768 h 1303328"/>
                  <a:gd name="connsiteX4" fmla="*/ 1195341 w 1315368"/>
                  <a:gd name="connsiteY4" fmla="*/ 1015054 h 1303328"/>
                  <a:gd name="connsiteX5" fmla="*/ 1257304 w 1315368"/>
                  <a:gd name="connsiteY5" fmla="*/ 1184350 h 1303328"/>
                  <a:gd name="connsiteX6" fmla="*/ 1315368 w 1315368"/>
                  <a:gd name="connsiteY6" fmla="*/ 1303328 h 1303328"/>
                  <a:gd name="connsiteX0" fmla="*/ 0 w 1257304"/>
                  <a:gd name="connsiteY0" fmla="*/ 560938 h 1184350"/>
                  <a:gd name="connsiteX1" fmla="*/ 229926 w 1257304"/>
                  <a:gd name="connsiteY1" fmla="*/ 5846 h 1184350"/>
                  <a:gd name="connsiteX2" fmla="*/ 237011 w 1257304"/>
                  <a:gd name="connsiteY2" fmla="*/ 0 h 1184350"/>
                  <a:gd name="connsiteX3" fmla="*/ 302957 w 1257304"/>
                  <a:gd name="connsiteY3" fmla="*/ 31768 h 1184350"/>
                  <a:gd name="connsiteX4" fmla="*/ 1195341 w 1257304"/>
                  <a:gd name="connsiteY4" fmla="*/ 1015054 h 1184350"/>
                  <a:gd name="connsiteX5" fmla="*/ 1257304 w 1257304"/>
                  <a:gd name="connsiteY5" fmla="*/ 1184350 h 1184350"/>
                  <a:gd name="connsiteX0" fmla="*/ 0 w 1027378"/>
                  <a:gd name="connsiteY0" fmla="*/ 5846 h 1184350"/>
                  <a:gd name="connsiteX1" fmla="*/ 7085 w 1027378"/>
                  <a:gd name="connsiteY1" fmla="*/ 0 h 1184350"/>
                  <a:gd name="connsiteX2" fmla="*/ 73031 w 1027378"/>
                  <a:gd name="connsiteY2" fmla="*/ 31768 h 1184350"/>
                  <a:gd name="connsiteX3" fmla="*/ 965415 w 1027378"/>
                  <a:gd name="connsiteY3" fmla="*/ 1015054 h 1184350"/>
                  <a:gd name="connsiteX4" fmla="*/ 1027378 w 1027378"/>
                  <a:gd name="connsiteY4" fmla="*/ 1184350 h 1184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27378" h="1184350">
                    <a:moveTo>
                      <a:pt x="0" y="5846"/>
                    </a:moveTo>
                    <a:lnTo>
                      <a:pt x="7085" y="0"/>
                    </a:lnTo>
                    <a:lnTo>
                      <a:pt x="73031" y="31768"/>
                    </a:lnTo>
                    <a:cubicBezTo>
                      <a:pt x="471053" y="247988"/>
                      <a:pt x="787733" y="594968"/>
                      <a:pt x="965415" y="1015054"/>
                    </a:cubicBezTo>
                    <a:lnTo>
                      <a:pt x="1027378" y="1184350"/>
                    </a:lnTo>
                  </a:path>
                </a:pathLst>
              </a:custGeom>
              <a:noFill/>
              <a:ln w="127000" cap="rnd">
                <a:solidFill>
                  <a:srgbClr val="D69284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55" name="フリーフォーム: 図形 454">
                <a:extLst>
                  <a:ext uri="{FF2B5EF4-FFF2-40B4-BE49-F238E27FC236}">
                    <a16:creationId xmlns:a16="http://schemas.microsoft.com/office/drawing/2014/main" id="{BFB85CB7-BF64-4511-8F43-D7D4DF764506}"/>
                  </a:ext>
                </a:extLst>
              </p:cNvPr>
              <p:cNvSpPr/>
              <p:nvPr/>
            </p:nvSpPr>
            <p:spPr>
              <a:xfrm>
                <a:off x="13390613" y="9690124"/>
                <a:ext cx="883501" cy="470556"/>
              </a:xfrm>
              <a:custGeom>
                <a:avLst/>
                <a:gdLst>
                  <a:gd name="connsiteX0" fmla="*/ 1360025 w 1371635"/>
                  <a:gd name="connsiteY0" fmla="*/ 0 h 929220"/>
                  <a:gd name="connsiteX1" fmla="*/ 1367512 w 1371635"/>
                  <a:gd name="connsiteY1" fmla="*/ 49060 h 929220"/>
                  <a:gd name="connsiteX2" fmla="*/ 1371635 w 1371635"/>
                  <a:gd name="connsiteY2" fmla="*/ 130704 h 929220"/>
                  <a:gd name="connsiteX3" fmla="*/ 573121 w 1371635"/>
                  <a:gd name="connsiteY3" fmla="*/ 929220 h 929220"/>
                  <a:gd name="connsiteX4" fmla="*/ 8486 w 1371635"/>
                  <a:gd name="connsiteY4" fmla="*/ 695340 h 929220"/>
                  <a:gd name="connsiteX5" fmla="*/ 0 w 1371635"/>
                  <a:gd name="connsiteY5" fmla="*/ 685054 h 929220"/>
                  <a:gd name="connsiteX6" fmla="*/ 95585 w 1371635"/>
                  <a:gd name="connsiteY6" fmla="*/ 579884 h 929220"/>
                  <a:gd name="connsiteX7" fmla="*/ 1309216 w 1371635"/>
                  <a:gd name="connsiteY7" fmla="*/ 2566 h 929220"/>
                  <a:gd name="connsiteX0" fmla="*/ 573121 w 1463075"/>
                  <a:gd name="connsiteY0" fmla="*/ 929220 h 929220"/>
                  <a:gd name="connsiteX1" fmla="*/ 8486 w 1463075"/>
                  <a:gd name="connsiteY1" fmla="*/ 695340 h 929220"/>
                  <a:gd name="connsiteX2" fmla="*/ 0 w 1463075"/>
                  <a:gd name="connsiteY2" fmla="*/ 685054 h 929220"/>
                  <a:gd name="connsiteX3" fmla="*/ 95585 w 1463075"/>
                  <a:gd name="connsiteY3" fmla="*/ 579884 h 929220"/>
                  <a:gd name="connsiteX4" fmla="*/ 1309216 w 1463075"/>
                  <a:gd name="connsiteY4" fmla="*/ 2566 h 929220"/>
                  <a:gd name="connsiteX5" fmla="*/ 1360025 w 1463075"/>
                  <a:gd name="connsiteY5" fmla="*/ 0 h 929220"/>
                  <a:gd name="connsiteX6" fmla="*/ 1367512 w 1463075"/>
                  <a:gd name="connsiteY6" fmla="*/ 49060 h 929220"/>
                  <a:gd name="connsiteX7" fmla="*/ 1463075 w 1463075"/>
                  <a:gd name="connsiteY7" fmla="*/ 222144 h 929220"/>
                  <a:gd name="connsiteX0" fmla="*/ 8486 w 1463075"/>
                  <a:gd name="connsiteY0" fmla="*/ 695340 h 695340"/>
                  <a:gd name="connsiteX1" fmla="*/ 0 w 1463075"/>
                  <a:gd name="connsiteY1" fmla="*/ 685054 h 695340"/>
                  <a:gd name="connsiteX2" fmla="*/ 95585 w 1463075"/>
                  <a:gd name="connsiteY2" fmla="*/ 579884 h 695340"/>
                  <a:gd name="connsiteX3" fmla="*/ 1309216 w 1463075"/>
                  <a:gd name="connsiteY3" fmla="*/ 2566 h 695340"/>
                  <a:gd name="connsiteX4" fmla="*/ 1360025 w 1463075"/>
                  <a:gd name="connsiteY4" fmla="*/ 0 h 695340"/>
                  <a:gd name="connsiteX5" fmla="*/ 1367512 w 1463075"/>
                  <a:gd name="connsiteY5" fmla="*/ 49060 h 695340"/>
                  <a:gd name="connsiteX6" fmla="*/ 1463075 w 1463075"/>
                  <a:gd name="connsiteY6" fmla="*/ 222144 h 695340"/>
                  <a:gd name="connsiteX0" fmla="*/ 8486 w 1367512"/>
                  <a:gd name="connsiteY0" fmla="*/ 695340 h 695340"/>
                  <a:gd name="connsiteX1" fmla="*/ 0 w 1367512"/>
                  <a:gd name="connsiteY1" fmla="*/ 685054 h 695340"/>
                  <a:gd name="connsiteX2" fmla="*/ 95585 w 1367512"/>
                  <a:gd name="connsiteY2" fmla="*/ 579884 h 695340"/>
                  <a:gd name="connsiteX3" fmla="*/ 1309216 w 1367512"/>
                  <a:gd name="connsiteY3" fmla="*/ 2566 h 695340"/>
                  <a:gd name="connsiteX4" fmla="*/ 1360025 w 1367512"/>
                  <a:gd name="connsiteY4" fmla="*/ 0 h 695340"/>
                  <a:gd name="connsiteX5" fmla="*/ 1367512 w 1367512"/>
                  <a:gd name="connsiteY5" fmla="*/ 49060 h 695340"/>
                  <a:gd name="connsiteX0" fmla="*/ 8486 w 1360025"/>
                  <a:gd name="connsiteY0" fmla="*/ 695340 h 695340"/>
                  <a:gd name="connsiteX1" fmla="*/ 0 w 1360025"/>
                  <a:gd name="connsiteY1" fmla="*/ 685054 h 695340"/>
                  <a:gd name="connsiteX2" fmla="*/ 95585 w 1360025"/>
                  <a:gd name="connsiteY2" fmla="*/ 579884 h 695340"/>
                  <a:gd name="connsiteX3" fmla="*/ 1309216 w 1360025"/>
                  <a:gd name="connsiteY3" fmla="*/ 2566 h 695340"/>
                  <a:gd name="connsiteX4" fmla="*/ 1360025 w 1360025"/>
                  <a:gd name="connsiteY4" fmla="*/ 0 h 695340"/>
                  <a:gd name="connsiteX0" fmla="*/ 8486 w 1309216"/>
                  <a:gd name="connsiteY0" fmla="*/ 692774 h 692774"/>
                  <a:gd name="connsiteX1" fmla="*/ 0 w 1309216"/>
                  <a:gd name="connsiteY1" fmla="*/ 682488 h 692774"/>
                  <a:gd name="connsiteX2" fmla="*/ 95585 w 1309216"/>
                  <a:gd name="connsiteY2" fmla="*/ 577318 h 692774"/>
                  <a:gd name="connsiteX3" fmla="*/ 1309216 w 1309216"/>
                  <a:gd name="connsiteY3" fmla="*/ 0 h 692774"/>
                  <a:gd name="connsiteX0" fmla="*/ 0 w 1300730"/>
                  <a:gd name="connsiteY0" fmla="*/ 692774 h 692774"/>
                  <a:gd name="connsiteX1" fmla="*/ 87099 w 1300730"/>
                  <a:gd name="connsiteY1" fmla="*/ 577318 h 692774"/>
                  <a:gd name="connsiteX2" fmla="*/ 1300730 w 1300730"/>
                  <a:gd name="connsiteY2" fmla="*/ 0 h 692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00730" h="692774">
                    <a:moveTo>
                      <a:pt x="0" y="692774"/>
                    </a:moveTo>
                    <a:lnTo>
                      <a:pt x="87099" y="577318"/>
                    </a:lnTo>
                    <a:cubicBezTo>
                      <a:pt x="404809" y="259608"/>
                      <a:pt x="828572" y="47950"/>
                      <a:pt x="1300730" y="0"/>
                    </a:cubicBezTo>
                  </a:path>
                </a:pathLst>
              </a:custGeom>
              <a:noFill/>
              <a:ln w="127000" cap="rnd">
                <a:solidFill>
                  <a:srgbClr val="D69284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56" name="フリーフォーム: 図形 455">
                <a:extLst>
                  <a:ext uri="{FF2B5EF4-FFF2-40B4-BE49-F238E27FC236}">
                    <a16:creationId xmlns:a16="http://schemas.microsoft.com/office/drawing/2014/main" id="{3E2E2741-0E3E-425E-B70D-DAE3C860FD29}"/>
                  </a:ext>
                </a:extLst>
              </p:cNvPr>
              <p:cNvSpPr/>
              <p:nvPr/>
            </p:nvSpPr>
            <p:spPr>
              <a:xfrm>
                <a:off x="13572440" y="9956626"/>
                <a:ext cx="901045" cy="583210"/>
              </a:xfrm>
              <a:custGeom>
                <a:avLst/>
                <a:gdLst>
                  <a:gd name="connsiteX0" fmla="*/ 1326559 w 1326559"/>
                  <a:gd name="connsiteY0" fmla="*/ 0 h 886902"/>
                  <a:gd name="connsiteX1" fmla="*/ 1325605 w 1326559"/>
                  <a:gd name="connsiteY1" fmla="*/ 6256 h 886902"/>
                  <a:gd name="connsiteX2" fmla="*/ 245091 w 1326559"/>
                  <a:gd name="connsiteY2" fmla="*/ 886902 h 886902"/>
                  <a:gd name="connsiteX3" fmla="*/ 22814 w 1326559"/>
                  <a:gd name="connsiteY3" fmla="*/ 864494 h 886902"/>
                  <a:gd name="connsiteX4" fmla="*/ 0 w 1326559"/>
                  <a:gd name="connsiteY4" fmla="*/ 858628 h 886902"/>
                  <a:gd name="connsiteX5" fmla="*/ 3025 w 1326559"/>
                  <a:gd name="connsiteY5" fmla="*/ 853650 h 886902"/>
                  <a:gd name="connsiteX6" fmla="*/ 1262440 w 1326559"/>
                  <a:gd name="connsiteY6" fmla="*/ 9786 h 886902"/>
                  <a:gd name="connsiteX0" fmla="*/ 22814 w 1326559"/>
                  <a:gd name="connsiteY0" fmla="*/ 864494 h 978342"/>
                  <a:gd name="connsiteX1" fmla="*/ 0 w 1326559"/>
                  <a:gd name="connsiteY1" fmla="*/ 858628 h 978342"/>
                  <a:gd name="connsiteX2" fmla="*/ 3025 w 1326559"/>
                  <a:gd name="connsiteY2" fmla="*/ 853650 h 978342"/>
                  <a:gd name="connsiteX3" fmla="*/ 1262440 w 1326559"/>
                  <a:gd name="connsiteY3" fmla="*/ 9786 h 978342"/>
                  <a:gd name="connsiteX4" fmla="*/ 1326559 w 1326559"/>
                  <a:gd name="connsiteY4" fmla="*/ 0 h 978342"/>
                  <a:gd name="connsiteX5" fmla="*/ 1325605 w 1326559"/>
                  <a:gd name="connsiteY5" fmla="*/ 6256 h 978342"/>
                  <a:gd name="connsiteX6" fmla="*/ 336531 w 1326559"/>
                  <a:gd name="connsiteY6" fmla="*/ 978342 h 978342"/>
                  <a:gd name="connsiteX0" fmla="*/ 22814 w 1326559"/>
                  <a:gd name="connsiteY0" fmla="*/ 864494 h 864494"/>
                  <a:gd name="connsiteX1" fmla="*/ 0 w 1326559"/>
                  <a:gd name="connsiteY1" fmla="*/ 858628 h 864494"/>
                  <a:gd name="connsiteX2" fmla="*/ 3025 w 1326559"/>
                  <a:gd name="connsiteY2" fmla="*/ 853650 h 864494"/>
                  <a:gd name="connsiteX3" fmla="*/ 1262440 w 1326559"/>
                  <a:gd name="connsiteY3" fmla="*/ 9786 h 864494"/>
                  <a:gd name="connsiteX4" fmla="*/ 1326559 w 1326559"/>
                  <a:gd name="connsiteY4" fmla="*/ 0 h 864494"/>
                  <a:gd name="connsiteX5" fmla="*/ 1325605 w 1326559"/>
                  <a:gd name="connsiteY5" fmla="*/ 6256 h 864494"/>
                  <a:gd name="connsiteX0" fmla="*/ 0 w 1326559"/>
                  <a:gd name="connsiteY0" fmla="*/ 858628 h 858628"/>
                  <a:gd name="connsiteX1" fmla="*/ 3025 w 1326559"/>
                  <a:gd name="connsiteY1" fmla="*/ 853650 h 858628"/>
                  <a:gd name="connsiteX2" fmla="*/ 1262440 w 1326559"/>
                  <a:gd name="connsiteY2" fmla="*/ 9786 h 858628"/>
                  <a:gd name="connsiteX3" fmla="*/ 1326559 w 1326559"/>
                  <a:gd name="connsiteY3" fmla="*/ 0 h 858628"/>
                  <a:gd name="connsiteX4" fmla="*/ 1325605 w 1326559"/>
                  <a:gd name="connsiteY4" fmla="*/ 6256 h 858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26559" h="858628">
                    <a:moveTo>
                      <a:pt x="0" y="858628"/>
                    </a:moveTo>
                    <a:lnTo>
                      <a:pt x="3025" y="853650"/>
                    </a:lnTo>
                    <a:cubicBezTo>
                      <a:pt x="291485" y="426674"/>
                      <a:pt x="739978" y="116698"/>
                      <a:pt x="1262440" y="9786"/>
                    </a:cubicBezTo>
                    <a:lnTo>
                      <a:pt x="1326559" y="0"/>
                    </a:lnTo>
                    <a:lnTo>
                      <a:pt x="1325605" y="6256"/>
                    </a:lnTo>
                  </a:path>
                </a:pathLst>
              </a:custGeom>
              <a:noFill/>
              <a:ln w="127000" cap="rnd">
                <a:solidFill>
                  <a:srgbClr val="D69284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457" name="グループ化 456">
              <a:extLst>
                <a:ext uri="{FF2B5EF4-FFF2-40B4-BE49-F238E27FC236}">
                  <a16:creationId xmlns:a16="http://schemas.microsoft.com/office/drawing/2014/main" id="{EE88415C-0324-4112-AE33-5CE91AC036C5}"/>
                </a:ext>
              </a:extLst>
            </p:cNvPr>
            <p:cNvGrpSpPr/>
            <p:nvPr/>
          </p:nvGrpSpPr>
          <p:grpSpPr>
            <a:xfrm>
              <a:off x="11058220" y="16213676"/>
              <a:ext cx="1820057" cy="2049876"/>
              <a:chOff x="11058220" y="16213676"/>
              <a:chExt cx="1820057" cy="2049876"/>
            </a:xfrm>
          </p:grpSpPr>
          <p:sp>
            <p:nvSpPr>
              <p:cNvPr id="458" name="正方形/長方形 457">
                <a:extLst>
                  <a:ext uri="{FF2B5EF4-FFF2-40B4-BE49-F238E27FC236}">
                    <a16:creationId xmlns:a16="http://schemas.microsoft.com/office/drawing/2014/main" id="{E87DA2E5-6148-4E61-898A-1E947D9A5B98}"/>
                  </a:ext>
                </a:extLst>
              </p:cNvPr>
              <p:cNvSpPr/>
              <p:nvPr/>
            </p:nvSpPr>
            <p:spPr>
              <a:xfrm rot="1505433">
                <a:off x="12204301" y="16580221"/>
                <a:ext cx="543146" cy="759785"/>
              </a:xfrm>
              <a:prstGeom prst="rect">
                <a:avLst/>
              </a:prstGeom>
              <a:solidFill>
                <a:srgbClr val="0909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459" name="グループ化 458">
                <a:extLst>
                  <a:ext uri="{FF2B5EF4-FFF2-40B4-BE49-F238E27FC236}">
                    <a16:creationId xmlns:a16="http://schemas.microsoft.com/office/drawing/2014/main" id="{3219E438-42AF-481D-90AD-F2C5DE04A233}"/>
                  </a:ext>
                </a:extLst>
              </p:cNvPr>
              <p:cNvGrpSpPr/>
              <p:nvPr/>
            </p:nvGrpSpPr>
            <p:grpSpPr>
              <a:xfrm>
                <a:off x="11412688" y="16213676"/>
                <a:ext cx="1465589" cy="2049876"/>
                <a:chOff x="11679388" y="16213676"/>
                <a:chExt cx="1465589" cy="2049876"/>
              </a:xfrm>
              <a:solidFill>
                <a:srgbClr val="3E3F49"/>
              </a:solidFill>
            </p:grpSpPr>
            <p:sp>
              <p:nvSpPr>
                <p:cNvPr id="463" name="台形 462">
                  <a:extLst>
                    <a:ext uri="{FF2B5EF4-FFF2-40B4-BE49-F238E27FC236}">
                      <a16:creationId xmlns:a16="http://schemas.microsoft.com/office/drawing/2014/main" id="{DF4168A7-4BB6-4190-9032-2E080268F130}"/>
                    </a:ext>
                  </a:extLst>
                </p:cNvPr>
                <p:cNvSpPr/>
                <p:nvPr/>
              </p:nvSpPr>
              <p:spPr>
                <a:xfrm rot="13392035">
                  <a:off x="11706411" y="16213676"/>
                  <a:ext cx="451418" cy="2049876"/>
                </a:xfrm>
                <a:prstGeom prst="trapezoid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464" name="フリーフォーム: 図形 463">
                  <a:extLst>
                    <a:ext uri="{FF2B5EF4-FFF2-40B4-BE49-F238E27FC236}">
                      <a16:creationId xmlns:a16="http://schemas.microsoft.com/office/drawing/2014/main" id="{538EF195-AE87-438F-B1EF-0855BFE6C04D}"/>
                    </a:ext>
                  </a:extLst>
                </p:cNvPr>
                <p:cNvSpPr/>
                <p:nvPr/>
              </p:nvSpPr>
              <p:spPr>
                <a:xfrm rot="2735543">
                  <a:off x="11763759" y="16877403"/>
                  <a:ext cx="1296847" cy="1465589"/>
                </a:xfrm>
                <a:custGeom>
                  <a:avLst/>
                  <a:gdLst>
                    <a:gd name="connsiteX0" fmla="*/ 0 w 1912417"/>
                    <a:gd name="connsiteY0" fmla="*/ 0 h 2161256"/>
                    <a:gd name="connsiteX1" fmla="*/ 1912417 w 1912417"/>
                    <a:gd name="connsiteY1" fmla="*/ 0 h 2161256"/>
                    <a:gd name="connsiteX2" fmla="*/ 1912417 w 1912417"/>
                    <a:gd name="connsiteY2" fmla="*/ 2161256 h 2161256"/>
                    <a:gd name="connsiteX3" fmla="*/ 831946 w 1912417"/>
                    <a:gd name="connsiteY3" fmla="*/ 2161256 h 2161256"/>
                    <a:gd name="connsiteX4" fmla="*/ 818861 w 1912417"/>
                    <a:gd name="connsiteY4" fmla="*/ 2147077 h 2161256"/>
                    <a:gd name="connsiteX5" fmla="*/ 61462 w 1912417"/>
                    <a:gd name="connsiteY5" fmla="*/ 1706288 h 2161256"/>
                    <a:gd name="connsiteX6" fmla="*/ 0 w 1912417"/>
                    <a:gd name="connsiteY6" fmla="*/ 1691953 h 21612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12417" h="2161256">
                      <a:moveTo>
                        <a:pt x="0" y="0"/>
                      </a:moveTo>
                      <a:lnTo>
                        <a:pt x="1912417" y="0"/>
                      </a:lnTo>
                      <a:lnTo>
                        <a:pt x="1912417" y="2161256"/>
                      </a:lnTo>
                      <a:lnTo>
                        <a:pt x="831946" y="2161256"/>
                      </a:lnTo>
                      <a:lnTo>
                        <a:pt x="818861" y="2147077"/>
                      </a:lnTo>
                      <a:cubicBezTo>
                        <a:pt x="599122" y="1931835"/>
                        <a:pt x="337859" y="1784997"/>
                        <a:pt x="61462" y="1706288"/>
                      </a:cubicBezTo>
                      <a:lnTo>
                        <a:pt x="0" y="169195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5" name="フリーフォーム: 図形 464">
                  <a:extLst>
                    <a:ext uri="{FF2B5EF4-FFF2-40B4-BE49-F238E27FC236}">
                      <a16:creationId xmlns:a16="http://schemas.microsoft.com/office/drawing/2014/main" id="{EDE10D10-22C4-4DF6-B573-991E015A51F8}"/>
                    </a:ext>
                  </a:extLst>
                </p:cNvPr>
                <p:cNvSpPr/>
                <p:nvPr/>
              </p:nvSpPr>
              <p:spPr>
                <a:xfrm rot="1505433">
                  <a:off x="11876094" y="16329541"/>
                  <a:ext cx="881745" cy="1213992"/>
                </a:xfrm>
                <a:custGeom>
                  <a:avLst/>
                  <a:gdLst>
                    <a:gd name="connsiteX0" fmla="*/ 478313 w 1300280"/>
                    <a:gd name="connsiteY0" fmla="*/ 0 h 1790233"/>
                    <a:gd name="connsiteX1" fmla="*/ 1300280 w 1300280"/>
                    <a:gd name="connsiteY1" fmla="*/ 1 h 1790233"/>
                    <a:gd name="connsiteX2" fmla="*/ 1300280 w 1300280"/>
                    <a:gd name="connsiteY2" fmla="*/ 1790233 h 1790233"/>
                    <a:gd name="connsiteX3" fmla="*/ 0 w 1300280"/>
                    <a:gd name="connsiteY3" fmla="*/ 1790233 h 17902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00280" h="1790233">
                      <a:moveTo>
                        <a:pt x="478313" y="0"/>
                      </a:moveTo>
                      <a:lnTo>
                        <a:pt x="1300280" y="1"/>
                      </a:lnTo>
                      <a:lnTo>
                        <a:pt x="1300280" y="1790233"/>
                      </a:lnTo>
                      <a:lnTo>
                        <a:pt x="0" y="179023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60" name="楕円 459">
                <a:extLst>
                  <a:ext uri="{FF2B5EF4-FFF2-40B4-BE49-F238E27FC236}">
                    <a16:creationId xmlns:a16="http://schemas.microsoft.com/office/drawing/2014/main" id="{A2D5FDDA-F7F5-4D17-9A99-CA62F2AEB61D}"/>
                  </a:ext>
                </a:extLst>
              </p:cNvPr>
              <p:cNvSpPr/>
              <p:nvPr/>
            </p:nvSpPr>
            <p:spPr>
              <a:xfrm>
                <a:off x="12412605" y="16719158"/>
                <a:ext cx="114244" cy="114244"/>
              </a:xfrm>
              <a:prstGeom prst="ellipse">
                <a:avLst/>
              </a:prstGeom>
              <a:solidFill>
                <a:srgbClr val="D2553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1" name="楕円 460">
                <a:extLst>
                  <a:ext uri="{FF2B5EF4-FFF2-40B4-BE49-F238E27FC236}">
                    <a16:creationId xmlns:a16="http://schemas.microsoft.com/office/drawing/2014/main" id="{A6EDA1F4-42CB-409D-84A2-DF3E5D2051E2}"/>
                  </a:ext>
                </a:extLst>
              </p:cNvPr>
              <p:cNvSpPr/>
              <p:nvPr/>
            </p:nvSpPr>
            <p:spPr>
              <a:xfrm>
                <a:off x="12325366" y="16910076"/>
                <a:ext cx="114244" cy="114244"/>
              </a:xfrm>
              <a:prstGeom prst="ellipse">
                <a:avLst/>
              </a:prstGeom>
              <a:solidFill>
                <a:srgbClr val="D2553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2" name="フリーフォーム: 図形 461">
                <a:extLst>
                  <a:ext uri="{FF2B5EF4-FFF2-40B4-BE49-F238E27FC236}">
                    <a16:creationId xmlns:a16="http://schemas.microsoft.com/office/drawing/2014/main" id="{275CDCF9-499B-4A7F-8AAF-A5A460CC0D39}"/>
                  </a:ext>
                </a:extLst>
              </p:cNvPr>
              <p:cNvSpPr/>
              <p:nvPr/>
            </p:nvSpPr>
            <p:spPr>
              <a:xfrm rot="13392035">
                <a:off x="11058220" y="17362265"/>
                <a:ext cx="299059" cy="718930"/>
              </a:xfrm>
              <a:custGeom>
                <a:avLst/>
                <a:gdLst>
                  <a:gd name="connsiteX0" fmla="*/ 441012 w 441012"/>
                  <a:gd name="connsiteY0" fmla="*/ 1060182 h 1060182"/>
                  <a:gd name="connsiteX1" fmla="*/ 410800 w 441012"/>
                  <a:gd name="connsiteY1" fmla="*/ 1054848 h 1060182"/>
                  <a:gd name="connsiteX2" fmla="*/ 83777 w 441012"/>
                  <a:gd name="connsiteY2" fmla="*/ 946652 h 1060182"/>
                  <a:gd name="connsiteX3" fmla="*/ 0 w 441012"/>
                  <a:gd name="connsiteY3" fmla="*/ 904523 h 1060182"/>
                  <a:gd name="connsiteX4" fmla="*/ 49799 w 441012"/>
                  <a:gd name="connsiteY4" fmla="*/ 1 h 1060182"/>
                  <a:gd name="connsiteX5" fmla="*/ 382644 w 441012"/>
                  <a:gd name="connsiteY5" fmla="*/ 0 h 1060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1012" h="1060182">
                    <a:moveTo>
                      <a:pt x="441012" y="1060182"/>
                    </a:moveTo>
                    <a:lnTo>
                      <a:pt x="410800" y="1054848"/>
                    </a:lnTo>
                    <a:cubicBezTo>
                      <a:pt x="299200" y="1029582"/>
                      <a:pt x="189630" y="993499"/>
                      <a:pt x="83777" y="946652"/>
                    </a:cubicBezTo>
                    <a:lnTo>
                      <a:pt x="0" y="904523"/>
                    </a:lnTo>
                    <a:lnTo>
                      <a:pt x="49799" y="1"/>
                    </a:lnTo>
                    <a:lnTo>
                      <a:pt x="382644" y="0"/>
                    </a:lnTo>
                    <a:close/>
                  </a:path>
                </a:pathLst>
              </a:custGeom>
              <a:solidFill>
                <a:srgbClr val="933E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466" name="グループ化 465">
              <a:extLst>
                <a:ext uri="{FF2B5EF4-FFF2-40B4-BE49-F238E27FC236}">
                  <a16:creationId xmlns:a16="http://schemas.microsoft.com/office/drawing/2014/main" id="{AA4D8B0A-6C35-4DF9-A5A5-98B4E8F2D018}"/>
                </a:ext>
              </a:extLst>
            </p:cNvPr>
            <p:cNvGrpSpPr/>
            <p:nvPr/>
          </p:nvGrpSpPr>
          <p:grpSpPr>
            <a:xfrm>
              <a:off x="15519215" y="16213676"/>
              <a:ext cx="1820057" cy="2049876"/>
              <a:chOff x="15519215" y="16213676"/>
              <a:chExt cx="1820057" cy="2049876"/>
            </a:xfrm>
          </p:grpSpPr>
          <p:sp>
            <p:nvSpPr>
              <p:cNvPr id="467" name="正方形/長方形 466">
                <a:extLst>
                  <a:ext uri="{FF2B5EF4-FFF2-40B4-BE49-F238E27FC236}">
                    <a16:creationId xmlns:a16="http://schemas.microsoft.com/office/drawing/2014/main" id="{E75A8C40-3DCC-48A2-9691-0DF6D3461009}"/>
                  </a:ext>
                </a:extLst>
              </p:cNvPr>
              <p:cNvSpPr/>
              <p:nvPr/>
            </p:nvSpPr>
            <p:spPr>
              <a:xfrm rot="20094567" flipH="1">
                <a:off x="15650045" y="16580221"/>
                <a:ext cx="543146" cy="759785"/>
              </a:xfrm>
              <a:prstGeom prst="rect">
                <a:avLst/>
              </a:prstGeom>
              <a:solidFill>
                <a:srgbClr val="0909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468" name="グループ化 467">
                <a:extLst>
                  <a:ext uri="{FF2B5EF4-FFF2-40B4-BE49-F238E27FC236}">
                    <a16:creationId xmlns:a16="http://schemas.microsoft.com/office/drawing/2014/main" id="{1D9EC3B6-17DD-4F18-A966-CC6BEF6A56D9}"/>
                  </a:ext>
                </a:extLst>
              </p:cNvPr>
              <p:cNvGrpSpPr/>
              <p:nvPr/>
            </p:nvGrpSpPr>
            <p:grpSpPr>
              <a:xfrm>
                <a:off x="15519215" y="16213676"/>
                <a:ext cx="1465589" cy="2049876"/>
                <a:chOff x="15785915" y="16213676"/>
                <a:chExt cx="1465589" cy="2049876"/>
              </a:xfrm>
              <a:solidFill>
                <a:srgbClr val="3E3F49"/>
              </a:solidFill>
            </p:grpSpPr>
            <p:sp>
              <p:nvSpPr>
                <p:cNvPr id="472" name="台形 471">
                  <a:extLst>
                    <a:ext uri="{FF2B5EF4-FFF2-40B4-BE49-F238E27FC236}">
                      <a16:creationId xmlns:a16="http://schemas.microsoft.com/office/drawing/2014/main" id="{CB871C47-4192-4807-A2F5-7781BEB00CE2}"/>
                    </a:ext>
                  </a:extLst>
                </p:cNvPr>
                <p:cNvSpPr/>
                <p:nvPr/>
              </p:nvSpPr>
              <p:spPr>
                <a:xfrm rot="8207965" flipH="1">
                  <a:off x="16773063" y="16213676"/>
                  <a:ext cx="451418" cy="2049876"/>
                </a:xfrm>
                <a:prstGeom prst="trapezoid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473" name="フリーフォーム: 図形 472">
                  <a:extLst>
                    <a:ext uri="{FF2B5EF4-FFF2-40B4-BE49-F238E27FC236}">
                      <a16:creationId xmlns:a16="http://schemas.microsoft.com/office/drawing/2014/main" id="{513815D1-7DC1-45E6-8EC2-5FD79C610FF5}"/>
                    </a:ext>
                  </a:extLst>
                </p:cNvPr>
                <p:cNvSpPr/>
                <p:nvPr/>
              </p:nvSpPr>
              <p:spPr>
                <a:xfrm rot="18864457" flipH="1">
                  <a:off x="15870286" y="16877403"/>
                  <a:ext cx="1296847" cy="1465589"/>
                </a:xfrm>
                <a:custGeom>
                  <a:avLst/>
                  <a:gdLst>
                    <a:gd name="connsiteX0" fmla="*/ 0 w 1912417"/>
                    <a:gd name="connsiteY0" fmla="*/ 0 h 2161256"/>
                    <a:gd name="connsiteX1" fmla="*/ 1912417 w 1912417"/>
                    <a:gd name="connsiteY1" fmla="*/ 0 h 2161256"/>
                    <a:gd name="connsiteX2" fmla="*/ 1912417 w 1912417"/>
                    <a:gd name="connsiteY2" fmla="*/ 2161256 h 2161256"/>
                    <a:gd name="connsiteX3" fmla="*/ 831946 w 1912417"/>
                    <a:gd name="connsiteY3" fmla="*/ 2161256 h 2161256"/>
                    <a:gd name="connsiteX4" fmla="*/ 818861 w 1912417"/>
                    <a:gd name="connsiteY4" fmla="*/ 2147077 h 2161256"/>
                    <a:gd name="connsiteX5" fmla="*/ 61462 w 1912417"/>
                    <a:gd name="connsiteY5" fmla="*/ 1706288 h 2161256"/>
                    <a:gd name="connsiteX6" fmla="*/ 0 w 1912417"/>
                    <a:gd name="connsiteY6" fmla="*/ 1691953 h 21612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12417" h="2161256">
                      <a:moveTo>
                        <a:pt x="0" y="0"/>
                      </a:moveTo>
                      <a:lnTo>
                        <a:pt x="1912417" y="0"/>
                      </a:lnTo>
                      <a:lnTo>
                        <a:pt x="1912417" y="2161256"/>
                      </a:lnTo>
                      <a:lnTo>
                        <a:pt x="831946" y="2161256"/>
                      </a:lnTo>
                      <a:lnTo>
                        <a:pt x="818861" y="2147077"/>
                      </a:lnTo>
                      <a:cubicBezTo>
                        <a:pt x="599122" y="1931835"/>
                        <a:pt x="337859" y="1784997"/>
                        <a:pt x="61462" y="1706288"/>
                      </a:cubicBezTo>
                      <a:lnTo>
                        <a:pt x="0" y="169195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4" name="フリーフォーム: 図形 473">
                  <a:extLst>
                    <a:ext uri="{FF2B5EF4-FFF2-40B4-BE49-F238E27FC236}">
                      <a16:creationId xmlns:a16="http://schemas.microsoft.com/office/drawing/2014/main" id="{97345E22-90E8-41A4-B60F-113A353725BE}"/>
                    </a:ext>
                  </a:extLst>
                </p:cNvPr>
                <p:cNvSpPr/>
                <p:nvPr/>
              </p:nvSpPr>
              <p:spPr>
                <a:xfrm rot="20094567" flipH="1">
                  <a:off x="16173052" y="16329541"/>
                  <a:ext cx="881745" cy="1213992"/>
                </a:xfrm>
                <a:custGeom>
                  <a:avLst/>
                  <a:gdLst>
                    <a:gd name="connsiteX0" fmla="*/ 478313 w 1300280"/>
                    <a:gd name="connsiteY0" fmla="*/ 0 h 1790233"/>
                    <a:gd name="connsiteX1" fmla="*/ 1300280 w 1300280"/>
                    <a:gd name="connsiteY1" fmla="*/ 1 h 1790233"/>
                    <a:gd name="connsiteX2" fmla="*/ 1300280 w 1300280"/>
                    <a:gd name="connsiteY2" fmla="*/ 1790233 h 1790233"/>
                    <a:gd name="connsiteX3" fmla="*/ 0 w 1300280"/>
                    <a:gd name="connsiteY3" fmla="*/ 1790233 h 17902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00280" h="1790233">
                      <a:moveTo>
                        <a:pt x="478313" y="0"/>
                      </a:moveTo>
                      <a:lnTo>
                        <a:pt x="1300280" y="1"/>
                      </a:lnTo>
                      <a:lnTo>
                        <a:pt x="1300280" y="1790233"/>
                      </a:lnTo>
                      <a:lnTo>
                        <a:pt x="0" y="179023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69" name="楕円 468">
                <a:extLst>
                  <a:ext uri="{FF2B5EF4-FFF2-40B4-BE49-F238E27FC236}">
                    <a16:creationId xmlns:a16="http://schemas.microsoft.com/office/drawing/2014/main" id="{B61DDF4F-F0CE-4C10-9F3D-593A9154736C}"/>
                  </a:ext>
                </a:extLst>
              </p:cNvPr>
              <p:cNvSpPr/>
              <p:nvPr/>
            </p:nvSpPr>
            <p:spPr>
              <a:xfrm flipH="1">
                <a:off x="15957882" y="16910076"/>
                <a:ext cx="114244" cy="114244"/>
              </a:xfrm>
              <a:prstGeom prst="ellipse">
                <a:avLst/>
              </a:prstGeom>
              <a:solidFill>
                <a:srgbClr val="D2553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0" name="楕円 469">
                <a:extLst>
                  <a:ext uri="{FF2B5EF4-FFF2-40B4-BE49-F238E27FC236}">
                    <a16:creationId xmlns:a16="http://schemas.microsoft.com/office/drawing/2014/main" id="{A9AC9808-4297-4425-9207-F1D387A8117E}"/>
                  </a:ext>
                </a:extLst>
              </p:cNvPr>
              <p:cNvSpPr/>
              <p:nvPr/>
            </p:nvSpPr>
            <p:spPr>
              <a:xfrm flipH="1">
                <a:off x="15870642" y="16719158"/>
                <a:ext cx="114244" cy="114244"/>
              </a:xfrm>
              <a:prstGeom prst="ellipse">
                <a:avLst/>
              </a:prstGeom>
              <a:solidFill>
                <a:srgbClr val="D2553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1" name="フリーフォーム: 図形 470">
                <a:extLst>
                  <a:ext uri="{FF2B5EF4-FFF2-40B4-BE49-F238E27FC236}">
                    <a16:creationId xmlns:a16="http://schemas.microsoft.com/office/drawing/2014/main" id="{C6450434-9E9C-4E3F-B967-782F054CEA2C}"/>
                  </a:ext>
                </a:extLst>
              </p:cNvPr>
              <p:cNvSpPr/>
              <p:nvPr/>
            </p:nvSpPr>
            <p:spPr>
              <a:xfrm rot="8207965" flipH="1">
                <a:off x="17040213" y="17362265"/>
                <a:ext cx="299059" cy="718930"/>
              </a:xfrm>
              <a:custGeom>
                <a:avLst/>
                <a:gdLst>
                  <a:gd name="connsiteX0" fmla="*/ 441012 w 441012"/>
                  <a:gd name="connsiteY0" fmla="*/ 1060182 h 1060182"/>
                  <a:gd name="connsiteX1" fmla="*/ 410800 w 441012"/>
                  <a:gd name="connsiteY1" fmla="*/ 1054848 h 1060182"/>
                  <a:gd name="connsiteX2" fmla="*/ 83777 w 441012"/>
                  <a:gd name="connsiteY2" fmla="*/ 946652 h 1060182"/>
                  <a:gd name="connsiteX3" fmla="*/ 0 w 441012"/>
                  <a:gd name="connsiteY3" fmla="*/ 904523 h 1060182"/>
                  <a:gd name="connsiteX4" fmla="*/ 49799 w 441012"/>
                  <a:gd name="connsiteY4" fmla="*/ 1 h 1060182"/>
                  <a:gd name="connsiteX5" fmla="*/ 382644 w 441012"/>
                  <a:gd name="connsiteY5" fmla="*/ 0 h 1060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1012" h="1060182">
                    <a:moveTo>
                      <a:pt x="441012" y="1060182"/>
                    </a:moveTo>
                    <a:lnTo>
                      <a:pt x="410800" y="1054848"/>
                    </a:lnTo>
                    <a:cubicBezTo>
                      <a:pt x="299200" y="1029582"/>
                      <a:pt x="189630" y="993499"/>
                      <a:pt x="83777" y="946652"/>
                    </a:cubicBezTo>
                    <a:lnTo>
                      <a:pt x="0" y="904523"/>
                    </a:lnTo>
                    <a:lnTo>
                      <a:pt x="49799" y="1"/>
                    </a:lnTo>
                    <a:lnTo>
                      <a:pt x="382644" y="0"/>
                    </a:lnTo>
                    <a:close/>
                  </a:path>
                </a:pathLst>
              </a:custGeom>
              <a:solidFill>
                <a:srgbClr val="933E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475" name="グループ化 474">
              <a:extLst>
                <a:ext uri="{FF2B5EF4-FFF2-40B4-BE49-F238E27FC236}">
                  <a16:creationId xmlns:a16="http://schemas.microsoft.com/office/drawing/2014/main" id="{D3772F1C-920B-4F8D-8B27-534F65FE634A}"/>
                </a:ext>
              </a:extLst>
            </p:cNvPr>
            <p:cNvGrpSpPr/>
            <p:nvPr/>
          </p:nvGrpSpPr>
          <p:grpSpPr>
            <a:xfrm>
              <a:off x="12905831" y="4599940"/>
              <a:ext cx="2510431" cy="1254630"/>
              <a:chOff x="12905831" y="4599940"/>
              <a:chExt cx="2510431" cy="1254630"/>
            </a:xfrm>
          </p:grpSpPr>
          <p:sp>
            <p:nvSpPr>
              <p:cNvPr id="476" name="フリーフォーム: 図形 475">
                <a:extLst>
                  <a:ext uri="{FF2B5EF4-FFF2-40B4-BE49-F238E27FC236}">
                    <a16:creationId xmlns:a16="http://schemas.microsoft.com/office/drawing/2014/main" id="{E256DD76-7028-4A29-9593-93A2ECAB4CDE}"/>
                  </a:ext>
                </a:extLst>
              </p:cNvPr>
              <p:cNvSpPr/>
              <p:nvPr/>
            </p:nvSpPr>
            <p:spPr>
              <a:xfrm>
                <a:off x="12905831" y="4599940"/>
                <a:ext cx="1022283" cy="1254628"/>
              </a:xfrm>
              <a:custGeom>
                <a:avLst/>
                <a:gdLst>
                  <a:gd name="connsiteX0" fmla="*/ 294530 w 1507527"/>
                  <a:gd name="connsiteY0" fmla="*/ 0 h 1850159"/>
                  <a:gd name="connsiteX1" fmla="*/ 336371 w 1507527"/>
                  <a:gd name="connsiteY1" fmla="*/ 8447 h 1850159"/>
                  <a:gd name="connsiteX2" fmla="*/ 397229 w 1507527"/>
                  <a:gd name="connsiteY2" fmla="*/ 27231 h 1850159"/>
                  <a:gd name="connsiteX3" fmla="*/ 1495105 w 1507527"/>
                  <a:gd name="connsiteY3" fmla="*/ 1152177 h 1850159"/>
                  <a:gd name="connsiteX4" fmla="*/ 1507527 w 1507527"/>
                  <a:gd name="connsiteY4" fmla="*/ 1187453 h 1850159"/>
                  <a:gd name="connsiteX5" fmla="*/ 1361521 w 1507527"/>
                  <a:gd name="connsiteY5" fmla="*/ 1209736 h 1850159"/>
                  <a:gd name="connsiteX6" fmla="*/ 306034 w 1507527"/>
                  <a:gd name="connsiteY6" fmla="*/ 1715027 h 1850159"/>
                  <a:gd name="connsiteX7" fmla="*/ 157351 w 1507527"/>
                  <a:gd name="connsiteY7" fmla="*/ 1850159 h 1850159"/>
                  <a:gd name="connsiteX8" fmla="*/ 118238 w 1507527"/>
                  <a:gd name="connsiteY8" fmla="*/ 1741247 h 1850159"/>
                  <a:gd name="connsiteX9" fmla="*/ 0 w 1507527"/>
                  <a:gd name="connsiteY9" fmla="*/ 990529 h 1850159"/>
                  <a:gd name="connsiteX10" fmla="*/ 109197 w 1507527"/>
                  <a:gd name="connsiteY10" fmla="*/ 268256 h 1850159"/>
                  <a:gd name="connsiteX11" fmla="*/ 175460 w 1507527"/>
                  <a:gd name="connsiteY11" fmla="*/ 87213 h 1850159"/>
                  <a:gd name="connsiteX12" fmla="*/ 176127 w 1507527"/>
                  <a:gd name="connsiteY12" fmla="*/ 87146 h 1850159"/>
                  <a:gd name="connsiteX13" fmla="*/ 176917 w 1507527"/>
                  <a:gd name="connsiteY13" fmla="*/ 83231 h 1850159"/>
                  <a:gd name="connsiteX14" fmla="*/ 197063 w 1507527"/>
                  <a:gd name="connsiteY14" fmla="*/ 45965 h 1850159"/>
                  <a:gd name="connsiteX15" fmla="*/ 294530 w 1507527"/>
                  <a:gd name="connsiteY15" fmla="*/ 0 h 1850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507527" h="1850159">
                    <a:moveTo>
                      <a:pt x="294530" y="0"/>
                    </a:moveTo>
                    <a:lnTo>
                      <a:pt x="336371" y="8447"/>
                    </a:lnTo>
                    <a:lnTo>
                      <a:pt x="397229" y="27231"/>
                    </a:lnTo>
                    <a:cubicBezTo>
                      <a:pt x="897616" y="238877"/>
                      <a:pt x="1295373" y="645657"/>
                      <a:pt x="1495105" y="1152177"/>
                    </a:cubicBezTo>
                    <a:lnTo>
                      <a:pt x="1507527" y="1187453"/>
                    </a:lnTo>
                    <a:lnTo>
                      <a:pt x="1361521" y="1209736"/>
                    </a:lnTo>
                    <a:cubicBezTo>
                      <a:pt x="966236" y="1290623"/>
                      <a:pt x="605929" y="1467532"/>
                      <a:pt x="306034" y="1715027"/>
                    </a:cubicBezTo>
                    <a:lnTo>
                      <a:pt x="157351" y="1850159"/>
                    </a:lnTo>
                    <a:lnTo>
                      <a:pt x="118238" y="1741247"/>
                    </a:lnTo>
                    <a:cubicBezTo>
                      <a:pt x="41483" y="1504837"/>
                      <a:pt x="0" y="1252527"/>
                      <a:pt x="0" y="990529"/>
                    </a:cubicBezTo>
                    <a:cubicBezTo>
                      <a:pt x="0" y="739011"/>
                      <a:pt x="38230" y="496422"/>
                      <a:pt x="109197" y="268256"/>
                    </a:cubicBezTo>
                    <a:lnTo>
                      <a:pt x="175460" y="87213"/>
                    </a:lnTo>
                    <a:lnTo>
                      <a:pt x="176127" y="87146"/>
                    </a:lnTo>
                    <a:lnTo>
                      <a:pt x="176917" y="83231"/>
                    </a:lnTo>
                    <a:lnTo>
                      <a:pt x="197063" y="45965"/>
                    </a:lnTo>
                    <a:cubicBezTo>
                      <a:pt x="220230" y="17893"/>
                      <a:pt x="255291" y="0"/>
                      <a:pt x="294530" y="0"/>
                    </a:cubicBezTo>
                    <a:close/>
                  </a:path>
                </a:pathLst>
              </a:custGeom>
              <a:solidFill>
                <a:srgbClr val="D25539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77" name="フリーフォーム: 図形 476">
                <a:extLst>
                  <a:ext uri="{FF2B5EF4-FFF2-40B4-BE49-F238E27FC236}">
                    <a16:creationId xmlns:a16="http://schemas.microsoft.com/office/drawing/2014/main" id="{95703322-A696-432B-8C70-076449660863}"/>
                  </a:ext>
                </a:extLst>
              </p:cNvPr>
              <p:cNvSpPr/>
              <p:nvPr/>
            </p:nvSpPr>
            <p:spPr>
              <a:xfrm>
                <a:off x="14393978" y="4599940"/>
                <a:ext cx="1022284" cy="1254630"/>
              </a:xfrm>
              <a:custGeom>
                <a:avLst/>
                <a:gdLst>
                  <a:gd name="connsiteX0" fmla="*/ 1213559 w 1507528"/>
                  <a:gd name="connsiteY0" fmla="*/ 0 h 1850161"/>
                  <a:gd name="connsiteX1" fmla="*/ 1302874 w 1507528"/>
                  <a:gd name="connsiteY1" fmla="*/ 36995 h 1850161"/>
                  <a:gd name="connsiteX2" fmla="*/ 1326529 w 1507528"/>
                  <a:gd name="connsiteY2" fmla="*/ 72081 h 1850161"/>
                  <a:gd name="connsiteX3" fmla="*/ 1398331 w 1507528"/>
                  <a:gd name="connsiteY3" fmla="*/ 268257 h 1850161"/>
                  <a:gd name="connsiteX4" fmla="*/ 1507528 w 1507528"/>
                  <a:gd name="connsiteY4" fmla="*/ 990530 h 1850161"/>
                  <a:gd name="connsiteX5" fmla="*/ 1389290 w 1507528"/>
                  <a:gd name="connsiteY5" fmla="*/ 1741248 h 1850161"/>
                  <a:gd name="connsiteX6" fmla="*/ 1350177 w 1507528"/>
                  <a:gd name="connsiteY6" fmla="*/ 1850161 h 1850161"/>
                  <a:gd name="connsiteX7" fmla="*/ 1201494 w 1507528"/>
                  <a:gd name="connsiteY7" fmla="*/ 1715028 h 1850161"/>
                  <a:gd name="connsiteX8" fmla="*/ 146006 w 1507528"/>
                  <a:gd name="connsiteY8" fmla="*/ 1209737 h 1850161"/>
                  <a:gd name="connsiteX9" fmla="*/ 0 w 1507528"/>
                  <a:gd name="connsiteY9" fmla="*/ 1187454 h 1850161"/>
                  <a:gd name="connsiteX10" fmla="*/ 12422 w 1507528"/>
                  <a:gd name="connsiteY10" fmla="*/ 1152178 h 1850161"/>
                  <a:gd name="connsiteX11" fmla="*/ 1110298 w 1507528"/>
                  <a:gd name="connsiteY11" fmla="*/ 27232 h 1850161"/>
                  <a:gd name="connsiteX12" fmla="*/ 1171025 w 1507528"/>
                  <a:gd name="connsiteY12" fmla="*/ 5006 h 1850161"/>
                  <a:gd name="connsiteX13" fmla="*/ 1213559 w 1507528"/>
                  <a:gd name="connsiteY13" fmla="*/ 0 h 1850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507528" h="1850161">
                    <a:moveTo>
                      <a:pt x="1213559" y="0"/>
                    </a:moveTo>
                    <a:cubicBezTo>
                      <a:pt x="1248439" y="0"/>
                      <a:pt x="1280016" y="14138"/>
                      <a:pt x="1302874" y="36995"/>
                    </a:cubicBezTo>
                    <a:lnTo>
                      <a:pt x="1326529" y="72081"/>
                    </a:lnTo>
                    <a:lnTo>
                      <a:pt x="1398331" y="268257"/>
                    </a:lnTo>
                    <a:cubicBezTo>
                      <a:pt x="1469298" y="496423"/>
                      <a:pt x="1507528" y="739012"/>
                      <a:pt x="1507528" y="990530"/>
                    </a:cubicBezTo>
                    <a:cubicBezTo>
                      <a:pt x="1507528" y="1252528"/>
                      <a:pt x="1466045" y="1504838"/>
                      <a:pt x="1389290" y="1741248"/>
                    </a:cubicBezTo>
                    <a:lnTo>
                      <a:pt x="1350177" y="1850161"/>
                    </a:lnTo>
                    <a:lnTo>
                      <a:pt x="1201494" y="1715028"/>
                    </a:lnTo>
                    <a:cubicBezTo>
                      <a:pt x="901599" y="1467533"/>
                      <a:pt x="541291" y="1290624"/>
                      <a:pt x="146006" y="1209737"/>
                    </a:cubicBezTo>
                    <a:lnTo>
                      <a:pt x="0" y="1187454"/>
                    </a:lnTo>
                    <a:lnTo>
                      <a:pt x="12422" y="1152178"/>
                    </a:lnTo>
                    <a:cubicBezTo>
                      <a:pt x="212155" y="645658"/>
                      <a:pt x="609911" y="238878"/>
                      <a:pt x="1110298" y="27232"/>
                    </a:cubicBezTo>
                    <a:lnTo>
                      <a:pt x="1171025" y="5006"/>
                    </a:lnTo>
                    <a:cubicBezTo>
                      <a:pt x="1187585" y="955"/>
                      <a:pt x="1199381" y="1669"/>
                      <a:pt x="1213559" y="0"/>
                    </a:cubicBezTo>
                    <a:close/>
                  </a:path>
                </a:pathLst>
              </a:custGeom>
              <a:solidFill>
                <a:srgbClr val="D25539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78" name="フリーフォーム: 図形 477">
                <a:extLst>
                  <a:ext uri="{FF2B5EF4-FFF2-40B4-BE49-F238E27FC236}">
                    <a16:creationId xmlns:a16="http://schemas.microsoft.com/office/drawing/2014/main" id="{1F9FFDE2-5AC8-4032-B584-27C8204CD14C}"/>
                  </a:ext>
                </a:extLst>
              </p:cNvPr>
              <p:cNvSpPr/>
              <p:nvPr/>
            </p:nvSpPr>
            <p:spPr>
              <a:xfrm>
                <a:off x="13873079" y="5207047"/>
                <a:ext cx="575936" cy="206528"/>
              </a:xfrm>
              <a:custGeom>
                <a:avLst/>
                <a:gdLst>
                  <a:gd name="connsiteX0" fmla="*/ 201326 w 849313"/>
                  <a:gd name="connsiteY0" fmla="*/ 0 h 304560"/>
                  <a:gd name="connsiteX1" fmla="*/ 647987 w 849313"/>
                  <a:gd name="connsiteY1" fmla="*/ 0 h 304560"/>
                  <a:gd name="connsiteX2" fmla="*/ 849313 w 849313"/>
                  <a:gd name="connsiteY2" fmla="*/ 201326 h 304560"/>
                  <a:gd name="connsiteX3" fmla="*/ 849313 w 849313"/>
                  <a:gd name="connsiteY3" fmla="*/ 304560 h 304560"/>
                  <a:gd name="connsiteX4" fmla="*/ 672994 w 849313"/>
                  <a:gd name="connsiteY4" fmla="*/ 277651 h 304560"/>
                  <a:gd name="connsiteX5" fmla="*/ 424656 w 849313"/>
                  <a:gd name="connsiteY5" fmla="*/ 265111 h 304560"/>
                  <a:gd name="connsiteX6" fmla="*/ 176318 w 849313"/>
                  <a:gd name="connsiteY6" fmla="*/ 277651 h 304560"/>
                  <a:gd name="connsiteX7" fmla="*/ 0 w 849313"/>
                  <a:gd name="connsiteY7" fmla="*/ 304560 h 304560"/>
                  <a:gd name="connsiteX8" fmla="*/ 0 w 849313"/>
                  <a:gd name="connsiteY8" fmla="*/ 201326 h 304560"/>
                  <a:gd name="connsiteX9" fmla="*/ 201326 w 849313"/>
                  <a:gd name="connsiteY9" fmla="*/ 0 h 304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49313" h="304560">
                    <a:moveTo>
                      <a:pt x="201326" y="0"/>
                    </a:moveTo>
                    <a:lnTo>
                      <a:pt x="647987" y="0"/>
                    </a:lnTo>
                    <a:cubicBezTo>
                      <a:pt x="759176" y="0"/>
                      <a:pt x="849313" y="90137"/>
                      <a:pt x="849313" y="201326"/>
                    </a:cubicBezTo>
                    <a:lnTo>
                      <a:pt x="849313" y="304560"/>
                    </a:lnTo>
                    <a:lnTo>
                      <a:pt x="672994" y="277651"/>
                    </a:lnTo>
                    <a:cubicBezTo>
                      <a:pt x="591343" y="269359"/>
                      <a:pt x="508495" y="265111"/>
                      <a:pt x="424656" y="265111"/>
                    </a:cubicBezTo>
                    <a:cubicBezTo>
                      <a:pt x="340817" y="265111"/>
                      <a:pt x="257969" y="269359"/>
                      <a:pt x="176318" y="277651"/>
                    </a:cubicBezTo>
                    <a:lnTo>
                      <a:pt x="0" y="304560"/>
                    </a:lnTo>
                    <a:lnTo>
                      <a:pt x="0" y="201326"/>
                    </a:lnTo>
                    <a:cubicBezTo>
                      <a:pt x="0" y="90137"/>
                      <a:pt x="90137" y="0"/>
                      <a:pt x="201326" y="0"/>
                    </a:cubicBezTo>
                    <a:close/>
                  </a:path>
                </a:pathLst>
              </a:custGeom>
              <a:solidFill>
                <a:srgbClr val="D6928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79" name="フリーフォーム: 図形 478">
              <a:extLst>
                <a:ext uri="{FF2B5EF4-FFF2-40B4-BE49-F238E27FC236}">
                  <a16:creationId xmlns:a16="http://schemas.microsoft.com/office/drawing/2014/main" id="{9FCDC545-05BA-41AE-AAAA-6EF41C905CF1}"/>
                </a:ext>
              </a:extLst>
            </p:cNvPr>
            <p:cNvSpPr/>
            <p:nvPr/>
          </p:nvSpPr>
          <p:spPr>
            <a:xfrm>
              <a:off x="11409061" y="17038621"/>
              <a:ext cx="2632078" cy="2090186"/>
            </a:xfrm>
            <a:custGeom>
              <a:avLst/>
              <a:gdLst>
                <a:gd name="connsiteX0" fmla="*/ 1940719 w 3881438"/>
                <a:gd name="connsiteY0" fmla="*/ 0 h 3082328"/>
                <a:gd name="connsiteX1" fmla="*/ 3881438 w 3881438"/>
                <a:gd name="connsiteY1" fmla="*/ 1940720 h 3082328"/>
                <a:gd name="connsiteX2" fmla="*/ 3549994 w 3881438"/>
                <a:gd name="connsiteY2" fmla="*/ 3025794 h 3082328"/>
                <a:gd name="connsiteX3" fmla="*/ 3507718 w 3881438"/>
                <a:gd name="connsiteY3" fmla="*/ 3082328 h 3082328"/>
                <a:gd name="connsiteX4" fmla="*/ 373720 w 3881438"/>
                <a:gd name="connsiteY4" fmla="*/ 3082328 h 3082328"/>
                <a:gd name="connsiteX5" fmla="*/ 331444 w 3881438"/>
                <a:gd name="connsiteY5" fmla="*/ 3025794 h 3082328"/>
                <a:gd name="connsiteX6" fmla="*/ 0 w 3881438"/>
                <a:gd name="connsiteY6" fmla="*/ 1940720 h 3082328"/>
                <a:gd name="connsiteX7" fmla="*/ 1940719 w 3881438"/>
                <a:gd name="connsiteY7" fmla="*/ 0 h 308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81438" h="3082328">
                  <a:moveTo>
                    <a:pt x="1940719" y="0"/>
                  </a:moveTo>
                  <a:cubicBezTo>
                    <a:pt x="3012549" y="0"/>
                    <a:pt x="3881438" y="868888"/>
                    <a:pt x="3881438" y="1940720"/>
                  </a:cubicBezTo>
                  <a:cubicBezTo>
                    <a:pt x="3881438" y="2342656"/>
                    <a:pt x="3759251" y="2716052"/>
                    <a:pt x="3549994" y="3025794"/>
                  </a:cubicBezTo>
                  <a:lnTo>
                    <a:pt x="3507718" y="3082328"/>
                  </a:lnTo>
                  <a:lnTo>
                    <a:pt x="373720" y="3082328"/>
                  </a:lnTo>
                  <a:lnTo>
                    <a:pt x="331444" y="3025794"/>
                  </a:lnTo>
                  <a:cubicBezTo>
                    <a:pt x="122188" y="2716052"/>
                    <a:pt x="0" y="2342656"/>
                    <a:pt x="0" y="1940720"/>
                  </a:cubicBezTo>
                  <a:cubicBezTo>
                    <a:pt x="0" y="868888"/>
                    <a:pt x="868889" y="0"/>
                    <a:pt x="1940719" y="0"/>
                  </a:cubicBezTo>
                  <a:close/>
                </a:path>
              </a:pathLst>
            </a:custGeom>
            <a:solidFill>
              <a:srgbClr val="D255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80" name="四角形: 上の 2 つの角を丸める 479">
              <a:extLst>
                <a:ext uri="{FF2B5EF4-FFF2-40B4-BE49-F238E27FC236}">
                  <a16:creationId xmlns:a16="http://schemas.microsoft.com/office/drawing/2014/main" id="{15102193-6BBF-46EF-980B-C2026E0C0BD1}"/>
                </a:ext>
              </a:extLst>
            </p:cNvPr>
            <p:cNvSpPr/>
            <p:nvPr/>
          </p:nvSpPr>
          <p:spPr>
            <a:xfrm rot="10800000">
              <a:off x="11518865" y="18885774"/>
              <a:ext cx="2412469" cy="288245"/>
            </a:xfrm>
            <a:prstGeom prst="round2SameRect">
              <a:avLst>
                <a:gd name="adj1" fmla="val 19989"/>
                <a:gd name="adj2" fmla="val 0"/>
              </a:avLst>
            </a:prstGeom>
            <a:solidFill>
              <a:srgbClr val="3E3F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1" name="フリーフォーム: 図形 480">
              <a:extLst>
                <a:ext uri="{FF2B5EF4-FFF2-40B4-BE49-F238E27FC236}">
                  <a16:creationId xmlns:a16="http://schemas.microsoft.com/office/drawing/2014/main" id="{DADECF9F-210E-42F1-8D10-74BB23F92350}"/>
                </a:ext>
              </a:extLst>
            </p:cNvPr>
            <p:cNvSpPr/>
            <p:nvPr/>
          </p:nvSpPr>
          <p:spPr>
            <a:xfrm flipH="1">
              <a:off x="14356351" y="17038621"/>
              <a:ext cx="2632078" cy="2090186"/>
            </a:xfrm>
            <a:custGeom>
              <a:avLst/>
              <a:gdLst>
                <a:gd name="connsiteX0" fmla="*/ 1940719 w 3881438"/>
                <a:gd name="connsiteY0" fmla="*/ 0 h 3082328"/>
                <a:gd name="connsiteX1" fmla="*/ 3881438 w 3881438"/>
                <a:gd name="connsiteY1" fmla="*/ 1940720 h 3082328"/>
                <a:gd name="connsiteX2" fmla="*/ 3549994 w 3881438"/>
                <a:gd name="connsiteY2" fmla="*/ 3025794 h 3082328"/>
                <a:gd name="connsiteX3" fmla="*/ 3507718 w 3881438"/>
                <a:gd name="connsiteY3" fmla="*/ 3082328 h 3082328"/>
                <a:gd name="connsiteX4" fmla="*/ 373720 w 3881438"/>
                <a:gd name="connsiteY4" fmla="*/ 3082328 h 3082328"/>
                <a:gd name="connsiteX5" fmla="*/ 331444 w 3881438"/>
                <a:gd name="connsiteY5" fmla="*/ 3025794 h 3082328"/>
                <a:gd name="connsiteX6" fmla="*/ 0 w 3881438"/>
                <a:gd name="connsiteY6" fmla="*/ 1940720 h 3082328"/>
                <a:gd name="connsiteX7" fmla="*/ 1940719 w 3881438"/>
                <a:gd name="connsiteY7" fmla="*/ 0 h 308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81438" h="3082328">
                  <a:moveTo>
                    <a:pt x="1940719" y="0"/>
                  </a:moveTo>
                  <a:cubicBezTo>
                    <a:pt x="3012549" y="0"/>
                    <a:pt x="3881438" y="868888"/>
                    <a:pt x="3881438" y="1940720"/>
                  </a:cubicBezTo>
                  <a:cubicBezTo>
                    <a:pt x="3881438" y="2342656"/>
                    <a:pt x="3759251" y="2716052"/>
                    <a:pt x="3549994" y="3025794"/>
                  </a:cubicBezTo>
                  <a:lnTo>
                    <a:pt x="3507718" y="3082328"/>
                  </a:lnTo>
                  <a:lnTo>
                    <a:pt x="373720" y="3082328"/>
                  </a:lnTo>
                  <a:lnTo>
                    <a:pt x="331444" y="3025794"/>
                  </a:lnTo>
                  <a:cubicBezTo>
                    <a:pt x="122188" y="2716052"/>
                    <a:pt x="0" y="2342656"/>
                    <a:pt x="0" y="1940720"/>
                  </a:cubicBezTo>
                  <a:cubicBezTo>
                    <a:pt x="0" y="868888"/>
                    <a:pt x="868889" y="0"/>
                    <a:pt x="1940719" y="0"/>
                  </a:cubicBezTo>
                  <a:close/>
                </a:path>
              </a:pathLst>
            </a:custGeom>
            <a:solidFill>
              <a:srgbClr val="D255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82" name="四角形: 上の 2 つの角を丸める 481">
              <a:extLst>
                <a:ext uri="{FF2B5EF4-FFF2-40B4-BE49-F238E27FC236}">
                  <a16:creationId xmlns:a16="http://schemas.microsoft.com/office/drawing/2014/main" id="{4CFDA508-9080-40F2-AB3C-4A89B3F4836F}"/>
                </a:ext>
              </a:extLst>
            </p:cNvPr>
            <p:cNvSpPr/>
            <p:nvPr/>
          </p:nvSpPr>
          <p:spPr>
            <a:xfrm rot="10800000" flipH="1">
              <a:off x="14466156" y="18885775"/>
              <a:ext cx="2412469" cy="288244"/>
            </a:xfrm>
            <a:prstGeom prst="round2SameRect">
              <a:avLst>
                <a:gd name="adj1" fmla="val 19989"/>
                <a:gd name="adj2" fmla="val 0"/>
              </a:avLst>
            </a:prstGeom>
            <a:solidFill>
              <a:srgbClr val="3E3F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FEDABFDF-74C6-4451-A233-D449FE1676FF}"/>
              </a:ext>
            </a:extLst>
          </p:cNvPr>
          <p:cNvGrpSpPr/>
          <p:nvPr/>
        </p:nvGrpSpPr>
        <p:grpSpPr>
          <a:xfrm>
            <a:off x="18018128" y="2133600"/>
            <a:ext cx="12298101" cy="17040754"/>
            <a:chOff x="18018128" y="2133600"/>
            <a:chExt cx="12298101" cy="17040754"/>
          </a:xfrm>
        </p:grpSpPr>
        <p:grpSp>
          <p:nvGrpSpPr>
            <p:cNvPr id="767" name="グループ化 766">
              <a:extLst>
                <a:ext uri="{FF2B5EF4-FFF2-40B4-BE49-F238E27FC236}">
                  <a16:creationId xmlns:a16="http://schemas.microsoft.com/office/drawing/2014/main" id="{121BD26D-9E01-48C7-A2DD-B313F5DC4FE6}"/>
                </a:ext>
              </a:extLst>
            </p:cNvPr>
            <p:cNvGrpSpPr/>
            <p:nvPr/>
          </p:nvGrpSpPr>
          <p:grpSpPr>
            <a:xfrm>
              <a:off x="20779167" y="11685745"/>
              <a:ext cx="2685138" cy="7488609"/>
              <a:chOff x="20779167" y="11685745"/>
              <a:chExt cx="2685138" cy="7488609"/>
            </a:xfrm>
          </p:grpSpPr>
          <p:sp>
            <p:nvSpPr>
              <p:cNvPr id="768" name="台形 767">
                <a:extLst>
                  <a:ext uri="{FF2B5EF4-FFF2-40B4-BE49-F238E27FC236}">
                    <a16:creationId xmlns:a16="http://schemas.microsoft.com/office/drawing/2014/main" id="{2C800823-EF3B-4FDA-81AF-169EBEFBA4B3}"/>
                  </a:ext>
                </a:extLst>
              </p:cNvPr>
              <p:cNvSpPr/>
              <p:nvPr/>
            </p:nvSpPr>
            <p:spPr>
              <a:xfrm rot="10800000">
                <a:off x="22350161" y="17739579"/>
                <a:ext cx="447107" cy="1434775"/>
              </a:xfrm>
              <a:prstGeom prst="trapezoid">
                <a:avLst/>
              </a:prstGeom>
              <a:solidFill>
                <a:srgbClr val="1334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69" name="フリーフォーム: 図形 768">
                <a:extLst>
                  <a:ext uri="{FF2B5EF4-FFF2-40B4-BE49-F238E27FC236}">
                    <a16:creationId xmlns:a16="http://schemas.microsoft.com/office/drawing/2014/main" id="{835EFAC7-5CD4-4774-B4A3-E7B2C80F4183}"/>
                  </a:ext>
                </a:extLst>
              </p:cNvPr>
              <p:cNvSpPr/>
              <p:nvPr/>
            </p:nvSpPr>
            <p:spPr>
              <a:xfrm>
                <a:off x="21823756" y="15768935"/>
                <a:ext cx="1640549" cy="2402087"/>
              </a:xfrm>
              <a:custGeom>
                <a:avLst/>
                <a:gdLst>
                  <a:gd name="connsiteX0" fmla="*/ 1698778 w 2415290"/>
                  <a:gd name="connsiteY0" fmla="*/ 0 h 3536460"/>
                  <a:gd name="connsiteX1" fmla="*/ 1734874 w 2415290"/>
                  <a:gd name="connsiteY1" fmla="*/ 2533548 h 3536460"/>
                  <a:gd name="connsiteX2" fmla="*/ 1859078 w 2415290"/>
                  <a:gd name="connsiteY2" fmla="*/ 2572104 h 3536460"/>
                  <a:gd name="connsiteX3" fmla="*/ 2067036 w 2415290"/>
                  <a:gd name="connsiteY3" fmla="*/ 2593068 h 3536460"/>
                  <a:gd name="connsiteX4" fmla="*/ 2274992 w 2415290"/>
                  <a:gd name="connsiteY4" fmla="*/ 2572104 h 3536460"/>
                  <a:gd name="connsiteX5" fmla="*/ 2282428 w 2415290"/>
                  <a:gd name="connsiteY5" fmla="*/ 2569796 h 3536460"/>
                  <a:gd name="connsiteX6" fmla="*/ 2325754 w 2415290"/>
                  <a:gd name="connsiteY6" fmla="*/ 2622308 h 3536460"/>
                  <a:gd name="connsiteX7" fmla="*/ 2415290 w 2415290"/>
                  <a:gd name="connsiteY7" fmla="*/ 2915424 h 3536460"/>
                  <a:gd name="connsiteX8" fmla="*/ 1996690 w 2415290"/>
                  <a:gd name="connsiteY8" fmla="*/ 3429028 h 3536460"/>
                  <a:gd name="connsiteX9" fmla="*/ 1939668 w 2415290"/>
                  <a:gd name="connsiteY9" fmla="*/ 3434776 h 3536460"/>
                  <a:gd name="connsiteX10" fmla="*/ 1930118 w 2415290"/>
                  <a:gd name="connsiteY10" fmla="*/ 3404010 h 3536460"/>
                  <a:gd name="connsiteX11" fmla="*/ 1529988 w 2415290"/>
                  <a:gd name="connsiteY11" fmla="*/ 3138788 h 3536460"/>
                  <a:gd name="connsiteX12" fmla="*/ 1104560 w 2415290"/>
                  <a:gd name="connsiteY12" fmla="*/ 3485524 h 3536460"/>
                  <a:gd name="connsiteX13" fmla="*/ 1099424 w 2415290"/>
                  <a:gd name="connsiteY13" fmla="*/ 3536460 h 3536460"/>
                  <a:gd name="connsiteX14" fmla="*/ 1075844 w 2415290"/>
                  <a:gd name="connsiteY14" fmla="*/ 3525460 h 3536460"/>
                  <a:gd name="connsiteX15" fmla="*/ 861018 w 2415290"/>
                  <a:gd name="connsiteY15" fmla="*/ 3228588 h 3536460"/>
                  <a:gd name="connsiteX16" fmla="*/ 0 w 2415290"/>
                  <a:gd name="connsiteY16" fmla="*/ 0 h 3536460"/>
                  <a:gd name="connsiteX17" fmla="*/ 2 w 2415290"/>
                  <a:gd name="connsiteY17" fmla="*/ 2 h 3536460"/>
                  <a:gd name="connsiteX18" fmla="*/ 1698778 w 2415290"/>
                  <a:gd name="connsiteY18" fmla="*/ 2 h 3536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415290" h="3536460">
                    <a:moveTo>
                      <a:pt x="1698778" y="0"/>
                    </a:moveTo>
                    <a:lnTo>
                      <a:pt x="1734874" y="2533548"/>
                    </a:lnTo>
                    <a:lnTo>
                      <a:pt x="1859078" y="2572104"/>
                    </a:lnTo>
                    <a:cubicBezTo>
                      <a:pt x="1926250" y="2585848"/>
                      <a:pt x="1995800" y="2593068"/>
                      <a:pt x="2067036" y="2593068"/>
                    </a:cubicBezTo>
                    <a:cubicBezTo>
                      <a:pt x="2138270" y="2593068"/>
                      <a:pt x="2207820" y="2585848"/>
                      <a:pt x="2274992" y="2572104"/>
                    </a:cubicBezTo>
                    <a:lnTo>
                      <a:pt x="2282428" y="2569796"/>
                    </a:lnTo>
                    <a:lnTo>
                      <a:pt x="2325754" y="2622308"/>
                    </a:lnTo>
                    <a:cubicBezTo>
                      <a:pt x="2382280" y="2705980"/>
                      <a:pt x="2415290" y="2806848"/>
                      <a:pt x="2415290" y="2915424"/>
                    </a:cubicBezTo>
                    <a:cubicBezTo>
                      <a:pt x="2415290" y="3168772"/>
                      <a:pt x="2235582" y="3380144"/>
                      <a:pt x="1996690" y="3429028"/>
                    </a:cubicBezTo>
                    <a:lnTo>
                      <a:pt x="1939668" y="3434776"/>
                    </a:lnTo>
                    <a:lnTo>
                      <a:pt x="1930118" y="3404010"/>
                    </a:lnTo>
                    <a:cubicBezTo>
                      <a:pt x="1864194" y="3248150"/>
                      <a:pt x="1709860" y="3138788"/>
                      <a:pt x="1529988" y="3138788"/>
                    </a:cubicBezTo>
                    <a:cubicBezTo>
                      <a:pt x="1320134" y="3138788"/>
                      <a:pt x="1145050" y="3287640"/>
                      <a:pt x="1104560" y="3485524"/>
                    </a:cubicBezTo>
                    <a:lnTo>
                      <a:pt x="1099424" y="3536460"/>
                    </a:lnTo>
                    <a:lnTo>
                      <a:pt x="1075844" y="3525460"/>
                    </a:lnTo>
                    <a:cubicBezTo>
                      <a:pt x="966944" y="3462840"/>
                      <a:pt x="886996" y="3355544"/>
                      <a:pt x="861018" y="3228588"/>
                    </a:cubicBezTo>
                    <a:lnTo>
                      <a:pt x="0" y="0"/>
                    </a:lnTo>
                    <a:lnTo>
                      <a:pt x="2" y="2"/>
                    </a:lnTo>
                    <a:lnTo>
                      <a:pt x="1698778" y="2"/>
                    </a:lnTo>
                    <a:close/>
                  </a:path>
                </a:pathLst>
              </a:custGeom>
              <a:solidFill>
                <a:srgbClr val="3EA8C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70" name="フリーフォーム: 図形 769">
                <a:extLst>
                  <a:ext uri="{FF2B5EF4-FFF2-40B4-BE49-F238E27FC236}">
                    <a16:creationId xmlns:a16="http://schemas.microsoft.com/office/drawing/2014/main" id="{AD32EC74-E8A8-4FA5-94B2-6EE8F7B8AB78}"/>
                  </a:ext>
                </a:extLst>
              </p:cNvPr>
              <p:cNvSpPr/>
              <p:nvPr/>
            </p:nvSpPr>
            <p:spPr>
              <a:xfrm>
                <a:off x="22436705" y="17824917"/>
                <a:ext cx="865460" cy="853434"/>
              </a:xfrm>
              <a:custGeom>
                <a:avLst/>
                <a:gdLst>
                  <a:gd name="connsiteX0" fmla="*/ 626874 w 1253748"/>
                  <a:gd name="connsiteY0" fmla="*/ 0 h 1236326"/>
                  <a:gd name="connsiteX1" fmla="*/ 1253748 w 1253748"/>
                  <a:gd name="connsiteY1" fmla="*/ 626874 h 1236326"/>
                  <a:gd name="connsiteX2" fmla="*/ 870882 w 1253748"/>
                  <a:gd name="connsiteY2" fmla="*/ 1204484 h 1236326"/>
                  <a:gd name="connsiteX3" fmla="*/ 768304 w 1253748"/>
                  <a:gd name="connsiteY3" fmla="*/ 1236326 h 1236326"/>
                  <a:gd name="connsiteX4" fmla="*/ 703016 w 1253748"/>
                  <a:gd name="connsiteY4" fmla="*/ 1157196 h 1236326"/>
                  <a:gd name="connsiteX5" fmla="*/ 259748 w 1253748"/>
                  <a:gd name="connsiteY5" fmla="*/ 973588 h 1236326"/>
                  <a:gd name="connsiteX6" fmla="*/ 133410 w 1253748"/>
                  <a:gd name="connsiteY6" fmla="*/ 986324 h 1236326"/>
                  <a:gd name="connsiteX7" fmla="*/ 118318 w 1253748"/>
                  <a:gd name="connsiteY7" fmla="*/ 991008 h 1236326"/>
                  <a:gd name="connsiteX8" fmla="*/ 107060 w 1253748"/>
                  <a:gd name="connsiteY8" fmla="*/ 977364 h 1236326"/>
                  <a:gd name="connsiteX9" fmla="*/ 0 w 1253748"/>
                  <a:gd name="connsiteY9" fmla="*/ 626874 h 1236326"/>
                  <a:gd name="connsiteX10" fmla="*/ 626874 w 1253748"/>
                  <a:gd name="connsiteY10" fmla="*/ 0 h 1236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253748" h="1236326">
                    <a:moveTo>
                      <a:pt x="626874" y="0"/>
                    </a:moveTo>
                    <a:cubicBezTo>
                      <a:pt x="973086" y="0"/>
                      <a:pt x="1253748" y="280662"/>
                      <a:pt x="1253748" y="626874"/>
                    </a:cubicBezTo>
                    <a:cubicBezTo>
                      <a:pt x="1253748" y="886534"/>
                      <a:pt x="1095876" y="1109320"/>
                      <a:pt x="870882" y="1204484"/>
                    </a:cubicBezTo>
                    <a:lnTo>
                      <a:pt x="768304" y="1236326"/>
                    </a:lnTo>
                    <a:lnTo>
                      <a:pt x="703016" y="1157196"/>
                    </a:lnTo>
                    <a:cubicBezTo>
                      <a:pt x="589574" y="1043754"/>
                      <a:pt x="432856" y="973588"/>
                      <a:pt x="259748" y="973588"/>
                    </a:cubicBezTo>
                    <a:cubicBezTo>
                      <a:pt x="216472" y="973588"/>
                      <a:pt x="174218" y="977974"/>
                      <a:pt x="133410" y="986324"/>
                    </a:cubicBezTo>
                    <a:lnTo>
                      <a:pt x="118318" y="991008"/>
                    </a:lnTo>
                    <a:lnTo>
                      <a:pt x="107060" y="977364"/>
                    </a:lnTo>
                    <a:cubicBezTo>
                      <a:pt x="39468" y="877316"/>
                      <a:pt x="0" y="756704"/>
                      <a:pt x="0" y="626874"/>
                    </a:cubicBezTo>
                    <a:cubicBezTo>
                      <a:pt x="0" y="280662"/>
                      <a:pt x="280662" y="0"/>
                      <a:pt x="626874" y="0"/>
                    </a:cubicBezTo>
                    <a:close/>
                  </a:path>
                </a:pathLst>
              </a:custGeom>
              <a:solidFill>
                <a:srgbClr val="1334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71" name="フリーフォーム: 図形 770">
                <a:extLst>
                  <a:ext uri="{FF2B5EF4-FFF2-40B4-BE49-F238E27FC236}">
                    <a16:creationId xmlns:a16="http://schemas.microsoft.com/office/drawing/2014/main" id="{FA907D84-3F16-466E-84F0-7AF9231F6F93}"/>
                  </a:ext>
                </a:extLst>
              </p:cNvPr>
              <p:cNvSpPr/>
              <p:nvPr/>
            </p:nvSpPr>
            <p:spPr>
              <a:xfrm>
                <a:off x="20779167" y="11685745"/>
                <a:ext cx="2198459" cy="4083191"/>
              </a:xfrm>
              <a:custGeom>
                <a:avLst/>
                <a:gdLst>
                  <a:gd name="connsiteX0" fmla="*/ 3100522 w 3184794"/>
                  <a:gd name="connsiteY0" fmla="*/ 0 h 5915110"/>
                  <a:gd name="connsiteX1" fmla="*/ 3184794 w 3184794"/>
                  <a:gd name="connsiteY1" fmla="*/ 5915110 h 5915110"/>
                  <a:gd name="connsiteX2" fmla="*/ 1513244 w 3184794"/>
                  <a:gd name="connsiteY2" fmla="*/ 5915110 h 5915110"/>
                  <a:gd name="connsiteX3" fmla="*/ 0 w 3184794"/>
                  <a:gd name="connsiteY3" fmla="*/ 240846 h 59151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84794" h="5915110">
                    <a:moveTo>
                      <a:pt x="3100522" y="0"/>
                    </a:moveTo>
                    <a:lnTo>
                      <a:pt x="3184794" y="5915110"/>
                    </a:lnTo>
                    <a:lnTo>
                      <a:pt x="1513244" y="5915110"/>
                    </a:lnTo>
                    <a:lnTo>
                      <a:pt x="0" y="240846"/>
                    </a:lnTo>
                    <a:close/>
                  </a:path>
                </a:pathLst>
              </a:custGeom>
              <a:solidFill>
                <a:srgbClr val="FBF8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772" name="グループ化 771">
                <a:extLst>
                  <a:ext uri="{FF2B5EF4-FFF2-40B4-BE49-F238E27FC236}">
                    <a16:creationId xmlns:a16="http://schemas.microsoft.com/office/drawing/2014/main" id="{8BCED122-A98D-4909-A12E-F29B99D5A789}"/>
                  </a:ext>
                </a:extLst>
              </p:cNvPr>
              <p:cNvGrpSpPr/>
              <p:nvPr/>
            </p:nvGrpSpPr>
            <p:grpSpPr>
              <a:xfrm>
                <a:off x="22092145" y="15836878"/>
                <a:ext cx="570114" cy="1040982"/>
                <a:chOff x="23513654" y="26628725"/>
                <a:chExt cx="825896" cy="1508017"/>
              </a:xfrm>
              <a:solidFill>
                <a:srgbClr val="090909"/>
              </a:solidFill>
            </p:grpSpPr>
            <p:sp>
              <p:nvSpPr>
                <p:cNvPr id="773" name="ひし形 772">
                  <a:extLst>
                    <a:ext uri="{FF2B5EF4-FFF2-40B4-BE49-F238E27FC236}">
                      <a16:creationId xmlns:a16="http://schemas.microsoft.com/office/drawing/2014/main" id="{21ADBBF4-CC51-4539-BC67-C74AA4739189}"/>
                    </a:ext>
                  </a:extLst>
                </p:cNvPr>
                <p:cNvSpPr/>
                <p:nvPr/>
              </p:nvSpPr>
              <p:spPr>
                <a:xfrm>
                  <a:off x="23513654" y="26628725"/>
                  <a:ext cx="825896" cy="965200"/>
                </a:xfrm>
                <a:prstGeom prst="diamond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4" name="ひし形 773">
                  <a:extLst>
                    <a:ext uri="{FF2B5EF4-FFF2-40B4-BE49-F238E27FC236}">
                      <a16:creationId xmlns:a16="http://schemas.microsoft.com/office/drawing/2014/main" id="{3646CBE4-79DF-4197-9A7E-149DBDD90BC3}"/>
                    </a:ext>
                  </a:extLst>
                </p:cNvPr>
                <p:cNvSpPr/>
                <p:nvPr/>
              </p:nvSpPr>
              <p:spPr>
                <a:xfrm>
                  <a:off x="23662879" y="27520332"/>
                  <a:ext cx="527446" cy="616410"/>
                </a:xfrm>
                <a:prstGeom prst="diamond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775" name="グループ化 774">
              <a:extLst>
                <a:ext uri="{FF2B5EF4-FFF2-40B4-BE49-F238E27FC236}">
                  <a16:creationId xmlns:a16="http://schemas.microsoft.com/office/drawing/2014/main" id="{787D5ED3-00EB-4189-9DE2-C0B6AFCE8BAE}"/>
                </a:ext>
              </a:extLst>
            </p:cNvPr>
            <p:cNvGrpSpPr/>
            <p:nvPr/>
          </p:nvGrpSpPr>
          <p:grpSpPr>
            <a:xfrm>
              <a:off x="23499035" y="11629590"/>
              <a:ext cx="4553593" cy="7131100"/>
              <a:chOff x="23499035" y="11629590"/>
              <a:chExt cx="4553593" cy="7131100"/>
            </a:xfrm>
          </p:grpSpPr>
          <p:sp>
            <p:nvSpPr>
              <p:cNvPr id="776" name="台形 775">
                <a:extLst>
                  <a:ext uri="{FF2B5EF4-FFF2-40B4-BE49-F238E27FC236}">
                    <a16:creationId xmlns:a16="http://schemas.microsoft.com/office/drawing/2014/main" id="{5BB2501F-A80D-4E3E-B67E-E25D1F9EE9E6}"/>
                  </a:ext>
                </a:extLst>
              </p:cNvPr>
              <p:cNvSpPr/>
              <p:nvPr/>
            </p:nvSpPr>
            <p:spPr>
              <a:xfrm rot="9235775">
                <a:off x="26604910" y="17325915"/>
                <a:ext cx="447107" cy="1434775"/>
              </a:xfrm>
              <a:prstGeom prst="trapezoid">
                <a:avLst/>
              </a:prstGeom>
              <a:solidFill>
                <a:srgbClr val="1334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77" name="フリーフォーム: 図形 776">
                <a:extLst>
                  <a:ext uri="{FF2B5EF4-FFF2-40B4-BE49-F238E27FC236}">
                    <a16:creationId xmlns:a16="http://schemas.microsoft.com/office/drawing/2014/main" id="{96679323-DD23-402E-B2B3-EABF570DA229}"/>
                  </a:ext>
                </a:extLst>
              </p:cNvPr>
              <p:cNvSpPr/>
              <p:nvPr/>
            </p:nvSpPr>
            <p:spPr>
              <a:xfrm>
                <a:off x="25153671" y="15386847"/>
                <a:ext cx="2676579" cy="2346065"/>
              </a:xfrm>
              <a:custGeom>
                <a:avLst/>
                <a:gdLst>
                  <a:gd name="connsiteX0" fmla="*/ 1423682 w 3940580"/>
                  <a:gd name="connsiteY0" fmla="*/ 0 h 3453982"/>
                  <a:gd name="connsiteX1" fmla="*/ 2256486 w 3940580"/>
                  <a:gd name="connsiteY1" fmla="*/ 2069170 h 3453982"/>
                  <a:gd name="connsiteX2" fmla="*/ 2354944 w 3940580"/>
                  <a:gd name="connsiteY2" fmla="*/ 2125760 h 3453982"/>
                  <a:gd name="connsiteX3" fmla="*/ 2802302 w 3940580"/>
                  <a:gd name="connsiteY3" fmla="*/ 2227514 h 3453982"/>
                  <a:gd name="connsiteX4" fmla="*/ 3657936 w 3940580"/>
                  <a:gd name="connsiteY4" fmla="*/ 1772576 h 3453982"/>
                  <a:gd name="connsiteX5" fmla="*/ 3681122 w 3940580"/>
                  <a:gd name="connsiteY5" fmla="*/ 1734410 h 3453982"/>
                  <a:gd name="connsiteX6" fmla="*/ 3775206 w 3940580"/>
                  <a:gd name="connsiteY6" fmla="*/ 1848442 h 3453982"/>
                  <a:gd name="connsiteX7" fmla="*/ 3940580 w 3940580"/>
                  <a:gd name="connsiteY7" fmla="*/ 2389838 h 3453982"/>
                  <a:gd name="connsiteX8" fmla="*/ 3897048 w 3940580"/>
                  <a:gd name="connsiteY8" fmla="*/ 2677786 h 3453982"/>
                  <a:gd name="connsiteX9" fmla="*/ 3890704 w 3940580"/>
                  <a:gd name="connsiteY9" fmla="*/ 2695122 h 3453982"/>
                  <a:gd name="connsiteX10" fmla="*/ 3876110 w 3940580"/>
                  <a:gd name="connsiteY10" fmla="*/ 2688090 h 3453982"/>
                  <a:gd name="connsiteX11" fmla="*/ 3396984 w 3940580"/>
                  <a:gd name="connsiteY11" fmla="*/ 2591362 h 3453982"/>
                  <a:gd name="connsiteX12" fmla="*/ 2262804 w 3940580"/>
                  <a:gd name="connsiteY12" fmla="*/ 3343146 h 3453982"/>
                  <a:gd name="connsiteX13" fmla="*/ 2224298 w 3940580"/>
                  <a:gd name="connsiteY13" fmla="*/ 3448356 h 3453982"/>
                  <a:gd name="connsiteX14" fmla="*/ 2179634 w 3940580"/>
                  <a:gd name="connsiteY14" fmla="*/ 3453982 h 3453982"/>
                  <a:gd name="connsiteX15" fmla="*/ 1876736 w 3940580"/>
                  <a:gd name="connsiteY15" fmla="*/ 3328518 h 3453982"/>
                  <a:gd name="connsiteX16" fmla="*/ 1843516 w 3940580"/>
                  <a:gd name="connsiteY16" fmla="*/ 3288254 h 3453982"/>
                  <a:gd name="connsiteX17" fmla="*/ 0 w 3940580"/>
                  <a:gd name="connsiteY17" fmla="*/ 694376 h 3453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940580" h="3453982">
                    <a:moveTo>
                      <a:pt x="1423682" y="0"/>
                    </a:moveTo>
                    <a:lnTo>
                      <a:pt x="2256486" y="2069170"/>
                    </a:lnTo>
                    <a:lnTo>
                      <a:pt x="2354944" y="2125760"/>
                    </a:lnTo>
                    <a:cubicBezTo>
                      <a:pt x="2490276" y="2190970"/>
                      <a:pt x="2642018" y="2227514"/>
                      <a:pt x="2802302" y="2227514"/>
                    </a:cubicBezTo>
                    <a:cubicBezTo>
                      <a:pt x="3158478" y="2227514"/>
                      <a:pt x="3472504" y="2047054"/>
                      <a:pt x="3657936" y="1772576"/>
                    </a:cubicBezTo>
                    <a:lnTo>
                      <a:pt x="3681122" y="1734410"/>
                    </a:lnTo>
                    <a:lnTo>
                      <a:pt x="3775206" y="1848442"/>
                    </a:lnTo>
                    <a:cubicBezTo>
                      <a:pt x="3879616" y="2002986"/>
                      <a:pt x="3940580" y="2189292"/>
                      <a:pt x="3940580" y="2389838"/>
                    </a:cubicBezTo>
                    <a:cubicBezTo>
                      <a:pt x="3940580" y="2490112"/>
                      <a:pt x="3925340" y="2586824"/>
                      <a:pt x="3897048" y="2677786"/>
                    </a:cubicBezTo>
                    <a:lnTo>
                      <a:pt x="3890704" y="2695122"/>
                    </a:lnTo>
                    <a:lnTo>
                      <a:pt x="3876110" y="2688090"/>
                    </a:lnTo>
                    <a:cubicBezTo>
                      <a:pt x="3728846" y="2625806"/>
                      <a:pt x="3566936" y="2591362"/>
                      <a:pt x="3396984" y="2591362"/>
                    </a:cubicBezTo>
                    <a:cubicBezTo>
                      <a:pt x="2887124" y="2591362"/>
                      <a:pt x="2449668" y="2901354"/>
                      <a:pt x="2262804" y="3343146"/>
                    </a:cubicBezTo>
                    <a:lnTo>
                      <a:pt x="2224298" y="3448356"/>
                    </a:lnTo>
                    <a:lnTo>
                      <a:pt x="2179634" y="3453982"/>
                    </a:lnTo>
                    <a:cubicBezTo>
                      <a:pt x="2061344" y="3453982"/>
                      <a:pt x="1954254" y="3406036"/>
                      <a:pt x="1876736" y="3328518"/>
                    </a:cubicBezTo>
                    <a:lnTo>
                      <a:pt x="1843516" y="3288254"/>
                    </a:lnTo>
                    <a:lnTo>
                      <a:pt x="0" y="694376"/>
                    </a:lnTo>
                    <a:close/>
                  </a:path>
                </a:pathLst>
              </a:custGeom>
              <a:solidFill>
                <a:srgbClr val="3EA8C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78" name="フリーフォーム: 図形 777">
                <a:extLst>
                  <a:ext uri="{FF2B5EF4-FFF2-40B4-BE49-F238E27FC236}">
                    <a16:creationId xmlns:a16="http://schemas.microsoft.com/office/drawing/2014/main" id="{EB3FA1CF-5A46-4A43-99F3-387A2178E2AA}"/>
                  </a:ext>
                </a:extLst>
              </p:cNvPr>
              <p:cNvSpPr/>
              <p:nvPr/>
            </p:nvSpPr>
            <p:spPr>
              <a:xfrm>
                <a:off x="26650873" y="16967186"/>
                <a:ext cx="1401755" cy="1134885"/>
              </a:xfrm>
              <a:custGeom>
                <a:avLst/>
                <a:gdLst>
                  <a:gd name="connsiteX0" fmla="*/ 1015326 w 2030650"/>
                  <a:gd name="connsiteY0" fmla="*/ 0 h 1644050"/>
                  <a:gd name="connsiteX1" fmla="*/ 2030650 w 2030650"/>
                  <a:gd name="connsiteY1" fmla="*/ 1015324 h 1644050"/>
                  <a:gd name="connsiteX2" fmla="*/ 2010022 w 2030650"/>
                  <a:gd name="connsiteY2" fmla="*/ 1219948 h 1644050"/>
                  <a:gd name="connsiteX3" fmla="*/ 2004022 w 2030650"/>
                  <a:gd name="connsiteY3" fmla="*/ 1243282 h 1644050"/>
                  <a:gd name="connsiteX4" fmla="*/ 1991224 w 2030650"/>
                  <a:gd name="connsiteY4" fmla="*/ 1226166 h 1644050"/>
                  <a:gd name="connsiteX5" fmla="*/ 1207750 w 2030650"/>
                  <a:gd name="connsiteY5" fmla="*/ 856682 h 1644050"/>
                  <a:gd name="connsiteX6" fmla="*/ 238070 w 2030650"/>
                  <a:gd name="connsiteY6" fmla="*/ 1570080 h 1644050"/>
                  <a:gd name="connsiteX7" fmla="*/ 219052 w 2030650"/>
                  <a:gd name="connsiteY7" fmla="*/ 1644050 h 1644050"/>
                  <a:gd name="connsiteX8" fmla="*/ 173402 w 2030650"/>
                  <a:gd name="connsiteY8" fmla="*/ 1583002 h 1644050"/>
                  <a:gd name="connsiteX9" fmla="*/ 0 w 2030650"/>
                  <a:gd name="connsiteY9" fmla="*/ 1015324 h 1644050"/>
                  <a:gd name="connsiteX10" fmla="*/ 1015326 w 2030650"/>
                  <a:gd name="connsiteY10" fmla="*/ 0 h 1644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0650" h="1644050">
                    <a:moveTo>
                      <a:pt x="1015326" y="0"/>
                    </a:moveTo>
                    <a:cubicBezTo>
                      <a:pt x="1576074" y="0"/>
                      <a:pt x="2030650" y="454576"/>
                      <a:pt x="2030650" y="1015324"/>
                    </a:cubicBezTo>
                    <a:cubicBezTo>
                      <a:pt x="2030650" y="1085418"/>
                      <a:pt x="2023548" y="1153852"/>
                      <a:pt x="2010022" y="1219948"/>
                    </a:cubicBezTo>
                    <a:lnTo>
                      <a:pt x="2004022" y="1243282"/>
                    </a:lnTo>
                    <a:lnTo>
                      <a:pt x="1991224" y="1226166"/>
                    </a:lnTo>
                    <a:cubicBezTo>
                      <a:pt x="1804998" y="1000512"/>
                      <a:pt x="1523170" y="856682"/>
                      <a:pt x="1207750" y="856682"/>
                    </a:cubicBezTo>
                    <a:cubicBezTo>
                      <a:pt x="752140" y="856682"/>
                      <a:pt x="366622" y="1156774"/>
                      <a:pt x="238070" y="1570080"/>
                    </a:cubicBezTo>
                    <a:lnTo>
                      <a:pt x="219052" y="1644050"/>
                    </a:lnTo>
                    <a:lnTo>
                      <a:pt x="173402" y="1583002"/>
                    </a:lnTo>
                    <a:cubicBezTo>
                      <a:pt x="63924" y="1420956"/>
                      <a:pt x="0" y="1225606"/>
                      <a:pt x="0" y="1015324"/>
                    </a:cubicBezTo>
                    <a:cubicBezTo>
                      <a:pt x="0" y="454576"/>
                      <a:pt x="454576" y="0"/>
                      <a:pt x="1015326" y="0"/>
                    </a:cubicBezTo>
                    <a:close/>
                  </a:path>
                </a:pathLst>
              </a:custGeom>
              <a:solidFill>
                <a:srgbClr val="1334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79" name="フリーフォーム: 図形 778">
                <a:extLst>
                  <a:ext uri="{FF2B5EF4-FFF2-40B4-BE49-F238E27FC236}">
                    <a16:creationId xmlns:a16="http://schemas.microsoft.com/office/drawing/2014/main" id="{468D0734-2594-45B6-BCF6-B44F951E45F7}"/>
                  </a:ext>
                </a:extLst>
              </p:cNvPr>
              <p:cNvSpPr/>
              <p:nvPr/>
            </p:nvSpPr>
            <p:spPr>
              <a:xfrm rot="20040000">
                <a:off x="23499035" y="11629590"/>
                <a:ext cx="2060067" cy="4291901"/>
              </a:xfrm>
              <a:custGeom>
                <a:avLst/>
                <a:gdLst>
                  <a:gd name="connsiteX0" fmla="*/ 2984314 w 2984314"/>
                  <a:gd name="connsiteY0" fmla="*/ 0 h 6217458"/>
                  <a:gd name="connsiteX1" fmla="*/ 2541249 w 2984314"/>
                  <a:gd name="connsiteY1" fmla="*/ 6217458 h 6217458"/>
                  <a:gd name="connsiteX2" fmla="*/ 982643 w 2984314"/>
                  <a:gd name="connsiteY2" fmla="*/ 6217458 h 6217458"/>
                  <a:gd name="connsiteX3" fmla="*/ 0 w 2984314"/>
                  <a:gd name="connsiteY3" fmla="*/ 283138 h 6217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84314" h="6217458">
                    <a:moveTo>
                      <a:pt x="2984314" y="0"/>
                    </a:moveTo>
                    <a:lnTo>
                      <a:pt x="2541249" y="6217458"/>
                    </a:lnTo>
                    <a:lnTo>
                      <a:pt x="982643" y="6217458"/>
                    </a:lnTo>
                    <a:lnTo>
                      <a:pt x="0" y="283138"/>
                    </a:lnTo>
                    <a:close/>
                  </a:path>
                </a:pathLst>
              </a:custGeom>
              <a:solidFill>
                <a:srgbClr val="FBF8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780" name="グループ化 779">
                <a:extLst>
                  <a:ext uri="{FF2B5EF4-FFF2-40B4-BE49-F238E27FC236}">
                    <a16:creationId xmlns:a16="http://schemas.microsoft.com/office/drawing/2014/main" id="{6605E707-E1F0-49C1-903B-9F803E870265}"/>
                  </a:ext>
                </a:extLst>
              </p:cNvPr>
              <p:cNvGrpSpPr/>
              <p:nvPr/>
            </p:nvGrpSpPr>
            <p:grpSpPr>
              <a:xfrm rot="19836169">
                <a:off x="25453288" y="15692227"/>
                <a:ext cx="570114" cy="1040982"/>
                <a:chOff x="23513654" y="26628725"/>
                <a:chExt cx="825896" cy="1508017"/>
              </a:xfrm>
              <a:solidFill>
                <a:srgbClr val="010101"/>
              </a:solidFill>
            </p:grpSpPr>
            <p:sp>
              <p:nvSpPr>
                <p:cNvPr id="781" name="ひし形 780">
                  <a:extLst>
                    <a:ext uri="{FF2B5EF4-FFF2-40B4-BE49-F238E27FC236}">
                      <a16:creationId xmlns:a16="http://schemas.microsoft.com/office/drawing/2014/main" id="{0F02EF16-C50C-4A24-9F50-04DA0031153B}"/>
                    </a:ext>
                  </a:extLst>
                </p:cNvPr>
                <p:cNvSpPr/>
                <p:nvPr/>
              </p:nvSpPr>
              <p:spPr>
                <a:xfrm>
                  <a:off x="23513654" y="26628725"/>
                  <a:ext cx="825896" cy="965200"/>
                </a:xfrm>
                <a:prstGeom prst="diamond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82" name="ひし形 781">
                  <a:extLst>
                    <a:ext uri="{FF2B5EF4-FFF2-40B4-BE49-F238E27FC236}">
                      <a16:creationId xmlns:a16="http://schemas.microsoft.com/office/drawing/2014/main" id="{5437762D-35A8-40FB-A97A-3EDA4ACB4296}"/>
                    </a:ext>
                  </a:extLst>
                </p:cNvPr>
                <p:cNvSpPr/>
                <p:nvPr/>
              </p:nvSpPr>
              <p:spPr>
                <a:xfrm>
                  <a:off x="23662879" y="27520332"/>
                  <a:ext cx="527446" cy="616410"/>
                </a:xfrm>
                <a:prstGeom prst="diamond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783" name="グループ化 782">
              <a:extLst>
                <a:ext uri="{FF2B5EF4-FFF2-40B4-BE49-F238E27FC236}">
                  <a16:creationId xmlns:a16="http://schemas.microsoft.com/office/drawing/2014/main" id="{E0AE4762-AAE4-44A2-AB4B-A0AAA001583C}"/>
                </a:ext>
              </a:extLst>
            </p:cNvPr>
            <p:cNvGrpSpPr/>
            <p:nvPr/>
          </p:nvGrpSpPr>
          <p:grpSpPr>
            <a:xfrm>
              <a:off x="18018128" y="12137169"/>
              <a:ext cx="10335425" cy="2584308"/>
              <a:chOff x="17567383" y="21294546"/>
              <a:chExt cx="14972400" cy="3743755"/>
            </a:xfrm>
            <a:solidFill>
              <a:srgbClr val="D3CCC4"/>
            </a:solidFill>
          </p:grpSpPr>
          <p:sp>
            <p:nvSpPr>
              <p:cNvPr id="784" name="フリーフォーム: 図形 783">
                <a:extLst>
                  <a:ext uri="{FF2B5EF4-FFF2-40B4-BE49-F238E27FC236}">
                    <a16:creationId xmlns:a16="http://schemas.microsoft.com/office/drawing/2014/main" id="{978A6326-A36B-4EDC-9B99-596DB6123E10}"/>
                  </a:ext>
                </a:extLst>
              </p:cNvPr>
              <p:cNvSpPr/>
              <p:nvPr/>
            </p:nvSpPr>
            <p:spPr>
              <a:xfrm flipV="1">
                <a:off x="17567383" y="22043294"/>
                <a:ext cx="1879114" cy="1793586"/>
              </a:xfrm>
              <a:custGeom>
                <a:avLst/>
                <a:gdLst>
                  <a:gd name="connsiteX0" fmla="*/ 1326816 w 1879114"/>
                  <a:gd name="connsiteY0" fmla="*/ 1793586 h 1793586"/>
                  <a:gd name="connsiteX1" fmla="*/ 1464872 w 1879114"/>
                  <a:gd name="connsiteY1" fmla="*/ 1718650 h 1793586"/>
                  <a:gd name="connsiteX2" fmla="*/ 1879114 w 1879114"/>
                  <a:gd name="connsiteY2" fmla="*/ 939556 h 1793586"/>
                  <a:gd name="connsiteX3" fmla="*/ 939556 w 1879114"/>
                  <a:gd name="connsiteY3" fmla="*/ 0 h 1793586"/>
                  <a:gd name="connsiteX4" fmla="*/ 0 w 1879114"/>
                  <a:gd name="connsiteY4" fmla="*/ 939556 h 1793586"/>
                  <a:gd name="connsiteX5" fmla="*/ 4850 w 1879114"/>
                  <a:gd name="connsiteY5" fmla="*/ 1035620 h 1793586"/>
                  <a:gd name="connsiteX6" fmla="*/ 6198 w 1879114"/>
                  <a:gd name="connsiteY6" fmla="*/ 1044450 h 1793586"/>
                  <a:gd name="connsiteX7" fmla="*/ 27738 w 1879114"/>
                  <a:gd name="connsiteY7" fmla="*/ 1032758 h 1793586"/>
                  <a:gd name="connsiteX8" fmla="*/ 393456 w 1879114"/>
                  <a:gd name="connsiteY8" fmla="*/ 958924 h 1793586"/>
                  <a:gd name="connsiteX9" fmla="*/ 1313926 w 1879114"/>
                  <a:gd name="connsiteY9" fmla="*/ 1709126 h 1793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79114" h="1793586">
                    <a:moveTo>
                      <a:pt x="1326816" y="1793586"/>
                    </a:moveTo>
                    <a:lnTo>
                      <a:pt x="1464872" y="1718650"/>
                    </a:lnTo>
                    <a:cubicBezTo>
                      <a:pt x="1714796" y="1549806"/>
                      <a:pt x="1879114" y="1263870"/>
                      <a:pt x="1879114" y="939556"/>
                    </a:cubicBezTo>
                    <a:cubicBezTo>
                      <a:pt x="1879114" y="420652"/>
                      <a:pt x="1458460" y="0"/>
                      <a:pt x="939556" y="0"/>
                    </a:cubicBezTo>
                    <a:cubicBezTo>
                      <a:pt x="420654" y="0"/>
                      <a:pt x="0" y="420652"/>
                      <a:pt x="0" y="939556"/>
                    </a:cubicBezTo>
                    <a:cubicBezTo>
                      <a:pt x="0" y="971988"/>
                      <a:pt x="1644" y="1004036"/>
                      <a:pt x="4850" y="1035620"/>
                    </a:cubicBezTo>
                    <a:lnTo>
                      <a:pt x="6198" y="1044450"/>
                    </a:lnTo>
                    <a:lnTo>
                      <a:pt x="27738" y="1032758"/>
                    </a:lnTo>
                    <a:cubicBezTo>
                      <a:pt x="140146" y="985214"/>
                      <a:pt x="263730" y="958924"/>
                      <a:pt x="393456" y="958924"/>
                    </a:cubicBezTo>
                    <a:cubicBezTo>
                      <a:pt x="847498" y="958924"/>
                      <a:pt x="1226316" y="1280986"/>
                      <a:pt x="1313926" y="17091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5" name="楕円 784">
                <a:extLst>
                  <a:ext uri="{FF2B5EF4-FFF2-40B4-BE49-F238E27FC236}">
                    <a16:creationId xmlns:a16="http://schemas.microsoft.com/office/drawing/2014/main" id="{893D5BBC-442A-4712-AB3E-060CF6C89CA1}"/>
                  </a:ext>
                </a:extLst>
              </p:cNvPr>
              <p:cNvSpPr/>
              <p:nvPr/>
            </p:nvSpPr>
            <p:spPr>
              <a:xfrm flipV="1">
                <a:off x="19149391" y="22592133"/>
                <a:ext cx="1879113" cy="187911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6" name="楕円 785">
                <a:extLst>
                  <a:ext uri="{FF2B5EF4-FFF2-40B4-BE49-F238E27FC236}">
                    <a16:creationId xmlns:a16="http://schemas.microsoft.com/office/drawing/2014/main" id="{F561F449-0FCA-4179-991E-A70E3DAE028E}"/>
                  </a:ext>
                </a:extLst>
              </p:cNvPr>
              <p:cNvSpPr/>
              <p:nvPr/>
            </p:nvSpPr>
            <p:spPr>
              <a:xfrm flipV="1">
                <a:off x="20811955" y="22972656"/>
                <a:ext cx="1879113" cy="187911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7" name="楕円 786">
                <a:extLst>
                  <a:ext uri="{FF2B5EF4-FFF2-40B4-BE49-F238E27FC236}">
                    <a16:creationId xmlns:a16="http://schemas.microsoft.com/office/drawing/2014/main" id="{CDCF0A93-F5F2-4B9A-8063-D130D26EAD51}"/>
                  </a:ext>
                </a:extLst>
              </p:cNvPr>
              <p:cNvSpPr/>
              <p:nvPr/>
            </p:nvSpPr>
            <p:spPr>
              <a:xfrm flipV="1">
                <a:off x="22512133" y="23159188"/>
                <a:ext cx="1879113" cy="187911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8" name="楕円 787">
                <a:extLst>
                  <a:ext uri="{FF2B5EF4-FFF2-40B4-BE49-F238E27FC236}">
                    <a16:creationId xmlns:a16="http://schemas.microsoft.com/office/drawing/2014/main" id="{0415136B-2390-4EBE-B7D7-4E878072C41D}"/>
                  </a:ext>
                </a:extLst>
              </p:cNvPr>
              <p:cNvSpPr/>
              <p:nvPr/>
            </p:nvSpPr>
            <p:spPr>
              <a:xfrm flipV="1">
                <a:off x="24209635" y="23150457"/>
                <a:ext cx="1879113" cy="187911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9" name="楕円 788">
                <a:extLst>
                  <a:ext uri="{FF2B5EF4-FFF2-40B4-BE49-F238E27FC236}">
                    <a16:creationId xmlns:a16="http://schemas.microsoft.com/office/drawing/2014/main" id="{C4B8CA65-562D-468F-8DDD-A92202B128AD}"/>
                  </a:ext>
                </a:extLst>
              </p:cNvPr>
              <p:cNvSpPr/>
              <p:nvPr/>
            </p:nvSpPr>
            <p:spPr>
              <a:xfrm flipV="1">
                <a:off x="25900673" y="22943288"/>
                <a:ext cx="1879113" cy="187911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90" name="楕円 789">
                <a:extLst>
                  <a:ext uri="{FF2B5EF4-FFF2-40B4-BE49-F238E27FC236}">
                    <a16:creationId xmlns:a16="http://schemas.microsoft.com/office/drawing/2014/main" id="{C6B50977-88F4-4127-95E2-EC9BA6CFAE4E}"/>
                  </a:ext>
                </a:extLst>
              </p:cNvPr>
              <p:cNvSpPr/>
              <p:nvPr/>
            </p:nvSpPr>
            <p:spPr>
              <a:xfrm flipV="1">
                <a:off x="27550628" y="22538475"/>
                <a:ext cx="1879113" cy="187911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91" name="楕円 790">
                <a:extLst>
                  <a:ext uri="{FF2B5EF4-FFF2-40B4-BE49-F238E27FC236}">
                    <a16:creationId xmlns:a16="http://schemas.microsoft.com/office/drawing/2014/main" id="{6C3DEDCC-CD9C-4495-B7D7-54EE558B632B}"/>
                  </a:ext>
                </a:extLst>
              </p:cNvPr>
              <p:cNvSpPr/>
              <p:nvPr/>
            </p:nvSpPr>
            <p:spPr>
              <a:xfrm flipV="1">
                <a:off x="29144988" y="21944822"/>
                <a:ext cx="1879113" cy="187911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92" name="フリーフォーム: 図形 791">
                <a:extLst>
                  <a:ext uri="{FF2B5EF4-FFF2-40B4-BE49-F238E27FC236}">
                    <a16:creationId xmlns:a16="http://schemas.microsoft.com/office/drawing/2014/main" id="{3A1A1E9F-4DBF-4484-AEEA-DC3A45E02D5A}"/>
                  </a:ext>
                </a:extLst>
              </p:cNvPr>
              <p:cNvSpPr/>
              <p:nvPr/>
            </p:nvSpPr>
            <p:spPr>
              <a:xfrm flipV="1">
                <a:off x="30660667" y="21294546"/>
                <a:ext cx="1879116" cy="1746752"/>
              </a:xfrm>
              <a:custGeom>
                <a:avLst/>
                <a:gdLst>
                  <a:gd name="connsiteX0" fmla="*/ 466014 w 1879116"/>
                  <a:gd name="connsiteY0" fmla="*/ 1746752 h 1746752"/>
                  <a:gd name="connsiteX1" fmla="*/ 492650 w 1879116"/>
                  <a:gd name="connsiteY1" fmla="*/ 1673976 h 1746752"/>
                  <a:gd name="connsiteX2" fmla="*/ 1358372 w 1879116"/>
                  <a:gd name="connsiteY2" fmla="*/ 1100138 h 1746752"/>
                  <a:gd name="connsiteX3" fmla="*/ 1724090 w 1879116"/>
                  <a:gd name="connsiteY3" fmla="*/ 1173972 h 1746752"/>
                  <a:gd name="connsiteX4" fmla="*/ 1831918 w 1879116"/>
                  <a:gd name="connsiteY4" fmla="*/ 1232500 h 1746752"/>
                  <a:gd name="connsiteX5" fmla="*/ 1836876 w 1879116"/>
                  <a:gd name="connsiteY5" fmla="*/ 1218954 h 1746752"/>
                  <a:gd name="connsiteX6" fmla="*/ 1879116 w 1879116"/>
                  <a:gd name="connsiteY6" fmla="*/ 939558 h 1746752"/>
                  <a:gd name="connsiteX7" fmla="*/ 939558 w 1879116"/>
                  <a:gd name="connsiteY7" fmla="*/ 0 h 1746752"/>
                  <a:gd name="connsiteX8" fmla="*/ 0 w 1879116"/>
                  <a:gd name="connsiteY8" fmla="*/ 939558 h 1746752"/>
                  <a:gd name="connsiteX9" fmla="*/ 414242 w 1879116"/>
                  <a:gd name="connsiteY9" fmla="*/ 1718652 h 1746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79116" h="1746752">
                    <a:moveTo>
                      <a:pt x="466014" y="1746752"/>
                    </a:moveTo>
                    <a:lnTo>
                      <a:pt x="492650" y="1673976"/>
                    </a:lnTo>
                    <a:cubicBezTo>
                      <a:pt x="635282" y="1336754"/>
                      <a:pt x="969194" y="1100138"/>
                      <a:pt x="1358372" y="1100138"/>
                    </a:cubicBezTo>
                    <a:cubicBezTo>
                      <a:pt x="1488098" y="1100138"/>
                      <a:pt x="1611684" y="1126428"/>
                      <a:pt x="1724090" y="1173972"/>
                    </a:cubicBezTo>
                    <a:lnTo>
                      <a:pt x="1831918" y="1232500"/>
                    </a:lnTo>
                    <a:lnTo>
                      <a:pt x="1836876" y="1218954"/>
                    </a:lnTo>
                    <a:cubicBezTo>
                      <a:pt x="1864328" y="1130692"/>
                      <a:pt x="1879116" y="1036852"/>
                      <a:pt x="1879116" y="939558"/>
                    </a:cubicBezTo>
                    <a:cubicBezTo>
                      <a:pt x="1879116" y="420654"/>
                      <a:pt x="1458460" y="0"/>
                      <a:pt x="939558" y="0"/>
                    </a:cubicBezTo>
                    <a:cubicBezTo>
                      <a:pt x="420656" y="0"/>
                      <a:pt x="0" y="420654"/>
                      <a:pt x="0" y="939558"/>
                    </a:cubicBezTo>
                    <a:cubicBezTo>
                      <a:pt x="0" y="1263872"/>
                      <a:pt x="164318" y="1549808"/>
                      <a:pt x="414242" y="171865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93" name="グループ化 792">
              <a:extLst>
                <a:ext uri="{FF2B5EF4-FFF2-40B4-BE49-F238E27FC236}">
                  <a16:creationId xmlns:a16="http://schemas.microsoft.com/office/drawing/2014/main" id="{54117ECC-FFD9-49F7-832D-B65C63AC8BE1}"/>
                </a:ext>
              </a:extLst>
            </p:cNvPr>
            <p:cNvGrpSpPr/>
            <p:nvPr/>
          </p:nvGrpSpPr>
          <p:grpSpPr>
            <a:xfrm>
              <a:off x="20478893" y="9213572"/>
              <a:ext cx="2160973" cy="2112647"/>
              <a:chOff x="20478893" y="9213572"/>
              <a:chExt cx="2160973" cy="2112647"/>
            </a:xfrm>
          </p:grpSpPr>
          <p:sp>
            <p:nvSpPr>
              <p:cNvPr id="794" name="フリーフォーム: 図形 793">
                <a:extLst>
                  <a:ext uri="{FF2B5EF4-FFF2-40B4-BE49-F238E27FC236}">
                    <a16:creationId xmlns:a16="http://schemas.microsoft.com/office/drawing/2014/main" id="{B082E96F-72AE-4DC0-8F2D-A3BC712158E2}"/>
                  </a:ext>
                </a:extLst>
              </p:cNvPr>
              <p:cNvSpPr/>
              <p:nvPr/>
            </p:nvSpPr>
            <p:spPr>
              <a:xfrm>
                <a:off x="20478893" y="9213572"/>
                <a:ext cx="1945689" cy="2112647"/>
              </a:xfrm>
              <a:custGeom>
                <a:avLst/>
                <a:gdLst>
                  <a:gd name="connsiteX0" fmla="*/ 392392 w 2818620"/>
                  <a:gd name="connsiteY0" fmla="*/ 0 h 3060484"/>
                  <a:gd name="connsiteX1" fmla="*/ 460056 w 2818620"/>
                  <a:gd name="connsiteY1" fmla="*/ 13660 h 3060484"/>
                  <a:gd name="connsiteX2" fmla="*/ 479456 w 2818620"/>
                  <a:gd name="connsiteY2" fmla="*/ 26742 h 3060484"/>
                  <a:gd name="connsiteX3" fmla="*/ 481650 w 2818620"/>
                  <a:gd name="connsiteY3" fmla="*/ 24084 h 3060484"/>
                  <a:gd name="connsiteX4" fmla="*/ 2818620 w 2818620"/>
                  <a:gd name="connsiteY4" fmla="*/ 1434548 h 3060484"/>
                  <a:gd name="connsiteX5" fmla="*/ 329110 w 2818620"/>
                  <a:gd name="connsiteY5" fmla="*/ 3060484 h 3060484"/>
                  <a:gd name="connsiteX6" fmla="*/ 317614 w 2818620"/>
                  <a:gd name="connsiteY6" fmla="*/ 3035056 h 3060484"/>
                  <a:gd name="connsiteX7" fmla="*/ 0 w 2818620"/>
                  <a:gd name="connsiteY7" fmla="*/ 1461862 h 3060484"/>
                  <a:gd name="connsiteX8" fmla="*/ 139992 w 2818620"/>
                  <a:gd name="connsiteY8" fmla="*/ 403482 h 3060484"/>
                  <a:gd name="connsiteX9" fmla="*/ 227912 w 2818620"/>
                  <a:gd name="connsiteY9" fmla="*/ 126762 h 3060484"/>
                  <a:gd name="connsiteX10" fmla="*/ 228064 w 2818620"/>
                  <a:gd name="connsiteY10" fmla="*/ 126778 h 3060484"/>
                  <a:gd name="connsiteX11" fmla="*/ 228338 w 2818620"/>
                  <a:gd name="connsiteY11" fmla="*/ 125426 h 3060484"/>
                  <a:gd name="connsiteX12" fmla="*/ 236910 w 2818620"/>
                  <a:gd name="connsiteY12" fmla="*/ 98442 h 3060484"/>
                  <a:gd name="connsiteX13" fmla="*/ 258258 w 2818620"/>
                  <a:gd name="connsiteY13" fmla="*/ 63258 h 3060484"/>
                  <a:gd name="connsiteX14" fmla="*/ 392392 w 2818620"/>
                  <a:gd name="connsiteY14" fmla="*/ 0 h 3060484"/>
                  <a:gd name="connsiteX0" fmla="*/ 392392 w 2818620"/>
                  <a:gd name="connsiteY0" fmla="*/ 0 h 3060484"/>
                  <a:gd name="connsiteX1" fmla="*/ 460056 w 2818620"/>
                  <a:gd name="connsiteY1" fmla="*/ 13660 h 3060484"/>
                  <a:gd name="connsiteX2" fmla="*/ 479456 w 2818620"/>
                  <a:gd name="connsiteY2" fmla="*/ 26742 h 3060484"/>
                  <a:gd name="connsiteX3" fmla="*/ 2818620 w 2818620"/>
                  <a:gd name="connsiteY3" fmla="*/ 1434548 h 3060484"/>
                  <a:gd name="connsiteX4" fmla="*/ 329110 w 2818620"/>
                  <a:gd name="connsiteY4" fmla="*/ 3060484 h 3060484"/>
                  <a:gd name="connsiteX5" fmla="*/ 317614 w 2818620"/>
                  <a:gd name="connsiteY5" fmla="*/ 3035056 h 3060484"/>
                  <a:gd name="connsiteX6" fmla="*/ 0 w 2818620"/>
                  <a:gd name="connsiteY6" fmla="*/ 1461862 h 3060484"/>
                  <a:gd name="connsiteX7" fmla="*/ 139992 w 2818620"/>
                  <a:gd name="connsiteY7" fmla="*/ 403482 h 3060484"/>
                  <a:gd name="connsiteX8" fmla="*/ 227912 w 2818620"/>
                  <a:gd name="connsiteY8" fmla="*/ 126762 h 3060484"/>
                  <a:gd name="connsiteX9" fmla="*/ 228064 w 2818620"/>
                  <a:gd name="connsiteY9" fmla="*/ 126778 h 3060484"/>
                  <a:gd name="connsiteX10" fmla="*/ 228338 w 2818620"/>
                  <a:gd name="connsiteY10" fmla="*/ 125426 h 3060484"/>
                  <a:gd name="connsiteX11" fmla="*/ 236910 w 2818620"/>
                  <a:gd name="connsiteY11" fmla="*/ 98442 h 3060484"/>
                  <a:gd name="connsiteX12" fmla="*/ 258258 w 2818620"/>
                  <a:gd name="connsiteY12" fmla="*/ 63258 h 3060484"/>
                  <a:gd name="connsiteX13" fmla="*/ 392392 w 2818620"/>
                  <a:gd name="connsiteY13" fmla="*/ 0 h 3060484"/>
                  <a:gd name="connsiteX0" fmla="*/ 392392 w 2818620"/>
                  <a:gd name="connsiteY0" fmla="*/ 0 h 3060484"/>
                  <a:gd name="connsiteX1" fmla="*/ 460056 w 2818620"/>
                  <a:gd name="connsiteY1" fmla="*/ 13660 h 3060484"/>
                  <a:gd name="connsiteX2" fmla="*/ 2818620 w 2818620"/>
                  <a:gd name="connsiteY2" fmla="*/ 1434548 h 3060484"/>
                  <a:gd name="connsiteX3" fmla="*/ 329110 w 2818620"/>
                  <a:gd name="connsiteY3" fmla="*/ 3060484 h 3060484"/>
                  <a:gd name="connsiteX4" fmla="*/ 317614 w 2818620"/>
                  <a:gd name="connsiteY4" fmla="*/ 3035056 h 3060484"/>
                  <a:gd name="connsiteX5" fmla="*/ 0 w 2818620"/>
                  <a:gd name="connsiteY5" fmla="*/ 1461862 h 3060484"/>
                  <a:gd name="connsiteX6" fmla="*/ 139992 w 2818620"/>
                  <a:gd name="connsiteY6" fmla="*/ 403482 h 3060484"/>
                  <a:gd name="connsiteX7" fmla="*/ 227912 w 2818620"/>
                  <a:gd name="connsiteY7" fmla="*/ 126762 h 3060484"/>
                  <a:gd name="connsiteX8" fmla="*/ 228064 w 2818620"/>
                  <a:gd name="connsiteY8" fmla="*/ 126778 h 3060484"/>
                  <a:gd name="connsiteX9" fmla="*/ 228338 w 2818620"/>
                  <a:gd name="connsiteY9" fmla="*/ 125426 h 3060484"/>
                  <a:gd name="connsiteX10" fmla="*/ 236910 w 2818620"/>
                  <a:gd name="connsiteY10" fmla="*/ 98442 h 3060484"/>
                  <a:gd name="connsiteX11" fmla="*/ 258258 w 2818620"/>
                  <a:gd name="connsiteY11" fmla="*/ 63258 h 3060484"/>
                  <a:gd name="connsiteX12" fmla="*/ 392392 w 2818620"/>
                  <a:gd name="connsiteY12" fmla="*/ 0 h 3060484"/>
                  <a:gd name="connsiteX0" fmla="*/ 392392 w 2818620"/>
                  <a:gd name="connsiteY0" fmla="*/ 0 h 3060484"/>
                  <a:gd name="connsiteX1" fmla="*/ 460056 w 2818620"/>
                  <a:gd name="connsiteY1" fmla="*/ 13660 h 3060484"/>
                  <a:gd name="connsiteX2" fmla="*/ 2818620 w 2818620"/>
                  <a:gd name="connsiteY2" fmla="*/ 1434548 h 3060484"/>
                  <a:gd name="connsiteX3" fmla="*/ 329110 w 2818620"/>
                  <a:gd name="connsiteY3" fmla="*/ 3060484 h 3060484"/>
                  <a:gd name="connsiteX4" fmla="*/ 317614 w 2818620"/>
                  <a:gd name="connsiteY4" fmla="*/ 3035056 h 3060484"/>
                  <a:gd name="connsiteX5" fmla="*/ 0 w 2818620"/>
                  <a:gd name="connsiteY5" fmla="*/ 1461862 h 3060484"/>
                  <a:gd name="connsiteX6" fmla="*/ 139992 w 2818620"/>
                  <a:gd name="connsiteY6" fmla="*/ 403482 h 3060484"/>
                  <a:gd name="connsiteX7" fmla="*/ 227912 w 2818620"/>
                  <a:gd name="connsiteY7" fmla="*/ 126762 h 3060484"/>
                  <a:gd name="connsiteX8" fmla="*/ 228064 w 2818620"/>
                  <a:gd name="connsiteY8" fmla="*/ 126778 h 3060484"/>
                  <a:gd name="connsiteX9" fmla="*/ 236910 w 2818620"/>
                  <a:gd name="connsiteY9" fmla="*/ 98442 h 3060484"/>
                  <a:gd name="connsiteX10" fmla="*/ 258258 w 2818620"/>
                  <a:gd name="connsiteY10" fmla="*/ 63258 h 3060484"/>
                  <a:gd name="connsiteX11" fmla="*/ 392392 w 2818620"/>
                  <a:gd name="connsiteY11" fmla="*/ 0 h 3060484"/>
                  <a:gd name="connsiteX0" fmla="*/ 392392 w 2818620"/>
                  <a:gd name="connsiteY0" fmla="*/ 0 h 3060484"/>
                  <a:gd name="connsiteX1" fmla="*/ 460056 w 2818620"/>
                  <a:gd name="connsiteY1" fmla="*/ 13660 h 3060484"/>
                  <a:gd name="connsiteX2" fmla="*/ 2818620 w 2818620"/>
                  <a:gd name="connsiteY2" fmla="*/ 1434548 h 3060484"/>
                  <a:gd name="connsiteX3" fmla="*/ 329110 w 2818620"/>
                  <a:gd name="connsiteY3" fmla="*/ 3060484 h 3060484"/>
                  <a:gd name="connsiteX4" fmla="*/ 317614 w 2818620"/>
                  <a:gd name="connsiteY4" fmla="*/ 3035056 h 3060484"/>
                  <a:gd name="connsiteX5" fmla="*/ 0 w 2818620"/>
                  <a:gd name="connsiteY5" fmla="*/ 1461862 h 3060484"/>
                  <a:gd name="connsiteX6" fmla="*/ 139992 w 2818620"/>
                  <a:gd name="connsiteY6" fmla="*/ 403482 h 3060484"/>
                  <a:gd name="connsiteX7" fmla="*/ 227912 w 2818620"/>
                  <a:gd name="connsiteY7" fmla="*/ 126762 h 3060484"/>
                  <a:gd name="connsiteX8" fmla="*/ 236910 w 2818620"/>
                  <a:gd name="connsiteY8" fmla="*/ 98442 h 3060484"/>
                  <a:gd name="connsiteX9" fmla="*/ 258258 w 2818620"/>
                  <a:gd name="connsiteY9" fmla="*/ 63258 h 3060484"/>
                  <a:gd name="connsiteX10" fmla="*/ 392392 w 2818620"/>
                  <a:gd name="connsiteY10" fmla="*/ 0 h 3060484"/>
                  <a:gd name="connsiteX0" fmla="*/ 392392 w 2818620"/>
                  <a:gd name="connsiteY0" fmla="*/ 0 h 3060484"/>
                  <a:gd name="connsiteX1" fmla="*/ 460056 w 2818620"/>
                  <a:gd name="connsiteY1" fmla="*/ 13660 h 3060484"/>
                  <a:gd name="connsiteX2" fmla="*/ 2818620 w 2818620"/>
                  <a:gd name="connsiteY2" fmla="*/ 1434548 h 3060484"/>
                  <a:gd name="connsiteX3" fmla="*/ 329110 w 2818620"/>
                  <a:gd name="connsiteY3" fmla="*/ 3060484 h 3060484"/>
                  <a:gd name="connsiteX4" fmla="*/ 317614 w 2818620"/>
                  <a:gd name="connsiteY4" fmla="*/ 3035056 h 3060484"/>
                  <a:gd name="connsiteX5" fmla="*/ 0 w 2818620"/>
                  <a:gd name="connsiteY5" fmla="*/ 1461862 h 3060484"/>
                  <a:gd name="connsiteX6" fmla="*/ 139992 w 2818620"/>
                  <a:gd name="connsiteY6" fmla="*/ 403482 h 3060484"/>
                  <a:gd name="connsiteX7" fmla="*/ 236910 w 2818620"/>
                  <a:gd name="connsiteY7" fmla="*/ 98442 h 3060484"/>
                  <a:gd name="connsiteX8" fmla="*/ 258258 w 2818620"/>
                  <a:gd name="connsiteY8" fmla="*/ 63258 h 3060484"/>
                  <a:gd name="connsiteX9" fmla="*/ 392392 w 2818620"/>
                  <a:gd name="connsiteY9" fmla="*/ 0 h 3060484"/>
                  <a:gd name="connsiteX0" fmla="*/ 392392 w 2818620"/>
                  <a:gd name="connsiteY0" fmla="*/ 0 h 3060484"/>
                  <a:gd name="connsiteX1" fmla="*/ 460056 w 2818620"/>
                  <a:gd name="connsiteY1" fmla="*/ 13660 h 3060484"/>
                  <a:gd name="connsiteX2" fmla="*/ 2818620 w 2818620"/>
                  <a:gd name="connsiteY2" fmla="*/ 1434548 h 3060484"/>
                  <a:gd name="connsiteX3" fmla="*/ 329110 w 2818620"/>
                  <a:gd name="connsiteY3" fmla="*/ 3060484 h 3060484"/>
                  <a:gd name="connsiteX4" fmla="*/ 317614 w 2818620"/>
                  <a:gd name="connsiteY4" fmla="*/ 3035056 h 3060484"/>
                  <a:gd name="connsiteX5" fmla="*/ 0 w 2818620"/>
                  <a:gd name="connsiteY5" fmla="*/ 1461862 h 3060484"/>
                  <a:gd name="connsiteX6" fmla="*/ 139992 w 2818620"/>
                  <a:gd name="connsiteY6" fmla="*/ 403482 h 3060484"/>
                  <a:gd name="connsiteX7" fmla="*/ 236910 w 2818620"/>
                  <a:gd name="connsiteY7" fmla="*/ 98442 h 3060484"/>
                  <a:gd name="connsiteX8" fmla="*/ 258258 w 2818620"/>
                  <a:gd name="connsiteY8" fmla="*/ 63258 h 3060484"/>
                  <a:gd name="connsiteX9" fmla="*/ 392392 w 2818620"/>
                  <a:gd name="connsiteY9" fmla="*/ 0 h 3060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818620" h="3060484">
                    <a:moveTo>
                      <a:pt x="392392" y="0"/>
                    </a:moveTo>
                    <a:cubicBezTo>
                      <a:pt x="416392" y="0"/>
                      <a:pt x="439260" y="4864"/>
                      <a:pt x="460056" y="13660"/>
                    </a:cubicBezTo>
                    <a:lnTo>
                      <a:pt x="2818620" y="1434548"/>
                    </a:lnTo>
                    <a:lnTo>
                      <a:pt x="329110" y="3060484"/>
                    </a:lnTo>
                    <a:lnTo>
                      <a:pt x="317614" y="3035056"/>
                    </a:lnTo>
                    <a:cubicBezTo>
                      <a:pt x="113094" y="2551518"/>
                      <a:pt x="0" y="2019898"/>
                      <a:pt x="0" y="1461862"/>
                    </a:cubicBezTo>
                    <a:cubicBezTo>
                      <a:pt x="0" y="1095650"/>
                      <a:pt x="48706" y="740816"/>
                      <a:pt x="139992" y="403482"/>
                    </a:cubicBezTo>
                    <a:lnTo>
                      <a:pt x="236910" y="98442"/>
                    </a:lnTo>
                    <a:cubicBezTo>
                      <a:pt x="241645" y="84332"/>
                      <a:pt x="251142" y="74986"/>
                      <a:pt x="258258" y="63258"/>
                    </a:cubicBezTo>
                    <a:cubicBezTo>
                      <a:pt x="290140" y="24626"/>
                      <a:pt x="338392" y="0"/>
                      <a:pt x="392392" y="0"/>
                    </a:cubicBezTo>
                    <a:close/>
                  </a:path>
                </a:pathLst>
              </a:custGeom>
              <a:solidFill>
                <a:srgbClr val="3593A9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95" name="楕円 794">
                <a:extLst>
                  <a:ext uri="{FF2B5EF4-FFF2-40B4-BE49-F238E27FC236}">
                    <a16:creationId xmlns:a16="http://schemas.microsoft.com/office/drawing/2014/main" id="{E279C007-ADA8-48D2-9000-02982BD22F93}"/>
                  </a:ext>
                </a:extLst>
              </p:cNvPr>
              <p:cNvSpPr/>
              <p:nvPr/>
            </p:nvSpPr>
            <p:spPr>
              <a:xfrm>
                <a:off x="21808486" y="9671090"/>
                <a:ext cx="831380" cy="831380"/>
              </a:xfrm>
              <a:prstGeom prst="ellipse">
                <a:avLst/>
              </a:prstGeom>
              <a:solidFill>
                <a:srgbClr val="3593A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96" name="フリーフォーム: 図形 795">
              <a:extLst>
                <a:ext uri="{FF2B5EF4-FFF2-40B4-BE49-F238E27FC236}">
                  <a16:creationId xmlns:a16="http://schemas.microsoft.com/office/drawing/2014/main" id="{FD6D26D3-C013-438C-9FF6-A0A25204022B}"/>
                </a:ext>
              </a:extLst>
            </p:cNvPr>
            <p:cNvSpPr/>
            <p:nvPr/>
          </p:nvSpPr>
          <p:spPr>
            <a:xfrm>
              <a:off x="18019785" y="10679069"/>
              <a:ext cx="10311356" cy="3667731"/>
            </a:xfrm>
            <a:custGeom>
              <a:avLst/>
              <a:gdLst>
                <a:gd name="connsiteX0" fmla="*/ 5990902 w 14937532"/>
                <a:gd name="connsiteY0" fmla="*/ 0 h 5313254"/>
                <a:gd name="connsiteX1" fmla="*/ 6582080 w 14937532"/>
                <a:gd name="connsiteY1" fmla="*/ 67576 h 5313254"/>
                <a:gd name="connsiteX2" fmla="*/ 14761246 w 14937532"/>
                <a:gd name="connsiteY2" fmla="*/ 2477038 h 5313254"/>
                <a:gd name="connsiteX3" fmla="*/ 14831832 w 14937532"/>
                <a:gd name="connsiteY3" fmla="*/ 2512820 h 5313254"/>
                <a:gd name="connsiteX4" fmla="*/ 14831094 w 14937532"/>
                <a:gd name="connsiteY4" fmla="*/ 2515198 h 5313254"/>
                <a:gd name="connsiteX5" fmla="*/ 14881870 w 14937532"/>
                <a:gd name="connsiteY5" fmla="*/ 2549430 h 5313254"/>
                <a:gd name="connsiteX6" fmla="*/ 14937532 w 14937532"/>
                <a:gd name="connsiteY6" fmla="*/ 2683810 h 5313254"/>
                <a:gd name="connsiteX7" fmla="*/ 14881870 w 14937532"/>
                <a:gd name="connsiteY7" fmla="*/ 2818186 h 5313254"/>
                <a:gd name="connsiteX8" fmla="*/ 14853686 w 14937532"/>
                <a:gd name="connsiteY8" fmla="*/ 2837190 h 5313254"/>
                <a:gd name="connsiteX9" fmla="*/ 14492612 w 14937532"/>
                <a:gd name="connsiteY9" fmla="*/ 3071752 h 5313254"/>
                <a:gd name="connsiteX10" fmla="*/ 6647892 w 14937532"/>
                <a:gd name="connsiteY10" fmla="*/ 5313254 h 5313254"/>
                <a:gd name="connsiteX11" fmla="*/ 216384 w 14937532"/>
                <a:gd name="connsiteY11" fmla="*/ 3850380 h 5313254"/>
                <a:gd name="connsiteX12" fmla="*/ 107662 w 14937532"/>
                <a:gd name="connsiteY12" fmla="*/ 3795742 h 5313254"/>
                <a:gd name="connsiteX13" fmla="*/ 55664 w 14937532"/>
                <a:gd name="connsiteY13" fmla="*/ 3754492 h 5313254"/>
                <a:gd name="connsiteX14" fmla="*/ 0 w 14937532"/>
                <a:gd name="connsiteY14" fmla="*/ 3620114 h 5313254"/>
                <a:gd name="connsiteX15" fmla="*/ 55664 w 14937532"/>
                <a:gd name="connsiteY15" fmla="*/ 3485736 h 5313254"/>
                <a:gd name="connsiteX16" fmla="*/ 502540 w 14937532"/>
                <a:gd name="connsiteY16" fmla="*/ 3140782 h 5313254"/>
                <a:gd name="connsiteX17" fmla="*/ 5428518 w 14937532"/>
                <a:gd name="connsiteY17" fmla="*/ 246024 h 5313254"/>
                <a:gd name="connsiteX0" fmla="*/ 5990902 w 14937532"/>
                <a:gd name="connsiteY0" fmla="*/ 0 h 5313254"/>
                <a:gd name="connsiteX1" fmla="*/ 6582080 w 14937532"/>
                <a:gd name="connsiteY1" fmla="*/ 67576 h 5313254"/>
                <a:gd name="connsiteX2" fmla="*/ 14761246 w 14937532"/>
                <a:gd name="connsiteY2" fmla="*/ 2477038 h 5313254"/>
                <a:gd name="connsiteX3" fmla="*/ 14831832 w 14937532"/>
                <a:gd name="connsiteY3" fmla="*/ 2512820 h 5313254"/>
                <a:gd name="connsiteX4" fmla="*/ 14881870 w 14937532"/>
                <a:gd name="connsiteY4" fmla="*/ 2549430 h 5313254"/>
                <a:gd name="connsiteX5" fmla="*/ 14937532 w 14937532"/>
                <a:gd name="connsiteY5" fmla="*/ 2683810 h 5313254"/>
                <a:gd name="connsiteX6" fmla="*/ 14881870 w 14937532"/>
                <a:gd name="connsiteY6" fmla="*/ 2818186 h 5313254"/>
                <a:gd name="connsiteX7" fmla="*/ 14853686 w 14937532"/>
                <a:gd name="connsiteY7" fmla="*/ 2837190 h 5313254"/>
                <a:gd name="connsiteX8" fmla="*/ 14492612 w 14937532"/>
                <a:gd name="connsiteY8" fmla="*/ 3071752 h 5313254"/>
                <a:gd name="connsiteX9" fmla="*/ 6647892 w 14937532"/>
                <a:gd name="connsiteY9" fmla="*/ 5313254 h 5313254"/>
                <a:gd name="connsiteX10" fmla="*/ 216384 w 14937532"/>
                <a:gd name="connsiteY10" fmla="*/ 3850380 h 5313254"/>
                <a:gd name="connsiteX11" fmla="*/ 107662 w 14937532"/>
                <a:gd name="connsiteY11" fmla="*/ 3795742 h 5313254"/>
                <a:gd name="connsiteX12" fmla="*/ 55664 w 14937532"/>
                <a:gd name="connsiteY12" fmla="*/ 3754492 h 5313254"/>
                <a:gd name="connsiteX13" fmla="*/ 0 w 14937532"/>
                <a:gd name="connsiteY13" fmla="*/ 3620114 h 5313254"/>
                <a:gd name="connsiteX14" fmla="*/ 55664 w 14937532"/>
                <a:gd name="connsiteY14" fmla="*/ 3485736 h 5313254"/>
                <a:gd name="connsiteX15" fmla="*/ 502540 w 14937532"/>
                <a:gd name="connsiteY15" fmla="*/ 3140782 h 5313254"/>
                <a:gd name="connsiteX16" fmla="*/ 5428518 w 14937532"/>
                <a:gd name="connsiteY16" fmla="*/ 246024 h 5313254"/>
                <a:gd name="connsiteX17" fmla="*/ 5990902 w 14937532"/>
                <a:gd name="connsiteY17" fmla="*/ 0 h 5313254"/>
                <a:gd name="connsiteX0" fmla="*/ 5990902 w 14937532"/>
                <a:gd name="connsiteY0" fmla="*/ 0 h 5313254"/>
                <a:gd name="connsiteX1" fmla="*/ 6582080 w 14937532"/>
                <a:gd name="connsiteY1" fmla="*/ 67576 h 5313254"/>
                <a:gd name="connsiteX2" fmla="*/ 14761246 w 14937532"/>
                <a:gd name="connsiteY2" fmla="*/ 2477038 h 5313254"/>
                <a:gd name="connsiteX3" fmla="*/ 14881870 w 14937532"/>
                <a:gd name="connsiteY3" fmla="*/ 2549430 h 5313254"/>
                <a:gd name="connsiteX4" fmla="*/ 14937532 w 14937532"/>
                <a:gd name="connsiteY4" fmla="*/ 2683810 h 5313254"/>
                <a:gd name="connsiteX5" fmla="*/ 14881870 w 14937532"/>
                <a:gd name="connsiteY5" fmla="*/ 2818186 h 5313254"/>
                <a:gd name="connsiteX6" fmla="*/ 14853686 w 14937532"/>
                <a:gd name="connsiteY6" fmla="*/ 2837190 h 5313254"/>
                <a:gd name="connsiteX7" fmla="*/ 14492612 w 14937532"/>
                <a:gd name="connsiteY7" fmla="*/ 3071752 h 5313254"/>
                <a:gd name="connsiteX8" fmla="*/ 6647892 w 14937532"/>
                <a:gd name="connsiteY8" fmla="*/ 5313254 h 5313254"/>
                <a:gd name="connsiteX9" fmla="*/ 216384 w 14937532"/>
                <a:gd name="connsiteY9" fmla="*/ 3850380 h 5313254"/>
                <a:gd name="connsiteX10" fmla="*/ 107662 w 14937532"/>
                <a:gd name="connsiteY10" fmla="*/ 3795742 h 5313254"/>
                <a:gd name="connsiteX11" fmla="*/ 55664 w 14937532"/>
                <a:gd name="connsiteY11" fmla="*/ 3754492 h 5313254"/>
                <a:gd name="connsiteX12" fmla="*/ 0 w 14937532"/>
                <a:gd name="connsiteY12" fmla="*/ 3620114 h 5313254"/>
                <a:gd name="connsiteX13" fmla="*/ 55664 w 14937532"/>
                <a:gd name="connsiteY13" fmla="*/ 3485736 h 5313254"/>
                <a:gd name="connsiteX14" fmla="*/ 502540 w 14937532"/>
                <a:gd name="connsiteY14" fmla="*/ 3140782 h 5313254"/>
                <a:gd name="connsiteX15" fmla="*/ 5428518 w 14937532"/>
                <a:gd name="connsiteY15" fmla="*/ 246024 h 5313254"/>
                <a:gd name="connsiteX16" fmla="*/ 5990902 w 14937532"/>
                <a:gd name="connsiteY16" fmla="*/ 0 h 5313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937532" h="5313254">
                  <a:moveTo>
                    <a:pt x="5990902" y="0"/>
                  </a:moveTo>
                  <a:lnTo>
                    <a:pt x="6582080" y="67576"/>
                  </a:lnTo>
                  <a:cubicBezTo>
                    <a:pt x="9477382" y="435616"/>
                    <a:pt x="12228998" y="1263998"/>
                    <a:pt x="14761246" y="2477038"/>
                  </a:cubicBezTo>
                  <a:lnTo>
                    <a:pt x="14881870" y="2549430"/>
                  </a:lnTo>
                  <a:cubicBezTo>
                    <a:pt x="14916262" y="2583822"/>
                    <a:pt x="14937532" y="2631330"/>
                    <a:pt x="14937532" y="2683810"/>
                  </a:cubicBezTo>
                  <a:cubicBezTo>
                    <a:pt x="14937532" y="2736286"/>
                    <a:pt x="14916262" y="2783798"/>
                    <a:pt x="14881870" y="2818186"/>
                  </a:cubicBezTo>
                  <a:lnTo>
                    <a:pt x="14853686" y="2837190"/>
                  </a:lnTo>
                  <a:lnTo>
                    <a:pt x="14492612" y="3071752"/>
                  </a:lnTo>
                  <a:cubicBezTo>
                    <a:pt x="12216898" y="4492356"/>
                    <a:pt x="9528262" y="5313254"/>
                    <a:pt x="6647892" y="5313254"/>
                  </a:cubicBezTo>
                  <a:cubicBezTo>
                    <a:pt x="4343598" y="5313254"/>
                    <a:pt x="2162012" y="4787880"/>
                    <a:pt x="216384" y="3850380"/>
                  </a:cubicBezTo>
                  <a:lnTo>
                    <a:pt x="107662" y="3795742"/>
                  </a:lnTo>
                  <a:cubicBezTo>
                    <a:pt x="87156" y="3784374"/>
                    <a:pt x="69028" y="3765862"/>
                    <a:pt x="55664" y="3754492"/>
                  </a:cubicBezTo>
                  <a:cubicBezTo>
                    <a:pt x="21272" y="3720102"/>
                    <a:pt x="0" y="3672592"/>
                    <a:pt x="0" y="3620114"/>
                  </a:cubicBezTo>
                  <a:cubicBezTo>
                    <a:pt x="0" y="3567636"/>
                    <a:pt x="21272" y="3520126"/>
                    <a:pt x="55664" y="3485736"/>
                  </a:cubicBezTo>
                  <a:lnTo>
                    <a:pt x="502540" y="3140782"/>
                  </a:lnTo>
                  <a:cubicBezTo>
                    <a:pt x="2028674" y="2010108"/>
                    <a:pt x="3678698" y="1037158"/>
                    <a:pt x="5428518" y="246024"/>
                  </a:cubicBezTo>
                  <a:lnTo>
                    <a:pt x="5990902" y="0"/>
                  </a:lnTo>
                  <a:close/>
                </a:path>
              </a:pathLst>
            </a:custGeom>
            <a:solidFill>
              <a:srgbClr val="0909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grpSp>
          <p:nvGrpSpPr>
            <p:cNvPr id="797" name="グループ化 796">
              <a:extLst>
                <a:ext uri="{FF2B5EF4-FFF2-40B4-BE49-F238E27FC236}">
                  <a16:creationId xmlns:a16="http://schemas.microsoft.com/office/drawing/2014/main" id="{45CA6A6A-123B-4430-BD50-BC60401E86D7}"/>
                </a:ext>
              </a:extLst>
            </p:cNvPr>
            <p:cNvGrpSpPr/>
            <p:nvPr/>
          </p:nvGrpSpPr>
          <p:grpSpPr>
            <a:xfrm>
              <a:off x="19798025" y="11801957"/>
              <a:ext cx="6452358" cy="2307550"/>
              <a:chOff x="20145829" y="20808941"/>
              <a:chExt cx="9347200" cy="3342830"/>
            </a:xfrm>
          </p:grpSpPr>
          <p:cxnSp>
            <p:nvCxnSpPr>
              <p:cNvPr id="798" name="直線コネクタ 797">
                <a:extLst>
                  <a:ext uri="{FF2B5EF4-FFF2-40B4-BE49-F238E27FC236}">
                    <a16:creationId xmlns:a16="http://schemas.microsoft.com/office/drawing/2014/main" id="{CBF16CC3-C456-4A6B-9A2B-3DA85E77A8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928469" y="20808941"/>
                <a:ext cx="371417" cy="2515516"/>
              </a:xfrm>
              <a:prstGeom prst="line">
                <a:avLst/>
              </a:prstGeom>
              <a:ln w="127000" cap="rnd">
                <a:solidFill>
                  <a:srgbClr val="3E3F49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9" name="直線コネクタ 798">
                <a:extLst>
                  <a:ext uri="{FF2B5EF4-FFF2-40B4-BE49-F238E27FC236}">
                    <a16:creationId xmlns:a16="http://schemas.microsoft.com/office/drawing/2014/main" id="{55F8931F-A36A-4978-9138-0448667E78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462514" y="21802620"/>
                <a:ext cx="1030515" cy="1434751"/>
              </a:xfrm>
              <a:prstGeom prst="line">
                <a:avLst/>
              </a:prstGeom>
              <a:ln w="127000" cap="rnd">
                <a:solidFill>
                  <a:srgbClr val="3E3F49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0" name="直線コネクタ 799">
                <a:extLst>
                  <a:ext uri="{FF2B5EF4-FFF2-40B4-BE49-F238E27FC236}">
                    <a16:creationId xmlns:a16="http://schemas.microsoft.com/office/drawing/2014/main" id="{4D8196E5-0BF2-41FD-95B4-190428A6615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2671314" y="23382514"/>
                <a:ext cx="322866" cy="769257"/>
              </a:xfrm>
              <a:prstGeom prst="line">
                <a:avLst/>
              </a:prstGeom>
              <a:ln w="127000" cap="rnd">
                <a:solidFill>
                  <a:srgbClr val="3E3F49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1" name="直線コネクタ 800">
                <a:extLst>
                  <a:ext uri="{FF2B5EF4-FFF2-40B4-BE49-F238E27FC236}">
                    <a16:creationId xmlns:a16="http://schemas.microsoft.com/office/drawing/2014/main" id="{E9DFE514-2486-4156-A4EE-A4F1A3CCDCC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145829" y="22073605"/>
                <a:ext cx="976395" cy="1018624"/>
              </a:xfrm>
              <a:prstGeom prst="line">
                <a:avLst/>
              </a:prstGeom>
              <a:ln w="127000" cap="rnd">
                <a:solidFill>
                  <a:srgbClr val="3E3F49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02" name="フリーフォーム: 図形 801">
              <a:extLst>
                <a:ext uri="{FF2B5EF4-FFF2-40B4-BE49-F238E27FC236}">
                  <a16:creationId xmlns:a16="http://schemas.microsoft.com/office/drawing/2014/main" id="{79CB5E73-85F0-4121-9EFF-1F72F081CB91}"/>
                </a:ext>
              </a:extLst>
            </p:cNvPr>
            <p:cNvSpPr/>
            <p:nvPr/>
          </p:nvSpPr>
          <p:spPr>
            <a:xfrm>
              <a:off x="22178823" y="7722802"/>
              <a:ext cx="2583716" cy="4203508"/>
            </a:xfrm>
            <a:custGeom>
              <a:avLst/>
              <a:gdLst>
                <a:gd name="connsiteX0" fmla="*/ 1758776 w 3803862"/>
                <a:gd name="connsiteY0" fmla="*/ 0 h 6188594"/>
                <a:gd name="connsiteX1" fmla="*/ 3803862 w 3803862"/>
                <a:gd name="connsiteY1" fmla="*/ 5458120 h 6188594"/>
                <a:gd name="connsiteX2" fmla="*/ 3530024 w 3803862"/>
                <a:gd name="connsiteY2" fmla="*/ 5581918 h 6188594"/>
                <a:gd name="connsiteX3" fmla="*/ 525054 w 3803862"/>
                <a:gd name="connsiteY3" fmla="*/ 6188594 h 6188594"/>
                <a:gd name="connsiteX4" fmla="*/ 127784 w 3803862"/>
                <a:gd name="connsiteY4" fmla="*/ 6178548 h 6188594"/>
                <a:gd name="connsiteX5" fmla="*/ 0 w 3803862"/>
                <a:gd name="connsiteY5" fmla="*/ 6168832 h 6188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03862" h="6188594">
                  <a:moveTo>
                    <a:pt x="1758776" y="0"/>
                  </a:moveTo>
                  <a:lnTo>
                    <a:pt x="3803862" y="5458120"/>
                  </a:lnTo>
                  <a:lnTo>
                    <a:pt x="3530024" y="5581918"/>
                  </a:lnTo>
                  <a:cubicBezTo>
                    <a:pt x="2606418" y="5972572"/>
                    <a:pt x="1590962" y="6188594"/>
                    <a:pt x="525054" y="6188594"/>
                  </a:cubicBezTo>
                  <a:cubicBezTo>
                    <a:pt x="391816" y="6188594"/>
                    <a:pt x="259366" y="6185218"/>
                    <a:pt x="127784" y="6178548"/>
                  </a:cubicBezTo>
                  <a:lnTo>
                    <a:pt x="0" y="6168832"/>
                  </a:lnTo>
                  <a:close/>
                </a:path>
              </a:pathLst>
            </a:custGeom>
            <a:solidFill>
              <a:srgbClr val="3E3F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03" name="フリーフォーム: 図形 802">
              <a:extLst>
                <a:ext uri="{FF2B5EF4-FFF2-40B4-BE49-F238E27FC236}">
                  <a16:creationId xmlns:a16="http://schemas.microsoft.com/office/drawing/2014/main" id="{0EBFFADB-4225-4D21-A9B1-98EAC1E74DAC}"/>
                </a:ext>
              </a:extLst>
            </p:cNvPr>
            <p:cNvSpPr/>
            <p:nvPr/>
          </p:nvSpPr>
          <p:spPr>
            <a:xfrm>
              <a:off x="19148349" y="6933202"/>
              <a:ext cx="7635487" cy="6133723"/>
            </a:xfrm>
            <a:custGeom>
              <a:avLst/>
              <a:gdLst>
                <a:gd name="connsiteX0" fmla="*/ 8350082 w 11061138"/>
                <a:gd name="connsiteY0" fmla="*/ 0 h 8885612"/>
                <a:gd name="connsiteX1" fmla="*/ 8519264 w 11061138"/>
                <a:gd name="connsiteY1" fmla="*/ 105601 h 8885612"/>
                <a:gd name="connsiteX2" fmla="*/ 9718992 w 11061138"/>
                <a:gd name="connsiteY2" fmla="*/ 1562507 h 8885612"/>
                <a:gd name="connsiteX3" fmla="*/ 9772952 w 11061138"/>
                <a:gd name="connsiteY3" fmla="*/ 1709937 h 8885612"/>
                <a:gd name="connsiteX4" fmla="*/ 8646424 w 11061138"/>
                <a:gd name="connsiteY4" fmla="*/ 1325427 h 8885612"/>
                <a:gd name="connsiteX5" fmla="*/ 7674138 w 11061138"/>
                <a:gd name="connsiteY5" fmla="*/ 4836488 h 8885612"/>
                <a:gd name="connsiteX6" fmla="*/ 8203290 w 11061138"/>
                <a:gd name="connsiteY6" fmla="*/ 5493768 h 8885612"/>
                <a:gd name="connsiteX7" fmla="*/ 11061138 w 11061138"/>
                <a:gd name="connsiteY7" fmla="*/ 5884458 h 8885612"/>
                <a:gd name="connsiteX8" fmla="*/ 11032626 w 11061138"/>
                <a:gd name="connsiteY8" fmla="*/ 6071276 h 8885612"/>
                <a:gd name="connsiteX9" fmla="*/ 8183996 w 11061138"/>
                <a:gd name="connsiteY9" fmla="*/ 8392976 h 8885612"/>
                <a:gd name="connsiteX10" fmla="*/ 8013438 w 11061138"/>
                <a:gd name="connsiteY10" fmla="*/ 8385438 h 8885612"/>
                <a:gd name="connsiteX11" fmla="*/ 6222986 w 11061138"/>
                <a:gd name="connsiteY11" fmla="*/ 1881127 h 8885612"/>
                <a:gd name="connsiteX12" fmla="*/ 4847434 w 11061138"/>
                <a:gd name="connsiteY12" fmla="*/ 8650592 h 8885612"/>
                <a:gd name="connsiteX13" fmla="*/ 4717286 w 11061138"/>
                <a:gd name="connsiteY13" fmla="*/ 8694628 h 8885612"/>
                <a:gd name="connsiteX14" fmla="*/ 3454048 w 11061138"/>
                <a:gd name="connsiteY14" fmla="*/ 8885612 h 8885612"/>
                <a:gd name="connsiteX15" fmla="*/ 176056 w 11061138"/>
                <a:gd name="connsiteY15" fmla="*/ 7339724 h 8885612"/>
                <a:gd name="connsiteX16" fmla="*/ 0 w 11061138"/>
                <a:gd name="connsiteY16" fmla="*/ 7104284 h 8885612"/>
                <a:gd name="connsiteX17" fmla="*/ 3851720 w 11061138"/>
                <a:gd name="connsiteY17" fmla="*/ 4964188 h 8885612"/>
                <a:gd name="connsiteX18" fmla="*/ 4349650 w 11061138"/>
                <a:gd name="connsiteY18" fmla="*/ 4099696 h 8885612"/>
                <a:gd name="connsiteX19" fmla="*/ 4320586 w 11061138"/>
                <a:gd name="connsiteY19" fmla="*/ 1491408 h 8885612"/>
                <a:gd name="connsiteX20" fmla="*/ 5431092 w 11061138"/>
                <a:gd name="connsiteY20" fmla="*/ 1080384 h 8885612"/>
                <a:gd name="connsiteX21" fmla="*/ 5431092 w 11061138"/>
                <a:gd name="connsiteY21" fmla="*/ 1080384 h 8885612"/>
                <a:gd name="connsiteX22" fmla="*/ 5641070 w 11061138"/>
                <a:gd name="connsiteY22" fmla="*/ 1002667 h 8885612"/>
                <a:gd name="connsiteX23" fmla="*/ 5645810 w 11061138"/>
                <a:gd name="connsiteY23" fmla="*/ 1000912 h 8885612"/>
                <a:gd name="connsiteX24" fmla="*/ 5645810 w 11061138"/>
                <a:gd name="connsiteY24" fmla="*/ 1000912 h 8885612"/>
                <a:gd name="connsiteX0" fmla="*/ 8350082 w 11061138"/>
                <a:gd name="connsiteY0" fmla="*/ 0 h 8885612"/>
                <a:gd name="connsiteX1" fmla="*/ 8519264 w 11061138"/>
                <a:gd name="connsiteY1" fmla="*/ 105601 h 8885612"/>
                <a:gd name="connsiteX2" fmla="*/ 9718992 w 11061138"/>
                <a:gd name="connsiteY2" fmla="*/ 1562507 h 8885612"/>
                <a:gd name="connsiteX3" fmla="*/ 8646424 w 11061138"/>
                <a:gd name="connsiteY3" fmla="*/ 1325427 h 8885612"/>
                <a:gd name="connsiteX4" fmla="*/ 7674138 w 11061138"/>
                <a:gd name="connsiteY4" fmla="*/ 4836488 h 8885612"/>
                <a:gd name="connsiteX5" fmla="*/ 8203290 w 11061138"/>
                <a:gd name="connsiteY5" fmla="*/ 5493768 h 8885612"/>
                <a:gd name="connsiteX6" fmla="*/ 11061138 w 11061138"/>
                <a:gd name="connsiteY6" fmla="*/ 5884458 h 8885612"/>
                <a:gd name="connsiteX7" fmla="*/ 11032626 w 11061138"/>
                <a:gd name="connsiteY7" fmla="*/ 6071276 h 8885612"/>
                <a:gd name="connsiteX8" fmla="*/ 8183996 w 11061138"/>
                <a:gd name="connsiteY8" fmla="*/ 8392976 h 8885612"/>
                <a:gd name="connsiteX9" fmla="*/ 8013438 w 11061138"/>
                <a:gd name="connsiteY9" fmla="*/ 8385438 h 8885612"/>
                <a:gd name="connsiteX10" fmla="*/ 6222986 w 11061138"/>
                <a:gd name="connsiteY10" fmla="*/ 1881127 h 8885612"/>
                <a:gd name="connsiteX11" fmla="*/ 4847434 w 11061138"/>
                <a:gd name="connsiteY11" fmla="*/ 8650592 h 8885612"/>
                <a:gd name="connsiteX12" fmla="*/ 4717286 w 11061138"/>
                <a:gd name="connsiteY12" fmla="*/ 8694628 h 8885612"/>
                <a:gd name="connsiteX13" fmla="*/ 3454048 w 11061138"/>
                <a:gd name="connsiteY13" fmla="*/ 8885612 h 8885612"/>
                <a:gd name="connsiteX14" fmla="*/ 176056 w 11061138"/>
                <a:gd name="connsiteY14" fmla="*/ 7339724 h 8885612"/>
                <a:gd name="connsiteX15" fmla="*/ 0 w 11061138"/>
                <a:gd name="connsiteY15" fmla="*/ 7104284 h 8885612"/>
                <a:gd name="connsiteX16" fmla="*/ 3851720 w 11061138"/>
                <a:gd name="connsiteY16" fmla="*/ 4964188 h 8885612"/>
                <a:gd name="connsiteX17" fmla="*/ 4349650 w 11061138"/>
                <a:gd name="connsiteY17" fmla="*/ 4099696 h 8885612"/>
                <a:gd name="connsiteX18" fmla="*/ 4320586 w 11061138"/>
                <a:gd name="connsiteY18" fmla="*/ 1491408 h 8885612"/>
                <a:gd name="connsiteX19" fmla="*/ 5431092 w 11061138"/>
                <a:gd name="connsiteY19" fmla="*/ 1080384 h 8885612"/>
                <a:gd name="connsiteX20" fmla="*/ 5431092 w 11061138"/>
                <a:gd name="connsiteY20" fmla="*/ 1080384 h 8885612"/>
                <a:gd name="connsiteX21" fmla="*/ 5641070 w 11061138"/>
                <a:gd name="connsiteY21" fmla="*/ 1002667 h 8885612"/>
                <a:gd name="connsiteX22" fmla="*/ 5645810 w 11061138"/>
                <a:gd name="connsiteY22" fmla="*/ 1000912 h 8885612"/>
                <a:gd name="connsiteX23" fmla="*/ 5645810 w 11061138"/>
                <a:gd name="connsiteY23" fmla="*/ 1000912 h 8885612"/>
                <a:gd name="connsiteX24" fmla="*/ 8350082 w 11061138"/>
                <a:gd name="connsiteY24" fmla="*/ 0 h 8885612"/>
                <a:gd name="connsiteX0" fmla="*/ 8350082 w 11061138"/>
                <a:gd name="connsiteY0" fmla="*/ 0 h 8885612"/>
                <a:gd name="connsiteX1" fmla="*/ 8519264 w 11061138"/>
                <a:gd name="connsiteY1" fmla="*/ 105601 h 8885612"/>
                <a:gd name="connsiteX2" fmla="*/ 8646424 w 11061138"/>
                <a:gd name="connsiteY2" fmla="*/ 1325427 h 8885612"/>
                <a:gd name="connsiteX3" fmla="*/ 7674138 w 11061138"/>
                <a:gd name="connsiteY3" fmla="*/ 4836488 h 8885612"/>
                <a:gd name="connsiteX4" fmla="*/ 8203290 w 11061138"/>
                <a:gd name="connsiteY4" fmla="*/ 5493768 h 8885612"/>
                <a:gd name="connsiteX5" fmla="*/ 11061138 w 11061138"/>
                <a:gd name="connsiteY5" fmla="*/ 5884458 h 8885612"/>
                <a:gd name="connsiteX6" fmla="*/ 11032626 w 11061138"/>
                <a:gd name="connsiteY6" fmla="*/ 6071276 h 8885612"/>
                <a:gd name="connsiteX7" fmla="*/ 8183996 w 11061138"/>
                <a:gd name="connsiteY7" fmla="*/ 8392976 h 8885612"/>
                <a:gd name="connsiteX8" fmla="*/ 8013438 w 11061138"/>
                <a:gd name="connsiteY8" fmla="*/ 8385438 h 8885612"/>
                <a:gd name="connsiteX9" fmla="*/ 6222986 w 11061138"/>
                <a:gd name="connsiteY9" fmla="*/ 1881127 h 8885612"/>
                <a:gd name="connsiteX10" fmla="*/ 4847434 w 11061138"/>
                <a:gd name="connsiteY10" fmla="*/ 8650592 h 8885612"/>
                <a:gd name="connsiteX11" fmla="*/ 4717286 w 11061138"/>
                <a:gd name="connsiteY11" fmla="*/ 8694628 h 8885612"/>
                <a:gd name="connsiteX12" fmla="*/ 3454048 w 11061138"/>
                <a:gd name="connsiteY12" fmla="*/ 8885612 h 8885612"/>
                <a:gd name="connsiteX13" fmla="*/ 176056 w 11061138"/>
                <a:gd name="connsiteY13" fmla="*/ 7339724 h 8885612"/>
                <a:gd name="connsiteX14" fmla="*/ 0 w 11061138"/>
                <a:gd name="connsiteY14" fmla="*/ 7104284 h 8885612"/>
                <a:gd name="connsiteX15" fmla="*/ 3851720 w 11061138"/>
                <a:gd name="connsiteY15" fmla="*/ 4964188 h 8885612"/>
                <a:gd name="connsiteX16" fmla="*/ 4349650 w 11061138"/>
                <a:gd name="connsiteY16" fmla="*/ 4099696 h 8885612"/>
                <a:gd name="connsiteX17" fmla="*/ 4320586 w 11061138"/>
                <a:gd name="connsiteY17" fmla="*/ 1491408 h 8885612"/>
                <a:gd name="connsiteX18" fmla="*/ 5431092 w 11061138"/>
                <a:gd name="connsiteY18" fmla="*/ 1080384 h 8885612"/>
                <a:gd name="connsiteX19" fmla="*/ 5431092 w 11061138"/>
                <a:gd name="connsiteY19" fmla="*/ 1080384 h 8885612"/>
                <a:gd name="connsiteX20" fmla="*/ 5641070 w 11061138"/>
                <a:gd name="connsiteY20" fmla="*/ 1002667 h 8885612"/>
                <a:gd name="connsiteX21" fmla="*/ 5645810 w 11061138"/>
                <a:gd name="connsiteY21" fmla="*/ 1000912 h 8885612"/>
                <a:gd name="connsiteX22" fmla="*/ 5645810 w 11061138"/>
                <a:gd name="connsiteY22" fmla="*/ 1000912 h 8885612"/>
                <a:gd name="connsiteX23" fmla="*/ 8350082 w 11061138"/>
                <a:gd name="connsiteY23" fmla="*/ 0 h 8885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1061138" h="8885612">
                  <a:moveTo>
                    <a:pt x="8350082" y="0"/>
                  </a:moveTo>
                  <a:lnTo>
                    <a:pt x="8519264" y="105601"/>
                  </a:lnTo>
                  <a:cubicBezTo>
                    <a:pt x="8568654" y="326506"/>
                    <a:pt x="8787278" y="536946"/>
                    <a:pt x="8646424" y="1325427"/>
                  </a:cubicBezTo>
                  <a:lnTo>
                    <a:pt x="7674138" y="4836488"/>
                  </a:lnTo>
                  <a:lnTo>
                    <a:pt x="8203290" y="5493768"/>
                  </a:lnTo>
                  <a:lnTo>
                    <a:pt x="11061138" y="5884458"/>
                  </a:lnTo>
                  <a:lnTo>
                    <a:pt x="11032626" y="6071276"/>
                  </a:lnTo>
                  <a:cubicBezTo>
                    <a:pt x="10761494" y="7396266"/>
                    <a:pt x="9589140" y="8392976"/>
                    <a:pt x="8183996" y="8392976"/>
                  </a:cubicBezTo>
                  <a:lnTo>
                    <a:pt x="8013438" y="8385438"/>
                  </a:lnTo>
                  <a:lnTo>
                    <a:pt x="6222986" y="1881127"/>
                  </a:lnTo>
                  <a:lnTo>
                    <a:pt x="4847434" y="8650592"/>
                  </a:lnTo>
                  <a:lnTo>
                    <a:pt x="4717286" y="8694628"/>
                  </a:lnTo>
                  <a:cubicBezTo>
                    <a:pt x="4318230" y="8818748"/>
                    <a:pt x="3893948" y="8885612"/>
                    <a:pt x="3454048" y="8885612"/>
                  </a:cubicBezTo>
                  <a:cubicBezTo>
                    <a:pt x="2134352" y="8885612"/>
                    <a:pt x="955210" y="8283836"/>
                    <a:pt x="176056" y="7339724"/>
                  </a:cubicBezTo>
                  <a:lnTo>
                    <a:pt x="0" y="7104284"/>
                  </a:lnTo>
                  <a:lnTo>
                    <a:pt x="3851720" y="4964188"/>
                  </a:lnTo>
                  <a:lnTo>
                    <a:pt x="4349650" y="4099696"/>
                  </a:lnTo>
                  <a:lnTo>
                    <a:pt x="4320586" y="1491408"/>
                  </a:lnTo>
                  <a:lnTo>
                    <a:pt x="5431092" y="1080384"/>
                  </a:lnTo>
                  <a:lnTo>
                    <a:pt x="5431092" y="1080384"/>
                  </a:lnTo>
                  <a:lnTo>
                    <a:pt x="5641070" y="1002667"/>
                  </a:lnTo>
                  <a:lnTo>
                    <a:pt x="5645810" y="1000912"/>
                  </a:lnTo>
                  <a:lnTo>
                    <a:pt x="5645810" y="1000912"/>
                  </a:lnTo>
                  <a:lnTo>
                    <a:pt x="8350082" y="0"/>
                  </a:lnTo>
                  <a:close/>
                </a:path>
              </a:pathLst>
            </a:custGeom>
            <a:solidFill>
              <a:srgbClr val="3EA8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04" name="フリーフォーム: 図形 803">
              <a:extLst>
                <a:ext uri="{FF2B5EF4-FFF2-40B4-BE49-F238E27FC236}">
                  <a16:creationId xmlns:a16="http://schemas.microsoft.com/office/drawing/2014/main" id="{525A830A-535D-4BF6-B92E-BC7FC4A590E8}"/>
                </a:ext>
              </a:extLst>
            </p:cNvPr>
            <p:cNvSpPr/>
            <p:nvPr/>
          </p:nvSpPr>
          <p:spPr>
            <a:xfrm>
              <a:off x="21844736" y="4563548"/>
              <a:ext cx="2129284" cy="2662461"/>
            </a:xfrm>
            <a:custGeom>
              <a:avLst/>
              <a:gdLst>
                <a:gd name="connsiteX0" fmla="*/ 1208838 w 3084584"/>
                <a:gd name="connsiteY0" fmla="*/ 0 h 3856970"/>
                <a:gd name="connsiteX1" fmla="*/ 1281438 w 3084584"/>
                <a:gd name="connsiteY1" fmla="*/ 11080 h 3856970"/>
                <a:gd name="connsiteX2" fmla="*/ 2024356 w 3084584"/>
                <a:gd name="connsiteY2" fmla="*/ 458815 h 3856970"/>
                <a:gd name="connsiteX3" fmla="*/ 2075284 w 3084584"/>
                <a:gd name="connsiteY3" fmla="*/ 526073 h 3856970"/>
                <a:gd name="connsiteX4" fmla="*/ 2187642 w 3084584"/>
                <a:gd name="connsiteY4" fmla="*/ 521815 h 3856970"/>
                <a:gd name="connsiteX5" fmla="*/ 2383212 w 3084584"/>
                <a:gd name="connsiteY5" fmla="*/ 531691 h 3856970"/>
                <a:gd name="connsiteX6" fmla="*/ 2504748 w 3084584"/>
                <a:gd name="connsiteY6" fmla="*/ 633206 h 3856970"/>
                <a:gd name="connsiteX7" fmla="*/ 3084584 w 3084584"/>
                <a:gd name="connsiteY7" fmla="*/ 1986895 h 3856970"/>
                <a:gd name="connsiteX8" fmla="*/ 1214510 w 3084584"/>
                <a:gd name="connsiteY8" fmla="*/ 3856970 h 3856970"/>
                <a:gd name="connsiteX9" fmla="*/ 24968 w 3084584"/>
                <a:gd name="connsiteY9" fmla="*/ 3429936 h 3856970"/>
                <a:gd name="connsiteX10" fmla="*/ 0 w 3084584"/>
                <a:gd name="connsiteY10" fmla="*/ 3407243 h 3856970"/>
                <a:gd name="connsiteX11" fmla="*/ 67470 w 3084584"/>
                <a:gd name="connsiteY11" fmla="*/ 3144844 h 3856970"/>
                <a:gd name="connsiteX12" fmla="*/ 127792 w 3084584"/>
                <a:gd name="connsiteY12" fmla="*/ 2546458 h 3856970"/>
                <a:gd name="connsiteX13" fmla="*/ 112462 w 3084584"/>
                <a:gd name="connsiteY13" fmla="*/ 2242880 h 3856970"/>
                <a:gd name="connsiteX14" fmla="*/ 69784 w 3084584"/>
                <a:gd name="connsiteY14" fmla="*/ 1963230 h 3856970"/>
                <a:gd name="connsiteX15" fmla="*/ 87954 w 3084584"/>
                <a:gd name="connsiteY15" fmla="*/ 1913582 h 3856970"/>
                <a:gd name="connsiteX16" fmla="*/ 780762 w 3084584"/>
                <a:gd name="connsiteY16" fmla="*/ 1007844 h 3856970"/>
                <a:gd name="connsiteX17" fmla="*/ 811926 w 3084584"/>
                <a:gd name="connsiteY17" fmla="*/ 985116 h 3856970"/>
                <a:gd name="connsiteX18" fmla="*/ 811112 w 3084584"/>
                <a:gd name="connsiteY18" fmla="*/ 983438 h 3856970"/>
                <a:gd name="connsiteX19" fmla="*/ 906658 w 3084584"/>
                <a:gd name="connsiteY19" fmla="*/ 899843 h 3856970"/>
                <a:gd name="connsiteX20" fmla="*/ 1219678 w 3084584"/>
                <a:gd name="connsiteY20" fmla="*/ 144142 h 3856970"/>
                <a:gd name="connsiteX21" fmla="*/ 1214160 w 3084584"/>
                <a:gd name="connsiteY21" fmla="*/ 34871 h 3856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084584" h="3856970">
                  <a:moveTo>
                    <a:pt x="1208838" y="0"/>
                  </a:moveTo>
                  <a:lnTo>
                    <a:pt x="1281438" y="11080"/>
                  </a:lnTo>
                  <a:cubicBezTo>
                    <a:pt x="1578340" y="71835"/>
                    <a:pt x="1838462" y="233562"/>
                    <a:pt x="2024356" y="458815"/>
                  </a:cubicBezTo>
                  <a:lnTo>
                    <a:pt x="2075284" y="526073"/>
                  </a:lnTo>
                  <a:lnTo>
                    <a:pt x="2187642" y="521815"/>
                  </a:lnTo>
                  <a:lnTo>
                    <a:pt x="2383212" y="531691"/>
                  </a:lnTo>
                  <a:lnTo>
                    <a:pt x="2504748" y="633206"/>
                  </a:lnTo>
                  <a:cubicBezTo>
                    <a:pt x="2861982" y="973797"/>
                    <a:pt x="3084584" y="1454350"/>
                    <a:pt x="3084584" y="1986895"/>
                  </a:cubicBezTo>
                  <a:cubicBezTo>
                    <a:pt x="3084584" y="3019709"/>
                    <a:pt x="2247322" y="3856970"/>
                    <a:pt x="1214510" y="3856970"/>
                  </a:cubicBezTo>
                  <a:cubicBezTo>
                    <a:pt x="762654" y="3856970"/>
                    <a:pt x="348226" y="3696713"/>
                    <a:pt x="24968" y="3429936"/>
                  </a:cubicBezTo>
                  <a:lnTo>
                    <a:pt x="0" y="3407243"/>
                  </a:lnTo>
                  <a:lnTo>
                    <a:pt x="67470" y="3144844"/>
                  </a:lnTo>
                  <a:cubicBezTo>
                    <a:pt x="107022" y="2951560"/>
                    <a:pt x="127792" y="2751435"/>
                    <a:pt x="127792" y="2546458"/>
                  </a:cubicBezTo>
                  <a:cubicBezTo>
                    <a:pt x="127792" y="2443970"/>
                    <a:pt x="122600" y="2342694"/>
                    <a:pt x="112462" y="2242880"/>
                  </a:cubicBezTo>
                  <a:lnTo>
                    <a:pt x="69784" y="1963230"/>
                  </a:lnTo>
                  <a:lnTo>
                    <a:pt x="87954" y="1913582"/>
                  </a:lnTo>
                  <a:cubicBezTo>
                    <a:pt x="239302" y="1555758"/>
                    <a:pt x="479446" y="1244637"/>
                    <a:pt x="780762" y="1007844"/>
                  </a:cubicBezTo>
                  <a:lnTo>
                    <a:pt x="811926" y="985116"/>
                  </a:lnTo>
                  <a:lnTo>
                    <a:pt x="811112" y="983438"/>
                  </a:lnTo>
                  <a:cubicBezTo>
                    <a:pt x="842962" y="957161"/>
                    <a:pt x="874810" y="926120"/>
                    <a:pt x="906658" y="899843"/>
                  </a:cubicBezTo>
                  <a:cubicBezTo>
                    <a:pt x="1100058" y="706442"/>
                    <a:pt x="1219678" y="439262"/>
                    <a:pt x="1219678" y="144142"/>
                  </a:cubicBezTo>
                  <a:cubicBezTo>
                    <a:pt x="1219678" y="107252"/>
                    <a:pt x="1217808" y="70799"/>
                    <a:pt x="1214160" y="34871"/>
                  </a:cubicBezTo>
                  <a:close/>
                </a:path>
              </a:pathLst>
            </a:custGeom>
            <a:solidFill>
              <a:srgbClr val="FBF8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grpSp>
          <p:nvGrpSpPr>
            <p:cNvPr id="805" name="グループ化 804">
              <a:extLst>
                <a:ext uri="{FF2B5EF4-FFF2-40B4-BE49-F238E27FC236}">
                  <a16:creationId xmlns:a16="http://schemas.microsoft.com/office/drawing/2014/main" id="{4C837D3C-EC28-4235-94E2-E9E0FBEC10A0}"/>
                </a:ext>
              </a:extLst>
            </p:cNvPr>
            <p:cNvGrpSpPr/>
            <p:nvPr/>
          </p:nvGrpSpPr>
          <p:grpSpPr>
            <a:xfrm>
              <a:off x="21357414" y="6592813"/>
              <a:ext cx="437268" cy="1174970"/>
              <a:chOff x="21357414" y="6592813"/>
              <a:chExt cx="437268" cy="1174970"/>
            </a:xfrm>
          </p:grpSpPr>
          <p:sp>
            <p:nvSpPr>
              <p:cNvPr id="806" name="楕円 805">
                <a:extLst>
                  <a:ext uri="{FF2B5EF4-FFF2-40B4-BE49-F238E27FC236}">
                    <a16:creationId xmlns:a16="http://schemas.microsoft.com/office/drawing/2014/main" id="{C879178F-B8D7-430A-96BD-21991BC0E398}"/>
                  </a:ext>
                </a:extLst>
              </p:cNvPr>
              <p:cNvSpPr/>
              <p:nvPr/>
            </p:nvSpPr>
            <p:spPr>
              <a:xfrm>
                <a:off x="21487667" y="6592813"/>
                <a:ext cx="189277" cy="189277"/>
              </a:xfrm>
              <a:prstGeom prst="ellipse">
                <a:avLst/>
              </a:prstGeom>
              <a:solidFill>
                <a:srgbClr val="3EA8C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07" name="二等辺三角形 806">
                <a:extLst>
                  <a:ext uri="{FF2B5EF4-FFF2-40B4-BE49-F238E27FC236}">
                    <a16:creationId xmlns:a16="http://schemas.microsoft.com/office/drawing/2014/main" id="{14522989-3198-420E-9483-122DE571C145}"/>
                  </a:ext>
                </a:extLst>
              </p:cNvPr>
              <p:cNvSpPr/>
              <p:nvPr/>
            </p:nvSpPr>
            <p:spPr>
              <a:xfrm>
                <a:off x="21357414" y="6692824"/>
                <a:ext cx="437268" cy="1074959"/>
              </a:xfrm>
              <a:prstGeom prst="triangle">
                <a:avLst/>
              </a:prstGeom>
              <a:solidFill>
                <a:srgbClr val="3EA8C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08" name="グループ化 807">
              <a:extLst>
                <a:ext uri="{FF2B5EF4-FFF2-40B4-BE49-F238E27FC236}">
                  <a16:creationId xmlns:a16="http://schemas.microsoft.com/office/drawing/2014/main" id="{E6A71490-2563-4444-AECC-07A31234E6E6}"/>
                </a:ext>
              </a:extLst>
            </p:cNvPr>
            <p:cNvGrpSpPr/>
            <p:nvPr/>
          </p:nvGrpSpPr>
          <p:grpSpPr>
            <a:xfrm>
              <a:off x="20811416" y="4510908"/>
              <a:ext cx="1726403" cy="759315"/>
              <a:chOff x="20811416" y="4510908"/>
              <a:chExt cx="1726403" cy="759315"/>
            </a:xfrm>
          </p:grpSpPr>
          <p:sp>
            <p:nvSpPr>
              <p:cNvPr id="809" name="フリーフォーム: 図形 808">
                <a:extLst>
                  <a:ext uri="{FF2B5EF4-FFF2-40B4-BE49-F238E27FC236}">
                    <a16:creationId xmlns:a16="http://schemas.microsoft.com/office/drawing/2014/main" id="{6024A8E2-C752-4558-9BC5-747B88617F3B}"/>
                  </a:ext>
                </a:extLst>
              </p:cNvPr>
              <p:cNvSpPr/>
              <p:nvPr/>
            </p:nvSpPr>
            <p:spPr>
              <a:xfrm rot="19184078">
                <a:off x="20811416" y="4510908"/>
                <a:ext cx="1726403" cy="759315"/>
              </a:xfrm>
              <a:custGeom>
                <a:avLst/>
                <a:gdLst>
                  <a:gd name="connsiteX0" fmla="*/ 2338456 w 2500951"/>
                  <a:gd name="connsiteY0" fmla="*/ 19125 h 1099980"/>
                  <a:gd name="connsiteX1" fmla="*/ 2365640 w 2500951"/>
                  <a:gd name="connsiteY1" fmla="*/ 52135 h 1099980"/>
                  <a:gd name="connsiteX2" fmla="*/ 2417443 w 2500951"/>
                  <a:gd name="connsiteY2" fmla="*/ 180659 h 1099980"/>
                  <a:gd name="connsiteX3" fmla="*/ 2500951 w 2500951"/>
                  <a:gd name="connsiteY3" fmla="*/ 685536 h 1099980"/>
                  <a:gd name="connsiteX4" fmla="*/ 2494772 w 2500951"/>
                  <a:gd name="connsiteY4" fmla="*/ 825339 h 1099980"/>
                  <a:gd name="connsiteX5" fmla="*/ 2481592 w 2500951"/>
                  <a:gd name="connsiteY5" fmla="*/ 924152 h 1099980"/>
                  <a:gd name="connsiteX6" fmla="*/ 2367527 w 2500951"/>
                  <a:gd name="connsiteY6" fmla="*/ 854012 h 1099980"/>
                  <a:gd name="connsiteX7" fmla="*/ 125078 w 2500951"/>
                  <a:gd name="connsiteY7" fmla="*/ 1039740 h 1099980"/>
                  <a:gd name="connsiteX8" fmla="*/ 55918 w 2500951"/>
                  <a:gd name="connsiteY8" fmla="*/ 1099980 h 1099980"/>
                  <a:gd name="connsiteX9" fmla="*/ 54036 w 2500951"/>
                  <a:gd name="connsiteY9" fmla="*/ 1094061 h 1099980"/>
                  <a:gd name="connsiteX10" fmla="*/ 0 w 2500951"/>
                  <a:gd name="connsiteY10" fmla="*/ 685535 h 1099980"/>
                  <a:gd name="connsiteX11" fmla="*/ 83509 w 2500951"/>
                  <a:gd name="connsiteY11" fmla="*/ 180659 h 1099980"/>
                  <a:gd name="connsiteX12" fmla="*/ 138393 w 2500951"/>
                  <a:gd name="connsiteY12" fmla="*/ 44491 h 1099980"/>
                  <a:gd name="connsiteX13" fmla="*/ 163201 w 2500951"/>
                  <a:gd name="connsiteY13" fmla="*/ 14363 h 1099980"/>
                  <a:gd name="connsiteX14" fmla="*/ 210224 w 2500951"/>
                  <a:gd name="connsiteY14" fmla="*/ 1 h 1099980"/>
                  <a:gd name="connsiteX15" fmla="*/ 239292 w 2500951"/>
                  <a:gd name="connsiteY15" fmla="*/ 5870 h 1099980"/>
                  <a:gd name="connsiteX16" fmla="*/ 1257455 w 2500951"/>
                  <a:gd name="connsiteY16" fmla="*/ 465978 h 1099980"/>
                  <a:gd name="connsiteX17" fmla="*/ 2267275 w 2500951"/>
                  <a:gd name="connsiteY17" fmla="*/ 9640 h 1099980"/>
                  <a:gd name="connsiteX18" fmla="*/ 2291434 w 2500951"/>
                  <a:gd name="connsiteY18" fmla="*/ 4762 h 1099980"/>
                  <a:gd name="connsiteX19" fmla="*/ 2338456 w 2500951"/>
                  <a:gd name="connsiteY19" fmla="*/ 19125 h 1099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500951" h="1099980">
                    <a:moveTo>
                      <a:pt x="2338456" y="19125"/>
                    </a:moveTo>
                    <a:cubicBezTo>
                      <a:pt x="2352282" y="34891"/>
                      <a:pt x="2358960" y="33988"/>
                      <a:pt x="2365640" y="52135"/>
                    </a:cubicBezTo>
                    <a:lnTo>
                      <a:pt x="2417443" y="180659"/>
                    </a:lnTo>
                    <a:cubicBezTo>
                      <a:pt x="2471578" y="339012"/>
                      <a:pt x="2500950" y="508844"/>
                      <a:pt x="2500951" y="685536"/>
                    </a:cubicBezTo>
                    <a:cubicBezTo>
                      <a:pt x="2500952" y="732654"/>
                      <a:pt x="2498863" y="779284"/>
                      <a:pt x="2494772" y="825339"/>
                    </a:cubicBezTo>
                    <a:lnTo>
                      <a:pt x="2481592" y="924152"/>
                    </a:lnTo>
                    <a:lnTo>
                      <a:pt x="2367527" y="854012"/>
                    </a:lnTo>
                    <a:cubicBezTo>
                      <a:pt x="1652499" y="462534"/>
                      <a:pt x="765956" y="535962"/>
                      <a:pt x="125078" y="1039740"/>
                    </a:cubicBezTo>
                    <a:lnTo>
                      <a:pt x="55918" y="1099980"/>
                    </a:lnTo>
                    <a:lnTo>
                      <a:pt x="54036" y="1094061"/>
                    </a:lnTo>
                    <a:cubicBezTo>
                      <a:pt x="18801" y="963852"/>
                      <a:pt x="1" y="826890"/>
                      <a:pt x="0" y="685535"/>
                    </a:cubicBezTo>
                    <a:cubicBezTo>
                      <a:pt x="1" y="508844"/>
                      <a:pt x="29375" y="339011"/>
                      <a:pt x="83509" y="180659"/>
                    </a:cubicBezTo>
                    <a:lnTo>
                      <a:pt x="138393" y="44491"/>
                    </a:lnTo>
                    <a:lnTo>
                      <a:pt x="163201" y="14363"/>
                    </a:lnTo>
                    <a:cubicBezTo>
                      <a:pt x="176622" y="5295"/>
                      <a:pt x="192805" y="0"/>
                      <a:pt x="210224" y="1"/>
                    </a:cubicBezTo>
                    <a:lnTo>
                      <a:pt x="239292" y="5870"/>
                    </a:lnTo>
                    <a:lnTo>
                      <a:pt x="1257455" y="465978"/>
                    </a:lnTo>
                    <a:lnTo>
                      <a:pt x="2267275" y="9640"/>
                    </a:lnTo>
                    <a:lnTo>
                      <a:pt x="2291434" y="4762"/>
                    </a:lnTo>
                    <a:cubicBezTo>
                      <a:pt x="2308853" y="4762"/>
                      <a:pt x="2325035" y="10057"/>
                      <a:pt x="2338456" y="19125"/>
                    </a:cubicBezTo>
                    <a:close/>
                  </a:path>
                </a:pathLst>
              </a:custGeom>
              <a:solidFill>
                <a:srgbClr val="3EA8C2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10" name="フリーフォーム: 図形 809">
                <a:extLst>
                  <a:ext uri="{FF2B5EF4-FFF2-40B4-BE49-F238E27FC236}">
                    <a16:creationId xmlns:a16="http://schemas.microsoft.com/office/drawing/2014/main" id="{BA0BF06F-3172-4EC6-849A-D08A577B2AFC}"/>
                  </a:ext>
                </a:extLst>
              </p:cNvPr>
              <p:cNvSpPr/>
              <p:nvPr/>
            </p:nvSpPr>
            <p:spPr>
              <a:xfrm rot="19184078">
                <a:off x="21431400" y="4729627"/>
                <a:ext cx="413263" cy="248176"/>
              </a:xfrm>
              <a:custGeom>
                <a:avLst/>
                <a:gdLst>
                  <a:gd name="connsiteX0" fmla="*/ 569449 w 598673"/>
                  <a:gd name="connsiteY0" fmla="*/ 29225 h 359520"/>
                  <a:gd name="connsiteX1" fmla="*/ 598673 w 598673"/>
                  <a:gd name="connsiteY1" fmla="*/ 99781 h 359520"/>
                  <a:gd name="connsiteX2" fmla="*/ 598673 w 598673"/>
                  <a:gd name="connsiteY2" fmla="*/ 316918 h 359520"/>
                  <a:gd name="connsiteX3" fmla="*/ 469390 w 598673"/>
                  <a:gd name="connsiteY3" fmla="*/ 309063 h 359520"/>
                  <a:gd name="connsiteX4" fmla="*/ 78749 w 598673"/>
                  <a:gd name="connsiteY4" fmla="*/ 341418 h 359520"/>
                  <a:gd name="connsiteX5" fmla="*/ 0 w 598673"/>
                  <a:gd name="connsiteY5" fmla="*/ 359520 h 359520"/>
                  <a:gd name="connsiteX6" fmla="*/ 1 w 598673"/>
                  <a:gd name="connsiteY6" fmla="*/ 99782 h 359520"/>
                  <a:gd name="connsiteX7" fmla="*/ 99783 w 598673"/>
                  <a:gd name="connsiteY7" fmla="*/ 0 h 359520"/>
                  <a:gd name="connsiteX8" fmla="*/ 498892 w 598673"/>
                  <a:gd name="connsiteY8" fmla="*/ 0 h 359520"/>
                  <a:gd name="connsiteX9" fmla="*/ 569449 w 598673"/>
                  <a:gd name="connsiteY9" fmla="*/ 29225 h 359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98673" h="359520">
                    <a:moveTo>
                      <a:pt x="569449" y="29225"/>
                    </a:moveTo>
                    <a:cubicBezTo>
                      <a:pt x="587505" y="47282"/>
                      <a:pt x="598673" y="72228"/>
                      <a:pt x="598673" y="99781"/>
                    </a:cubicBezTo>
                    <a:lnTo>
                      <a:pt x="598673" y="316918"/>
                    </a:lnTo>
                    <a:lnTo>
                      <a:pt x="469390" y="309063"/>
                    </a:lnTo>
                    <a:cubicBezTo>
                      <a:pt x="338468" y="307388"/>
                      <a:pt x="207611" y="318226"/>
                      <a:pt x="78749" y="341418"/>
                    </a:cubicBezTo>
                    <a:lnTo>
                      <a:pt x="0" y="359520"/>
                    </a:lnTo>
                    <a:lnTo>
                      <a:pt x="1" y="99782"/>
                    </a:lnTo>
                    <a:cubicBezTo>
                      <a:pt x="1" y="44673"/>
                      <a:pt x="44674" y="-1"/>
                      <a:pt x="99783" y="0"/>
                    </a:cubicBezTo>
                    <a:lnTo>
                      <a:pt x="498892" y="0"/>
                    </a:lnTo>
                    <a:cubicBezTo>
                      <a:pt x="526447" y="0"/>
                      <a:pt x="551391" y="11168"/>
                      <a:pt x="569449" y="29225"/>
                    </a:cubicBezTo>
                    <a:close/>
                  </a:path>
                </a:pathLst>
              </a:custGeom>
              <a:solidFill>
                <a:srgbClr val="3593A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811" name="フリーフォーム: 図形 810">
              <a:extLst>
                <a:ext uri="{FF2B5EF4-FFF2-40B4-BE49-F238E27FC236}">
                  <a16:creationId xmlns:a16="http://schemas.microsoft.com/office/drawing/2014/main" id="{F0E70E73-C820-49D2-97A4-A8C4E907D268}"/>
                </a:ext>
              </a:extLst>
            </p:cNvPr>
            <p:cNvSpPr/>
            <p:nvPr/>
          </p:nvSpPr>
          <p:spPr>
            <a:xfrm>
              <a:off x="18968565" y="4053856"/>
              <a:ext cx="2580582" cy="5443445"/>
            </a:xfrm>
            <a:custGeom>
              <a:avLst/>
              <a:gdLst>
                <a:gd name="connsiteX0" fmla="*/ 2678066 w 3646916"/>
                <a:gd name="connsiteY0" fmla="*/ 0 h 7885640"/>
                <a:gd name="connsiteX1" fmla="*/ 3646916 w 3646916"/>
                <a:gd name="connsiteY1" fmla="*/ 642197 h 7885640"/>
                <a:gd name="connsiteX2" fmla="*/ 3156018 w 3646916"/>
                <a:gd name="connsiteY2" fmla="*/ 4915377 h 7885640"/>
                <a:gd name="connsiteX3" fmla="*/ 3068546 w 3646916"/>
                <a:gd name="connsiteY3" fmla="*/ 4928726 h 7885640"/>
                <a:gd name="connsiteX4" fmla="*/ 2078450 w 3646916"/>
                <a:gd name="connsiteY4" fmla="*/ 6143535 h 7885640"/>
                <a:gd name="connsiteX5" fmla="*/ 2529694 w 3646916"/>
                <a:gd name="connsiteY5" fmla="*/ 7100380 h 7885640"/>
                <a:gd name="connsiteX6" fmla="*/ 2565360 w 3646916"/>
                <a:gd name="connsiteY6" fmla="*/ 7127050 h 7885640"/>
                <a:gd name="connsiteX7" fmla="*/ 2438546 w 3646916"/>
                <a:gd name="connsiteY7" fmla="*/ 7266580 h 7885640"/>
                <a:gd name="connsiteX8" fmla="*/ 944002 w 3646916"/>
                <a:gd name="connsiteY8" fmla="*/ 7885640 h 7885640"/>
                <a:gd name="connsiteX9" fmla="*/ 121292 w 3646916"/>
                <a:gd name="connsiteY9" fmla="*/ 7719542 h 7885640"/>
                <a:gd name="connsiteX10" fmla="*/ 0 w 3646916"/>
                <a:gd name="connsiteY10" fmla="*/ 7661112 h 7885640"/>
                <a:gd name="connsiteX11" fmla="*/ 145830 w 3646916"/>
                <a:gd name="connsiteY11" fmla="*/ 7623616 h 7885640"/>
                <a:gd name="connsiteX12" fmla="*/ 1817366 w 3646916"/>
                <a:gd name="connsiteY12" fmla="*/ 5351601 h 7885640"/>
                <a:gd name="connsiteX13" fmla="*/ 1530238 w 3646916"/>
                <a:gd name="connsiteY13" fmla="*/ 4217643 h 7885640"/>
                <a:gd name="connsiteX14" fmla="*/ 1421852 w 3646916"/>
                <a:gd name="connsiteY14" fmla="*/ 4022564 h 7885640"/>
                <a:gd name="connsiteX15" fmla="*/ 1425162 w 3646916"/>
                <a:gd name="connsiteY15" fmla="*/ 4022629 h 7885640"/>
                <a:gd name="connsiteX16" fmla="*/ 1321052 w 3646916"/>
                <a:gd name="connsiteY16" fmla="*/ 3851257 h 7885640"/>
                <a:gd name="connsiteX17" fmla="*/ 969362 w 3646916"/>
                <a:gd name="connsiteY17" fmla="*/ 2462329 h 7885640"/>
                <a:gd name="connsiteX18" fmla="*/ 1822818 w 3646916"/>
                <a:gd name="connsiteY18" fmla="*/ 401905 h 7885640"/>
                <a:gd name="connsiteX19" fmla="*/ 1985134 w 3646916"/>
                <a:gd name="connsiteY19" fmla="*/ 254381 h 7885640"/>
                <a:gd name="connsiteX20" fmla="*/ 1987688 w 3646916"/>
                <a:gd name="connsiteY20" fmla="*/ 259683 h 7885640"/>
                <a:gd name="connsiteX21" fmla="*/ 2009228 w 3646916"/>
                <a:gd name="connsiteY21" fmla="*/ 240107 h 7885640"/>
                <a:gd name="connsiteX22" fmla="*/ 2678066 w 3646916"/>
                <a:gd name="connsiteY22" fmla="*/ 0 h 7885640"/>
                <a:gd name="connsiteX0" fmla="*/ 2678066 w 3646916"/>
                <a:gd name="connsiteY0" fmla="*/ 0 h 7885640"/>
                <a:gd name="connsiteX1" fmla="*/ 3646916 w 3646916"/>
                <a:gd name="connsiteY1" fmla="*/ 642197 h 7885640"/>
                <a:gd name="connsiteX2" fmla="*/ 3068546 w 3646916"/>
                <a:gd name="connsiteY2" fmla="*/ 4928726 h 7885640"/>
                <a:gd name="connsiteX3" fmla="*/ 2078450 w 3646916"/>
                <a:gd name="connsiteY3" fmla="*/ 6143535 h 7885640"/>
                <a:gd name="connsiteX4" fmla="*/ 2529694 w 3646916"/>
                <a:gd name="connsiteY4" fmla="*/ 7100380 h 7885640"/>
                <a:gd name="connsiteX5" fmla="*/ 2565360 w 3646916"/>
                <a:gd name="connsiteY5" fmla="*/ 7127050 h 7885640"/>
                <a:gd name="connsiteX6" fmla="*/ 2438546 w 3646916"/>
                <a:gd name="connsiteY6" fmla="*/ 7266580 h 7885640"/>
                <a:gd name="connsiteX7" fmla="*/ 944002 w 3646916"/>
                <a:gd name="connsiteY7" fmla="*/ 7885640 h 7885640"/>
                <a:gd name="connsiteX8" fmla="*/ 121292 w 3646916"/>
                <a:gd name="connsiteY8" fmla="*/ 7719542 h 7885640"/>
                <a:gd name="connsiteX9" fmla="*/ 0 w 3646916"/>
                <a:gd name="connsiteY9" fmla="*/ 7661112 h 7885640"/>
                <a:gd name="connsiteX10" fmla="*/ 145830 w 3646916"/>
                <a:gd name="connsiteY10" fmla="*/ 7623616 h 7885640"/>
                <a:gd name="connsiteX11" fmla="*/ 1817366 w 3646916"/>
                <a:gd name="connsiteY11" fmla="*/ 5351601 h 7885640"/>
                <a:gd name="connsiteX12" fmla="*/ 1530238 w 3646916"/>
                <a:gd name="connsiteY12" fmla="*/ 4217643 h 7885640"/>
                <a:gd name="connsiteX13" fmla="*/ 1421852 w 3646916"/>
                <a:gd name="connsiteY13" fmla="*/ 4022564 h 7885640"/>
                <a:gd name="connsiteX14" fmla="*/ 1425162 w 3646916"/>
                <a:gd name="connsiteY14" fmla="*/ 4022629 h 7885640"/>
                <a:gd name="connsiteX15" fmla="*/ 1321052 w 3646916"/>
                <a:gd name="connsiteY15" fmla="*/ 3851257 h 7885640"/>
                <a:gd name="connsiteX16" fmla="*/ 969362 w 3646916"/>
                <a:gd name="connsiteY16" fmla="*/ 2462329 h 7885640"/>
                <a:gd name="connsiteX17" fmla="*/ 1822818 w 3646916"/>
                <a:gd name="connsiteY17" fmla="*/ 401905 h 7885640"/>
                <a:gd name="connsiteX18" fmla="*/ 1985134 w 3646916"/>
                <a:gd name="connsiteY18" fmla="*/ 254381 h 7885640"/>
                <a:gd name="connsiteX19" fmla="*/ 1987688 w 3646916"/>
                <a:gd name="connsiteY19" fmla="*/ 259683 h 7885640"/>
                <a:gd name="connsiteX20" fmla="*/ 2009228 w 3646916"/>
                <a:gd name="connsiteY20" fmla="*/ 240107 h 7885640"/>
                <a:gd name="connsiteX21" fmla="*/ 2678066 w 3646916"/>
                <a:gd name="connsiteY21" fmla="*/ 0 h 7885640"/>
                <a:gd name="connsiteX0" fmla="*/ 3068546 w 3738356"/>
                <a:gd name="connsiteY0" fmla="*/ 4928726 h 7885640"/>
                <a:gd name="connsiteX1" fmla="*/ 2078450 w 3738356"/>
                <a:gd name="connsiteY1" fmla="*/ 6143535 h 7885640"/>
                <a:gd name="connsiteX2" fmla="*/ 2529694 w 3738356"/>
                <a:gd name="connsiteY2" fmla="*/ 7100380 h 7885640"/>
                <a:gd name="connsiteX3" fmla="*/ 2565360 w 3738356"/>
                <a:gd name="connsiteY3" fmla="*/ 7127050 h 7885640"/>
                <a:gd name="connsiteX4" fmla="*/ 2438546 w 3738356"/>
                <a:gd name="connsiteY4" fmla="*/ 7266580 h 7885640"/>
                <a:gd name="connsiteX5" fmla="*/ 944002 w 3738356"/>
                <a:gd name="connsiteY5" fmla="*/ 7885640 h 7885640"/>
                <a:gd name="connsiteX6" fmla="*/ 121292 w 3738356"/>
                <a:gd name="connsiteY6" fmla="*/ 7719542 h 7885640"/>
                <a:gd name="connsiteX7" fmla="*/ 0 w 3738356"/>
                <a:gd name="connsiteY7" fmla="*/ 7661112 h 7885640"/>
                <a:gd name="connsiteX8" fmla="*/ 145830 w 3738356"/>
                <a:gd name="connsiteY8" fmla="*/ 7623616 h 7885640"/>
                <a:gd name="connsiteX9" fmla="*/ 1817366 w 3738356"/>
                <a:gd name="connsiteY9" fmla="*/ 5351601 h 7885640"/>
                <a:gd name="connsiteX10" fmla="*/ 1530238 w 3738356"/>
                <a:gd name="connsiteY10" fmla="*/ 4217643 h 7885640"/>
                <a:gd name="connsiteX11" fmla="*/ 1421852 w 3738356"/>
                <a:gd name="connsiteY11" fmla="*/ 4022564 h 7885640"/>
                <a:gd name="connsiteX12" fmla="*/ 1425162 w 3738356"/>
                <a:gd name="connsiteY12" fmla="*/ 4022629 h 7885640"/>
                <a:gd name="connsiteX13" fmla="*/ 1321052 w 3738356"/>
                <a:gd name="connsiteY13" fmla="*/ 3851257 h 7885640"/>
                <a:gd name="connsiteX14" fmla="*/ 969362 w 3738356"/>
                <a:gd name="connsiteY14" fmla="*/ 2462329 h 7885640"/>
                <a:gd name="connsiteX15" fmla="*/ 1822818 w 3738356"/>
                <a:gd name="connsiteY15" fmla="*/ 401905 h 7885640"/>
                <a:gd name="connsiteX16" fmla="*/ 1985134 w 3738356"/>
                <a:gd name="connsiteY16" fmla="*/ 254381 h 7885640"/>
                <a:gd name="connsiteX17" fmla="*/ 1987688 w 3738356"/>
                <a:gd name="connsiteY17" fmla="*/ 259683 h 7885640"/>
                <a:gd name="connsiteX18" fmla="*/ 2009228 w 3738356"/>
                <a:gd name="connsiteY18" fmla="*/ 240107 h 7885640"/>
                <a:gd name="connsiteX19" fmla="*/ 2678066 w 3738356"/>
                <a:gd name="connsiteY19" fmla="*/ 0 h 7885640"/>
                <a:gd name="connsiteX20" fmla="*/ 3738356 w 3738356"/>
                <a:gd name="connsiteY20" fmla="*/ 733637 h 7885640"/>
                <a:gd name="connsiteX0" fmla="*/ 2078450 w 3738356"/>
                <a:gd name="connsiteY0" fmla="*/ 6143535 h 7885640"/>
                <a:gd name="connsiteX1" fmla="*/ 2529694 w 3738356"/>
                <a:gd name="connsiteY1" fmla="*/ 7100380 h 7885640"/>
                <a:gd name="connsiteX2" fmla="*/ 2565360 w 3738356"/>
                <a:gd name="connsiteY2" fmla="*/ 7127050 h 7885640"/>
                <a:gd name="connsiteX3" fmla="*/ 2438546 w 3738356"/>
                <a:gd name="connsiteY3" fmla="*/ 7266580 h 7885640"/>
                <a:gd name="connsiteX4" fmla="*/ 944002 w 3738356"/>
                <a:gd name="connsiteY4" fmla="*/ 7885640 h 7885640"/>
                <a:gd name="connsiteX5" fmla="*/ 121292 w 3738356"/>
                <a:gd name="connsiteY5" fmla="*/ 7719542 h 7885640"/>
                <a:gd name="connsiteX6" fmla="*/ 0 w 3738356"/>
                <a:gd name="connsiteY6" fmla="*/ 7661112 h 7885640"/>
                <a:gd name="connsiteX7" fmla="*/ 145830 w 3738356"/>
                <a:gd name="connsiteY7" fmla="*/ 7623616 h 7885640"/>
                <a:gd name="connsiteX8" fmla="*/ 1817366 w 3738356"/>
                <a:gd name="connsiteY8" fmla="*/ 5351601 h 7885640"/>
                <a:gd name="connsiteX9" fmla="*/ 1530238 w 3738356"/>
                <a:gd name="connsiteY9" fmla="*/ 4217643 h 7885640"/>
                <a:gd name="connsiteX10" fmla="*/ 1421852 w 3738356"/>
                <a:gd name="connsiteY10" fmla="*/ 4022564 h 7885640"/>
                <a:gd name="connsiteX11" fmla="*/ 1425162 w 3738356"/>
                <a:gd name="connsiteY11" fmla="*/ 4022629 h 7885640"/>
                <a:gd name="connsiteX12" fmla="*/ 1321052 w 3738356"/>
                <a:gd name="connsiteY12" fmla="*/ 3851257 h 7885640"/>
                <a:gd name="connsiteX13" fmla="*/ 969362 w 3738356"/>
                <a:gd name="connsiteY13" fmla="*/ 2462329 h 7885640"/>
                <a:gd name="connsiteX14" fmla="*/ 1822818 w 3738356"/>
                <a:gd name="connsiteY14" fmla="*/ 401905 h 7885640"/>
                <a:gd name="connsiteX15" fmla="*/ 1985134 w 3738356"/>
                <a:gd name="connsiteY15" fmla="*/ 254381 h 7885640"/>
                <a:gd name="connsiteX16" fmla="*/ 1987688 w 3738356"/>
                <a:gd name="connsiteY16" fmla="*/ 259683 h 7885640"/>
                <a:gd name="connsiteX17" fmla="*/ 2009228 w 3738356"/>
                <a:gd name="connsiteY17" fmla="*/ 240107 h 7885640"/>
                <a:gd name="connsiteX18" fmla="*/ 2678066 w 3738356"/>
                <a:gd name="connsiteY18" fmla="*/ 0 h 7885640"/>
                <a:gd name="connsiteX19" fmla="*/ 3738356 w 3738356"/>
                <a:gd name="connsiteY19" fmla="*/ 733637 h 7885640"/>
                <a:gd name="connsiteX0" fmla="*/ 2529694 w 3738356"/>
                <a:gd name="connsiteY0" fmla="*/ 7100380 h 7885640"/>
                <a:gd name="connsiteX1" fmla="*/ 2565360 w 3738356"/>
                <a:gd name="connsiteY1" fmla="*/ 7127050 h 7885640"/>
                <a:gd name="connsiteX2" fmla="*/ 2438546 w 3738356"/>
                <a:gd name="connsiteY2" fmla="*/ 7266580 h 7885640"/>
                <a:gd name="connsiteX3" fmla="*/ 944002 w 3738356"/>
                <a:gd name="connsiteY3" fmla="*/ 7885640 h 7885640"/>
                <a:gd name="connsiteX4" fmla="*/ 121292 w 3738356"/>
                <a:gd name="connsiteY4" fmla="*/ 7719542 h 7885640"/>
                <a:gd name="connsiteX5" fmla="*/ 0 w 3738356"/>
                <a:gd name="connsiteY5" fmla="*/ 7661112 h 7885640"/>
                <a:gd name="connsiteX6" fmla="*/ 145830 w 3738356"/>
                <a:gd name="connsiteY6" fmla="*/ 7623616 h 7885640"/>
                <a:gd name="connsiteX7" fmla="*/ 1817366 w 3738356"/>
                <a:gd name="connsiteY7" fmla="*/ 5351601 h 7885640"/>
                <a:gd name="connsiteX8" fmla="*/ 1530238 w 3738356"/>
                <a:gd name="connsiteY8" fmla="*/ 4217643 h 7885640"/>
                <a:gd name="connsiteX9" fmla="*/ 1421852 w 3738356"/>
                <a:gd name="connsiteY9" fmla="*/ 4022564 h 7885640"/>
                <a:gd name="connsiteX10" fmla="*/ 1425162 w 3738356"/>
                <a:gd name="connsiteY10" fmla="*/ 4022629 h 7885640"/>
                <a:gd name="connsiteX11" fmla="*/ 1321052 w 3738356"/>
                <a:gd name="connsiteY11" fmla="*/ 3851257 h 7885640"/>
                <a:gd name="connsiteX12" fmla="*/ 969362 w 3738356"/>
                <a:gd name="connsiteY12" fmla="*/ 2462329 h 7885640"/>
                <a:gd name="connsiteX13" fmla="*/ 1822818 w 3738356"/>
                <a:gd name="connsiteY13" fmla="*/ 401905 h 7885640"/>
                <a:gd name="connsiteX14" fmla="*/ 1985134 w 3738356"/>
                <a:gd name="connsiteY14" fmla="*/ 254381 h 7885640"/>
                <a:gd name="connsiteX15" fmla="*/ 1987688 w 3738356"/>
                <a:gd name="connsiteY15" fmla="*/ 259683 h 7885640"/>
                <a:gd name="connsiteX16" fmla="*/ 2009228 w 3738356"/>
                <a:gd name="connsiteY16" fmla="*/ 240107 h 7885640"/>
                <a:gd name="connsiteX17" fmla="*/ 2678066 w 3738356"/>
                <a:gd name="connsiteY17" fmla="*/ 0 h 7885640"/>
                <a:gd name="connsiteX18" fmla="*/ 3738356 w 3738356"/>
                <a:gd name="connsiteY18" fmla="*/ 733637 h 7885640"/>
                <a:gd name="connsiteX0" fmla="*/ 2565360 w 3738356"/>
                <a:gd name="connsiteY0" fmla="*/ 7127050 h 7885640"/>
                <a:gd name="connsiteX1" fmla="*/ 2438546 w 3738356"/>
                <a:gd name="connsiteY1" fmla="*/ 7266580 h 7885640"/>
                <a:gd name="connsiteX2" fmla="*/ 944002 w 3738356"/>
                <a:gd name="connsiteY2" fmla="*/ 7885640 h 7885640"/>
                <a:gd name="connsiteX3" fmla="*/ 121292 w 3738356"/>
                <a:gd name="connsiteY3" fmla="*/ 7719542 h 7885640"/>
                <a:gd name="connsiteX4" fmla="*/ 0 w 3738356"/>
                <a:gd name="connsiteY4" fmla="*/ 7661112 h 7885640"/>
                <a:gd name="connsiteX5" fmla="*/ 145830 w 3738356"/>
                <a:gd name="connsiteY5" fmla="*/ 7623616 h 7885640"/>
                <a:gd name="connsiteX6" fmla="*/ 1817366 w 3738356"/>
                <a:gd name="connsiteY6" fmla="*/ 5351601 h 7885640"/>
                <a:gd name="connsiteX7" fmla="*/ 1530238 w 3738356"/>
                <a:gd name="connsiteY7" fmla="*/ 4217643 h 7885640"/>
                <a:gd name="connsiteX8" fmla="*/ 1421852 w 3738356"/>
                <a:gd name="connsiteY8" fmla="*/ 4022564 h 7885640"/>
                <a:gd name="connsiteX9" fmla="*/ 1425162 w 3738356"/>
                <a:gd name="connsiteY9" fmla="*/ 4022629 h 7885640"/>
                <a:gd name="connsiteX10" fmla="*/ 1321052 w 3738356"/>
                <a:gd name="connsiteY10" fmla="*/ 3851257 h 7885640"/>
                <a:gd name="connsiteX11" fmla="*/ 969362 w 3738356"/>
                <a:gd name="connsiteY11" fmla="*/ 2462329 h 7885640"/>
                <a:gd name="connsiteX12" fmla="*/ 1822818 w 3738356"/>
                <a:gd name="connsiteY12" fmla="*/ 401905 h 7885640"/>
                <a:gd name="connsiteX13" fmla="*/ 1985134 w 3738356"/>
                <a:gd name="connsiteY13" fmla="*/ 254381 h 7885640"/>
                <a:gd name="connsiteX14" fmla="*/ 1987688 w 3738356"/>
                <a:gd name="connsiteY14" fmla="*/ 259683 h 7885640"/>
                <a:gd name="connsiteX15" fmla="*/ 2009228 w 3738356"/>
                <a:gd name="connsiteY15" fmla="*/ 240107 h 7885640"/>
                <a:gd name="connsiteX16" fmla="*/ 2678066 w 3738356"/>
                <a:gd name="connsiteY16" fmla="*/ 0 h 7885640"/>
                <a:gd name="connsiteX17" fmla="*/ 3738356 w 3738356"/>
                <a:gd name="connsiteY17" fmla="*/ 733637 h 7885640"/>
                <a:gd name="connsiteX0" fmla="*/ 2438546 w 3738356"/>
                <a:gd name="connsiteY0" fmla="*/ 7266580 h 7885640"/>
                <a:gd name="connsiteX1" fmla="*/ 944002 w 3738356"/>
                <a:gd name="connsiteY1" fmla="*/ 7885640 h 7885640"/>
                <a:gd name="connsiteX2" fmla="*/ 121292 w 3738356"/>
                <a:gd name="connsiteY2" fmla="*/ 7719542 h 7885640"/>
                <a:gd name="connsiteX3" fmla="*/ 0 w 3738356"/>
                <a:gd name="connsiteY3" fmla="*/ 7661112 h 7885640"/>
                <a:gd name="connsiteX4" fmla="*/ 145830 w 3738356"/>
                <a:gd name="connsiteY4" fmla="*/ 7623616 h 7885640"/>
                <a:gd name="connsiteX5" fmla="*/ 1817366 w 3738356"/>
                <a:gd name="connsiteY5" fmla="*/ 5351601 h 7885640"/>
                <a:gd name="connsiteX6" fmla="*/ 1530238 w 3738356"/>
                <a:gd name="connsiteY6" fmla="*/ 4217643 h 7885640"/>
                <a:gd name="connsiteX7" fmla="*/ 1421852 w 3738356"/>
                <a:gd name="connsiteY7" fmla="*/ 4022564 h 7885640"/>
                <a:gd name="connsiteX8" fmla="*/ 1425162 w 3738356"/>
                <a:gd name="connsiteY8" fmla="*/ 4022629 h 7885640"/>
                <a:gd name="connsiteX9" fmla="*/ 1321052 w 3738356"/>
                <a:gd name="connsiteY9" fmla="*/ 3851257 h 7885640"/>
                <a:gd name="connsiteX10" fmla="*/ 969362 w 3738356"/>
                <a:gd name="connsiteY10" fmla="*/ 2462329 h 7885640"/>
                <a:gd name="connsiteX11" fmla="*/ 1822818 w 3738356"/>
                <a:gd name="connsiteY11" fmla="*/ 401905 h 7885640"/>
                <a:gd name="connsiteX12" fmla="*/ 1985134 w 3738356"/>
                <a:gd name="connsiteY12" fmla="*/ 254381 h 7885640"/>
                <a:gd name="connsiteX13" fmla="*/ 1987688 w 3738356"/>
                <a:gd name="connsiteY13" fmla="*/ 259683 h 7885640"/>
                <a:gd name="connsiteX14" fmla="*/ 2009228 w 3738356"/>
                <a:gd name="connsiteY14" fmla="*/ 240107 h 7885640"/>
                <a:gd name="connsiteX15" fmla="*/ 2678066 w 3738356"/>
                <a:gd name="connsiteY15" fmla="*/ 0 h 7885640"/>
                <a:gd name="connsiteX16" fmla="*/ 3738356 w 3738356"/>
                <a:gd name="connsiteY16" fmla="*/ 733637 h 7885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38356" h="7885640">
                  <a:moveTo>
                    <a:pt x="2438546" y="7266580"/>
                  </a:moveTo>
                  <a:cubicBezTo>
                    <a:pt x="2056060" y="7649066"/>
                    <a:pt x="1527658" y="7885640"/>
                    <a:pt x="944002" y="7885640"/>
                  </a:cubicBezTo>
                  <a:cubicBezTo>
                    <a:pt x="652174" y="7885640"/>
                    <a:pt x="374160" y="7826496"/>
                    <a:pt x="121292" y="7719542"/>
                  </a:cubicBezTo>
                  <a:lnTo>
                    <a:pt x="0" y="7661112"/>
                  </a:lnTo>
                  <a:lnTo>
                    <a:pt x="145830" y="7623616"/>
                  </a:lnTo>
                  <a:cubicBezTo>
                    <a:pt x="1114234" y="7322411"/>
                    <a:pt x="1817366" y="6419119"/>
                    <a:pt x="1817366" y="5351601"/>
                  </a:cubicBezTo>
                  <a:cubicBezTo>
                    <a:pt x="1817366" y="4941017"/>
                    <a:pt x="1713352" y="4554727"/>
                    <a:pt x="1530238" y="4217643"/>
                  </a:cubicBezTo>
                  <a:lnTo>
                    <a:pt x="1421852" y="4022564"/>
                  </a:lnTo>
                  <a:lnTo>
                    <a:pt x="1425162" y="4022629"/>
                  </a:lnTo>
                  <a:lnTo>
                    <a:pt x="1321052" y="3851257"/>
                  </a:lnTo>
                  <a:cubicBezTo>
                    <a:pt x="1096764" y="3438380"/>
                    <a:pt x="969362" y="2965232"/>
                    <a:pt x="969362" y="2462329"/>
                  </a:cubicBezTo>
                  <a:cubicBezTo>
                    <a:pt x="969362" y="1657683"/>
                    <a:pt x="1295510" y="929214"/>
                    <a:pt x="1822818" y="401905"/>
                  </a:cubicBezTo>
                  <a:lnTo>
                    <a:pt x="1985134" y="254381"/>
                  </a:lnTo>
                  <a:lnTo>
                    <a:pt x="1987688" y="259683"/>
                  </a:lnTo>
                  <a:lnTo>
                    <a:pt x="2009228" y="240107"/>
                  </a:lnTo>
                  <a:cubicBezTo>
                    <a:pt x="2190986" y="90107"/>
                    <a:pt x="2424002" y="0"/>
                    <a:pt x="2678066" y="0"/>
                  </a:cubicBezTo>
                  <a:cubicBezTo>
                    <a:pt x="3113604" y="0"/>
                    <a:pt x="3487292" y="264805"/>
                    <a:pt x="3738356" y="733637"/>
                  </a:cubicBezTo>
                </a:path>
              </a:pathLst>
            </a:custGeom>
            <a:noFill/>
            <a:ln w="152400" cap="rnd">
              <a:solidFill>
                <a:srgbClr val="3EA8C2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12" name="フリーフォーム: 図形 811">
              <a:extLst>
                <a:ext uri="{FF2B5EF4-FFF2-40B4-BE49-F238E27FC236}">
                  <a16:creationId xmlns:a16="http://schemas.microsoft.com/office/drawing/2014/main" id="{663504CB-E21F-444A-93FB-D8D1C62EC603}"/>
                </a:ext>
              </a:extLst>
            </p:cNvPr>
            <p:cNvSpPr/>
            <p:nvPr/>
          </p:nvSpPr>
          <p:spPr>
            <a:xfrm>
              <a:off x="20550287" y="5952780"/>
              <a:ext cx="769748" cy="2897152"/>
            </a:xfrm>
            <a:custGeom>
              <a:avLst/>
              <a:gdLst>
                <a:gd name="connsiteX0" fmla="*/ 2108110 w 6391910"/>
                <a:gd name="connsiteY0" fmla="*/ 0 h 6536513"/>
                <a:gd name="connsiteX1" fmla="*/ 2112054 w 6391910"/>
                <a:gd name="connsiteY1" fmla="*/ 3584 h 6536513"/>
                <a:gd name="connsiteX2" fmla="*/ 4404880 w 6391910"/>
                <a:gd name="connsiteY2" fmla="*/ 826687 h 6536513"/>
                <a:gd name="connsiteX3" fmla="*/ 6123020 w 6391910"/>
                <a:gd name="connsiteY3" fmla="*/ 391638 h 6536513"/>
                <a:gd name="connsiteX4" fmla="*/ 6247404 w 6391910"/>
                <a:gd name="connsiteY4" fmla="*/ 316072 h 6536513"/>
                <a:gd name="connsiteX5" fmla="*/ 6289136 w 6391910"/>
                <a:gd name="connsiteY5" fmla="*/ 430092 h 6536513"/>
                <a:gd name="connsiteX6" fmla="*/ 6391910 w 6391910"/>
                <a:gd name="connsiteY6" fmla="*/ 1109878 h 6536513"/>
                <a:gd name="connsiteX7" fmla="*/ 4105910 w 6391910"/>
                <a:gd name="connsiteY7" fmla="*/ 3395878 h 6536513"/>
                <a:gd name="connsiteX8" fmla="*/ 4102802 w 6391910"/>
                <a:gd name="connsiteY8" fmla="*/ 3395780 h 6536513"/>
                <a:gd name="connsiteX9" fmla="*/ 4100152 w 6391910"/>
                <a:gd name="connsiteY9" fmla="*/ 3448279 h 6536513"/>
                <a:gd name="connsiteX10" fmla="*/ 2866554 w 6391910"/>
                <a:gd name="connsiteY10" fmla="*/ 4561497 h 6536513"/>
                <a:gd name="connsiteX11" fmla="*/ 2383888 w 6391910"/>
                <a:gd name="connsiteY11" fmla="*/ 4464052 h 6536513"/>
                <a:gd name="connsiteX12" fmla="*/ 2347978 w 6391910"/>
                <a:gd name="connsiteY12" fmla="*/ 4446753 h 6536513"/>
                <a:gd name="connsiteX13" fmla="*/ 2388392 w 6391910"/>
                <a:gd name="connsiteY13" fmla="*/ 4500797 h 6536513"/>
                <a:gd name="connsiteX14" fmla="*/ 2611384 w 6391910"/>
                <a:gd name="connsiteY14" fmla="*/ 5230821 h 6536513"/>
                <a:gd name="connsiteX15" fmla="*/ 1305692 w 6391910"/>
                <a:gd name="connsiteY15" fmla="*/ 6536513 h 6536513"/>
                <a:gd name="connsiteX16" fmla="*/ 0 w 6391910"/>
                <a:gd name="connsiteY16" fmla="*/ 5230821 h 6536513"/>
                <a:gd name="connsiteX17" fmla="*/ 1042550 w 6391910"/>
                <a:gd name="connsiteY17" fmla="*/ 3951657 h 6536513"/>
                <a:gd name="connsiteX18" fmla="*/ 1140902 w 6391910"/>
                <a:gd name="connsiteY18" fmla="*/ 3936647 h 6536513"/>
                <a:gd name="connsiteX19" fmla="*/ 1168814 w 6391910"/>
                <a:gd name="connsiteY19" fmla="*/ 3974929 h 6536513"/>
                <a:gd name="connsiteX20" fmla="*/ 1654626 w 6391910"/>
                <a:gd name="connsiteY20" fmla="*/ 4196956 h 6536513"/>
                <a:gd name="connsiteX21" fmla="*/ 2246624 w 6391910"/>
                <a:gd name="connsiteY21" fmla="*/ 3804554 h 6536513"/>
                <a:gd name="connsiteX22" fmla="*/ 2255996 w 6391910"/>
                <a:gd name="connsiteY22" fmla="*/ 3774363 h 6536513"/>
                <a:gd name="connsiteX23" fmla="*/ 2238114 w 6391910"/>
                <a:gd name="connsiteY23" fmla="*/ 3807308 h 6536513"/>
                <a:gd name="connsiteX24" fmla="*/ 1984762 w 6391910"/>
                <a:gd name="connsiteY24" fmla="*/ 3942014 h 6536513"/>
                <a:gd name="connsiteX25" fmla="*/ 1748998 w 6391910"/>
                <a:gd name="connsiteY25" fmla="*/ 3830829 h 6536513"/>
                <a:gd name="connsiteX26" fmla="*/ 1716758 w 6391910"/>
                <a:gd name="connsiteY26" fmla="*/ 3777688 h 6536513"/>
                <a:gd name="connsiteX27" fmla="*/ 1682300 w 6391910"/>
                <a:gd name="connsiteY27" fmla="*/ 3690235 h 6536513"/>
                <a:gd name="connsiteX28" fmla="*/ 1626552 w 6391910"/>
                <a:gd name="connsiteY28" fmla="*/ 3321496 h 6536513"/>
                <a:gd name="connsiteX29" fmla="*/ 1838324 w 6391910"/>
                <a:gd name="connsiteY29" fmla="*/ 2628200 h 6536513"/>
                <a:gd name="connsiteX30" fmla="*/ 1863618 w 6391910"/>
                <a:gd name="connsiteY30" fmla="*/ 2590961 h 6536513"/>
                <a:gd name="connsiteX31" fmla="*/ 1999242 w 6391910"/>
                <a:gd name="connsiteY31" fmla="*/ 2146958 h 6536513"/>
                <a:gd name="connsiteX32" fmla="*/ 1983108 w 6391910"/>
                <a:gd name="connsiteY32" fmla="*/ 1986914 h 6536513"/>
                <a:gd name="connsiteX33" fmla="*/ 1950992 w 6391910"/>
                <a:gd name="connsiteY33" fmla="*/ 1883451 h 6536513"/>
                <a:gd name="connsiteX34" fmla="*/ 1922684 w 6391910"/>
                <a:gd name="connsiteY34" fmla="*/ 1789665 h 6536513"/>
                <a:gd name="connsiteX35" fmla="*/ 1819910 w 6391910"/>
                <a:gd name="connsiteY35" fmla="*/ 1109878 h 6536513"/>
                <a:gd name="connsiteX36" fmla="*/ 2095818 w 6391910"/>
                <a:gd name="connsiteY36" fmla="*/ 20235 h 6536513"/>
                <a:gd name="connsiteX0" fmla="*/ 4404880 w 6391910"/>
                <a:gd name="connsiteY0" fmla="*/ 826687 h 6536513"/>
                <a:gd name="connsiteX1" fmla="*/ 6123020 w 6391910"/>
                <a:gd name="connsiteY1" fmla="*/ 391638 h 6536513"/>
                <a:gd name="connsiteX2" fmla="*/ 6247404 w 6391910"/>
                <a:gd name="connsiteY2" fmla="*/ 316072 h 6536513"/>
                <a:gd name="connsiteX3" fmla="*/ 6289136 w 6391910"/>
                <a:gd name="connsiteY3" fmla="*/ 430092 h 6536513"/>
                <a:gd name="connsiteX4" fmla="*/ 6391910 w 6391910"/>
                <a:gd name="connsiteY4" fmla="*/ 1109878 h 6536513"/>
                <a:gd name="connsiteX5" fmla="*/ 4105910 w 6391910"/>
                <a:gd name="connsiteY5" fmla="*/ 3395878 h 6536513"/>
                <a:gd name="connsiteX6" fmla="*/ 4102802 w 6391910"/>
                <a:gd name="connsiteY6" fmla="*/ 3395780 h 6536513"/>
                <a:gd name="connsiteX7" fmla="*/ 4100152 w 6391910"/>
                <a:gd name="connsiteY7" fmla="*/ 3448279 h 6536513"/>
                <a:gd name="connsiteX8" fmla="*/ 2866554 w 6391910"/>
                <a:gd name="connsiteY8" fmla="*/ 4561497 h 6536513"/>
                <a:gd name="connsiteX9" fmla="*/ 2383888 w 6391910"/>
                <a:gd name="connsiteY9" fmla="*/ 4464052 h 6536513"/>
                <a:gd name="connsiteX10" fmla="*/ 2347978 w 6391910"/>
                <a:gd name="connsiteY10" fmla="*/ 4446753 h 6536513"/>
                <a:gd name="connsiteX11" fmla="*/ 2388392 w 6391910"/>
                <a:gd name="connsiteY11" fmla="*/ 4500797 h 6536513"/>
                <a:gd name="connsiteX12" fmla="*/ 2611384 w 6391910"/>
                <a:gd name="connsiteY12" fmla="*/ 5230821 h 6536513"/>
                <a:gd name="connsiteX13" fmla="*/ 1305692 w 6391910"/>
                <a:gd name="connsiteY13" fmla="*/ 6536513 h 6536513"/>
                <a:gd name="connsiteX14" fmla="*/ 0 w 6391910"/>
                <a:gd name="connsiteY14" fmla="*/ 5230821 h 6536513"/>
                <a:gd name="connsiteX15" fmla="*/ 1042550 w 6391910"/>
                <a:gd name="connsiteY15" fmla="*/ 3951657 h 6536513"/>
                <a:gd name="connsiteX16" fmla="*/ 1140902 w 6391910"/>
                <a:gd name="connsiteY16" fmla="*/ 3936647 h 6536513"/>
                <a:gd name="connsiteX17" fmla="*/ 1168814 w 6391910"/>
                <a:gd name="connsiteY17" fmla="*/ 3974929 h 6536513"/>
                <a:gd name="connsiteX18" fmla="*/ 1654626 w 6391910"/>
                <a:gd name="connsiteY18" fmla="*/ 4196956 h 6536513"/>
                <a:gd name="connsiteX19" fmla="*/ 2246624 w 6391910"/>
                <a:gd name="connsiteY19" fmla="*/ 3804554 h 6536513"/>
                <a:gd name="connsiteX20" fmla="*/ 2255996 w 6391910"/>
                <a:gd name="connsiteY20" fmla="*/ 3774363 h 6536513"/>
                <a:gd name="connsiteX21" fmla="*/ 2238114 w 6391910"/>
                <a:gd name="connsiteY21" fmla="*/ 3807308 h 6536513"/>
                <a:gd name="connsiteX22" fmla="*/ 1984762 w 6391910"/>
                <a:gd name="connsiteY22" fmla="*/ 3942014 h 6536513"/>
                <a:gd name="connsiteX23" fmla="*/ 1748998 w 6391910"/>
                <a:gd name="connsiteY23" fmla="*/ 3830829 h 6536513"/>
                <a:gd name="connsiteX24" fmla="*/ 1716758 w 6391910"/>
                <a:gd name="connsiteY24" fmla="*/ 3777688 h 6536513"/>
                <a:gd name="connsiteX25" fmla="*/ 1682300 w 6391910"/>
                <a:gd name="connsiteY25" fmla="*/ 3690235 h 6536513"/>
                <a:gd name="connsiteX26" fmla="*/ 1626552 w 6391910"/>
                <a:gd name="connsiteY26" fmla="*/ 3321496 h 6536513"/>
                <a:gd name="connsiteX27" fmla="*/ 1838324 w 6391910"/>
                <a:gd name="connsiteY27" fmla="*/ 2628200 h 6536513"/>
                <a:gd name="connsiteX28" fmla="*/ 1863618 w 6391910"/>
                <a:gd name="connsiteY28" fmla="*/ 2590961 h 6536513"/>
                <a:gd name="connsiteX29" fmla="*/ 1999242 w 6391910"/>
                <a:gd name="connsiteY29" fmla="*/ 2146958 h 6536513"/>
                <a:gd name="connsiteX30" fmla="*/ 1983108 w 6391910"/>
                <a:gd name="connsiteY30" fmla="*/ 1986914 h 6536513"/>
                <a:gd name="connsiteX31" fmla="*/ 1950992 w 6391910"/>
                <a:gd name="connsiteY31" fmla="*/ 1883451 h 6536513"/>
                <a:gd name="connsiteX32" fmla="*/ 1922684 w 6391910"/>
                <a:gd name="connsiteY32" fmla="*/ 1789665 h 6536513"/>
                <a:gd name="connsiteX33" fmla="*/ 1819910 w 6391910"/>
                <a:gd name="connsiteY33" fmla="*/ 1109878 h 6536513"/>
                <a:gd name="connsiteX34" fmla="*/ 2095818 w 6391910"/>
                <a:gd name="connsiteY34" fmla="*/ 20235 h 6536513"/>
                <a:gd name="connsiteX35" fmla="*/ 2108110 w 6391910"/>
                <a:gd name="connsiteY35" fmla="*/ 0 h 6536513"/>
                <a:gd name="connsiteX36" fmla="*/ 2203494 w 6391910"/>
                <a:gd name="connsiteY36" fmla="*/ 95024 h 6536513"/>
                <a:gd name="connsiteX0" fmla="*/ 6123020 w 6391910"/>
                <a:gd name="connsiteY0" fmla="*/ 391638 h 6536513"/>
                <a:gd name="connsiteX1" fmla="*/ 6247404 w 6391910"/>
                <a:gd name="connsiteY1" fmla="*/ 316072 h 6536513"/>
                <a:gd name="connsiteX2" fmla="*/ 6289136 w 6391910"/>
                <a:gd name="connsiteY2" fmla="*/ 430092 h 6536513"/>
                <a:gd name="connsiteX3" fmla="*/ 6391910 w 6391910"/>
                <a:gd name="connsiteY3" fmla="*/ 1109878 h 6536513"/>
                <a:gd name="connsiteX4" fmla="*/ 4105910 w 6391910"/>
                <a:gd name="connsiteY4" fmla="*/ 3395878 h 6536513"/>
                <a:gd name="connsiteX5" fmla="*/ 4102802 w 6391910"/>
                <a:gd name="connsiteY5" fmla="*/ 3395780 h 6536513"/>
                <a:gd name="connsiteX6" fmla="*/ 4100152 w 6391910"/>
                <a:gd name="connsiteY6" fmla="*/ 3448279 h 6536513"/>
                <a:gd name="connsiteX7" fmla="*/ 2866554 w 6391910"/>
                <a:gd name="connsiteY7" fmla="*/ 4561497 h 6536513"/>
                <a:gd name="connsiteX8" fmla="*/ 2383888 w 6391910"/>
                <a:gd name="connsiteY8" fmla="*/ 4464052 h 6536513"/>
                <a:gd name="connsiteX9" fmla="*/ 2347978 w 6391910"/>
                <a:gd name="connsiteY9" fmla="*/ 4446753 h 6536513"/>
                <a:gd name="connsiteX10" fmla="*/ 2388392 w 6391910"/>
                <a:gd name="connsiteY10" fmla="*/ 4500797 h 6536513"/>
                <a:gd name="connsiteX11" fmla="*/ 2611384 w 6391910"/>
                <a:gd name="connsiteY11" fmla="*/ 5230821 h 6536513"/>
                <a:gd name="connsiteX12" fmla="*/ 1305692 w 6391910"/>
                <a:gd name="connsiteY12" fmla="*/ 6536513 h 6536513"/>
                <a:gd name="connsiteX13" fmla="*/ 0 w 6391910"/>
                <a:gd name="connsiteY13" fmla="*/ 5230821 h 6536513"/>
                <a:gd name="connsiteX14" fmla="*/ 1042550 w 6391910"/>
                <a:gd name="connsiteY14" fmla="*/ 3951657 h 6536513"/>
                <a:gd name="connsiteX15" fmla="*/ 1140902 w 6391910"/>
                <a:gd name="connsiteY15" fmla="*/ 3936647 h 6536513"/>
                <a:gd name="connsiteX16" fmla="*/ 1168814 w 6391910"/>
                <a:gd name="connsiteY16" fmla="*/ 3974929 h 6536513"/>
                <a:gd name="connsiteX17" fmla="*/ 1654626 w 6391910"/>
                <a:gd name="connsiteY17" fmla="*/ 4196956 h 6536513"/>
                <a:gd name="connsiteX18" fmla="*/ 2246624 w 6391910"/>
                <a:gd name="connsiteY18" fmla="*/ 3804554 h 6536513"/>
                <a:gd name="connsiteX19" fmla="*/ 2255996 w 6391910"/>
                <a:gd name="connsiteY19" fmla="*/ 3774363 h 6536513"/>
                <a:gd name="connsiteX20" fmla="*/ 2238114 w 6391910"/>
                <a:gd name="connsiteY20" fmla="*/ 3807308 h 6536513"/>
                <a:gd name="connsiteX21" fmla="*/ 1984762 w 6391910"/>
                <a:gd name="connsiteY21" fmla="*/ 3942014 h 6536513"/>
                <a:gd name="connsiteX22" fmla="*/ 1748998 w 6391910"/>
                <a:gd name="connsiteY22" fmla="*/ 3830829 h 6536513"/>
                <a:gd name="connsiteX23" fmla="*/ 1716758 w 6391910"/>
                <a:gd name="connsiteY23" fmla="*/ 3777688 h 6536513"/>
                <a:gd name="connsiteX24" fmla="*/ 1682300 w 6391910"/>
                <a:gd name="connsiteY24" fmla="*/ 3690235 h 6536513"/>
                <a:gd name="connsiteX25" fmla="*/ 1626552 w 6391910"/>
                <a:gd name="connsiteY25" fmla="*/ 3321496 h 6536513"/>
                <a:gd name="connsiteX26" fmla="*/ 1838324 w 6391910"/>
                <a:gd name="connsiteY26" fmla="*/ 2628200 h 6536513"/>
                <a:gd name="connsiteX27" fmla="*/ 1863618 w 6391910"/>
                <a:gd name="connsiteY27" fmla="*/ 2590961 h 6536513"/>
                <a:gd name="connsiteX28" fmla="*/ 1999242 w 6391910"/>
                <a:gd name="connsiteY28" fmla="*/ 2146958 h 6536513"/>
                <a:gd name="connsiteX29" fmla="*/ 1983108 w 6391910"/>
                <a:gd name="connsiteY29" fmla="*/ 1986914 h 6536513"/>
                <a:gd name="connsiteX30" fmla="*/ 1950992 w 6391910"/>
                <a:gd name="connsiteY30" fmla="*/ 1883451 h 6536513"/>
                <a:gd name="connsiteX31" fmla="*/ 1922684 w 6391910"/>
                <a:gd name="connsiteY31" fmla="*/ 1789665 h 6536513"/>
                <a:gd name="connsiteX32" fmla="*/ 1819910 w 6391910"/>
                <a:gd name="connsiteY32" fmla="*/ 1109878 h 6536513"/>
                <a:gd name="connsiteX33" fmla="*/ 2095818 w 6391910"/>
                <a:gd name="connsiteY33" fmla="*/ 20235 h 6536513"/>
                <a:gd name="connsiteX34" fmla="*/ 2108110 w 6391910"/>
                <a:gd name="connsiteY34" fmla="*/ 0 h 6536513"/>
                <a:gd name="connsiteX35" fmla="*/ 2203494 w 6391910"/>
                <a:gd name="connsiteY35" fmla="*/ 95024 h 6536513"/>
                <a:gd name="connsiteX0" fmla="*/ 6123020 w 6391910"/>
                <a:gd name="connsiteY0" fmla="*/ 391638 h 6536513"/>
                <a:gd name="connsiteX1" fmla="*/ 6247404 w 6391910"/>
                <a:gd name="connsiteY1" fmla="*/ 316072 h 6536513"/>
                <a:gd name="connsiteX2" fmla="*/ 6289136 w 6391910"/>
                <a:gd name="connsiteY2" fmla="*/ 430092 h 6536513"/>
                <a:gd name="connsiteX3" fmla="*/ 6391910 w 6391910"/>
                <a:gd name="connsiteY3" fmla="*/ 1109878 h 6536513"/>
                <a:gd name="connsiteX4" fmla="*/ 4105910 w 6391910"/>
                <a:gd name="connsiteY4" fmla="*/ 3395878 h 6536513"/>
                <a:gd name="connsiteX5" fmla="*/ 4102802 w 6391910"/>
                <a:gd name="connsiteY5" fmla="*/ 3395780 h 6536513"/>
                <a:gd name="connsiteX6" fmla="*/ 4100152 w 6391910"/>
                <a:gd name="connsiteY6" fmla="*/ 3448279 h 6536513"/>
                <a:gd name="connsiteX7" fmla="*/ 2866554 w 6391910"/>
                <a:gd name="connsiteY7" fmla="*/ 4561497 h 6536513"/>
                <a:gd name="connsiteX8" fmla="*/ 2383888 w 6391910"/>
                <a:gd name="connsiteY8" fmla="*/ 4464052 h 6536513"/>
                <a:gd name="connsiteX9" fmla="*/ 2347978 w 6391910"/>
                <a:gd name="connsiteY9" fmla="*/ 4446753 h 6536513"/>
                <a:gd name="connsiteX10" fmla="*/ 2388392 w 6391910"/>
                <a:gd name="connsiteY10" fmla="*/ 4500797 h 6536513"/>
                <a:gd name="connsiteX11" fmla="*/ 2611384 w 6391910"/>
                <a:gd name="connsiteY11" fmla="*/ 5230821 h 6536513"/>
                <a:gd name="connsiteX12" fmla="*/ 1305692 w 6391910"/>
                <a:gd name="connsiteY12" fmla="*/ 6536513 h 6536513"/>
                <a:gd name="connsiteX13" fmla="*/ 0 w 6391910"/>
                <a:gd name="connsiteY13" fmla="*/ 5230821 h 6536513"/>
                <a:gd name="connsiteX14" fmla="*/ 1042550 w 6391910"/>
                <a:gd name="connsiteY14" fmla="*/ 3951657 h 6536513"/>
                <a:gd name="connsiteX15" fmla="*/ 1140902 w 6391910"/>
                <a:gd name="connsiteY15" fmla="*/ 3936647 h 6536513"/>
                <a:gd name="connsiteX16" fmla="*/ 1168814 w 6391910"/>
                <a:gd name="connsiteY16" fmla="*/ 3974929 h 6536513"/>
                <a:gd name="connsiteX17" fmla="*/ 1654626 w 6391910"/>
                <a:gd name="connsiteY17" fmla="*/ 4196956 h 6536513"/>
                <a:gd name="connsiteX18" fmla="*/ 2246624 w 6391910"/>
                <a:gd name="connsiteY18" fmla="*/ 3804554 h 6536513"/>
                <a:gd name="connsiteX19" fmla="*/ 2255996 w 6391910"/>
                <a:gd name="connsiteY19" fmla="*/ 3774363 h 6536513"/>
                <a:gd name="connsiteX20" fmla="*/ 2238114 w 6391910"/>
                <a:gd name="connsiteY20" fmla="*/ 3807308 h 6536513"/>
                <a:gd name="connsiteX21" fmla="*/ 1984762 w 6391910"/>
                <a:gd name="connsiteY21" fmla="*/ 3942014 h 6536513"/>
                <a:gd name="connsiteX22" fmla="*/ 1748998 w 6391910"/>
                <a:gd name="connsiteY22" fmla="*/ 3830829 h 6536513"/>
                <a:gd name="connsiteX23" fmla="*/ 1716758 w 6391910"/>
                <a:gd name="connsiteY23" fmla="*/ 3777688 h 6536513"/>
                <a:gd name="connsiteX24" fmla="*/ 1682300 w 6391910"/>
                <a:gd name="connsiteY24" fmla="*/ 3690235 h 6536513"/>
                <a:gd name="connsiteX25" fmla="*/ 1626552 w 6391910"/>
                <a:gd name="connsiteY25" fmla="*/ 3321496 h 6536513"/>
                <a:gd name="connsiteX26" fmla="*/ 1838324 w 6391910"/>
                <a:gd name="connsiteY26" fmla="*/ 2628200 h 6536513"/>
                <a:gd name="connsiteX27" fmla="*/ 1863618 w 6391910"/>
                <a:gd name="connsiteY27" fmla="*/ 2590961 h 6536513"/>
                <a:gd name="connsiteX28" fmla="*/ 1999242 w 6391910"/>
                <a:gd name="connsiteY28" fmla="*/ 2146958 h 6536513"/>
                <a:gd name="connsiteX29" fmla="*/ 1983108 w 6391910"/>
                <a:gd name="connsiteY29" fmla="*/ 1986914 h 6536513"/>
                <a:gd name="connsiteX30" fmla="*/ 1950992 w 6391910"/>
                <a:gd name="connsiteY30" fmla="*/ 1883451 h 6536513"/>
                <a:gd name="connsiteX31" fmla="*/ 1922684 w 6391910"/>
                <a:gd name="connsiteY31" fmla="*/ 1789665 h 6536513"/>
                <a:gd name="connsiteX32" fmla="*/ 1819910 w 6391910"/>
                <a:gd name="connsiteY32" fmla="*/ 1109878 h 6536513"/>
                <a:gd name="connsiteX33" fmla="*/ 2095818 w 6391910"/>
                <a:gd name="connsiteY33" fmla="*/ 20235 h 6536513"/>
                <a:gd name="connsiteX34" fmla="*/ 2108110 w 6391910"/>
                <a:gd name="connsiteY34" fmla="*/ 0 h 6536513"/>
                <a:gd name="connsiteX0" fmla="*/ 6247404 w 6391910"/>
                <a:gd name="connsiteY0" fmla="*/ 316072 h 6536513"/>
                <a:gd name="connsiteX1" fmla="*/ 6289136 w 6391910"/>
                <a:gd name="connsiteY1" fmla="*/ 430092 h 6536513"/>
                <a:gd name="connsiteX2" fmla="*/ 6391910 w 6391910"/>
                <a:gd name="connsiteY2" fmla="*/ 1109878 h 6536513"/>
                <a:gd name="connsiteX3" fmla="*/ 4105910 w 6391910"/>
                <a:gd name="connsiteY3" fmla="*/ 3395878 h 6536513"/>
                <a:gd name="connsiteX4" fmla="*/ 4102802 w 6391910"/>
                <a:gd name="connsiteY4" fmla="*/ 3395780 h 6536513"/>
                <a:gd name="connsiteX5" fmla="*/ 4100152 w 6391910"/>
                <a:gd name="connsiteY5" fmla="*/ 3448279 h 6536513"/>
                <a:gd name="connsiteX6" fmla="*/ 2866554 w 6391910"/>
                <a:gd name="connsiteY6" fmla="*/ 4561497 h 6536513"/>
                <a:gd name="connsiteX7" fmla="*/ 2383888 w 6391910"/>
                <a:gd name="connsiteY7" fmla="*/ 4464052 h 6536513"/>
                <a:gd name="connsiteX8" fmla="*/ 2347978 w 6391910"/>
                <a:gd name="connsiteY8" fmla="*/ 4446753 h 6536513"/>
                <a:gd name="connsiteX9" fmla="*/ 2388392 w 6391910"/>
                <a:gd name="connsiteY9" fmla="*/ 4500797 h 6536513"/>
                <a:gd name="connsiteX10" fmla="*/ 2611384 w 6391910"/>
                <a:gd name="connsiteY10" fmla="*/ 5230821 h 6536513"/>
                <a:gd name="connsiteX11" fmla="*/ 1305692 w 6391910"/>
                <a:gd name="connsiteY11" fmla="*/ 6536513 h 6536513"/>
                <a:gd name="connsiteX12" fmla="*/ 0 w 6391910"/>
                <a:gd name="connsiteY12" fmla="*/ 5230821 h 6536513"/>
                <a:gd name="connsiteX13" fmla="*/ 1042550 w 6391910"/>
                <a:gd name="connsiteY13" fmla="*/ 3951657 h 6536513"/>
                <a:gd name="connsiteX14" fmla="*/ 1140902 w 6391910"/>
                <a:gd name="connsiteY14" fmla="*/ 3936647 h 6536513"/>
                <a:gd name="connsiteX15" fmla="*/ 1168814 w 6391910"/>
                <a:gd name="connsiteY15" fmla="*/ 3974929 h 6536513"/>
                <a:gd name="connsiteX16" fmla="*/ 1654626 w 6391910"/>
                <a:gd name="connsiteY16" fmla="*/ 4196956 h 6536513"/>
                <a:gd name="connsiteX17" fmla="*/ 2246624 w 6391910"/>
                <a:gd name="connsiteY17" fmla="*/ 3804554 h 6536513"/>
                <a:gd name="connsiteX18" fmla="*/ 2255996 w 6391910"/>
                <a:gd name="connsiteY18" fmla="*/ 3774363 h 6536513"/>
                <a:gd name="connsiteX19" fmla="*/ 2238114 w 6391910"/>
                <a:gd name="connsiteY19" fmla="*/ 3807308 h 6536513"/>
                <a:gd name="connsiteX20" fmla="*/ 1984762 w 6391910"/>
                <a:gd name="connsiteY20" fmla="*/ 3942014 h 6536513"/>
                <a:gd name="connsiteX21" fmla="*/ 1748998 w 6391910"/>
                <a:gd name="connsiteY21" fmla="*/ 3830829 h 6536513"/>
                <a:gd name="connsiteX22" fmla="*/ 1716758 w 6391910"/>
                <a:gd name="connsiteY22" fmla="*/ 3777688 h 6536513"/>
                <a:gd name="connsiteX23" fmla="*/ 1682300 w 6391910"/>
                <a:gd name="connsiteY23" fmla="*/ 3690235 h 6536513"/>
                <a:gd name="connsiteX24" fmla="*/ 1626552 w 6391910"/>
                <a:gd name="connsiteY24" fmla="*/ 3321496 h 6536513"/>
                <a:gd name="connsiteX25" fmla="*/ 1838324 w 6391910"/>
                <a:gd name="connsiteY25" fmla="*/ 2628200 h 6536513"/>
                <a:gd name="connsiteX26" fmla="*/ 1863618 w 6391910"/>
                <a:gd name="connsiteY26" fmla="*/ 2590961 h 6536513"/>
                <a:gd name="connsiteX27" fmla="*/ 1999242 w 6391910"/>
                <a:gd name="connsiteY27" fmla="*/ 2146958 h 6536513"/>
                <a:gd name="connsiteX28" fmla="*/ 1983108 w 6391910"/>
                <a:gd name="connsiteY28" fmla="*/ 1986914 h 6536513"/>
                <a:gd name="connsiteX29" fmla="*/ 1950992 w 6391910"/>
                <a:gd name="connsiteY29" fmla="*/ 1883451 h 6536513"/>
                <a:gd name="connsiteX30" fmla="*/ 1922684 w 6391910"/>
                <a:gd name="connsiteY30" fmla="*/ 1789665 h 6536513"/>
                <a:gd name="connsiteX31" fmla="*/ 1819910 w 6391910"/>
                <a:gd name="connsiteY31" fmla="*/ 1109878 h 6536513"/>
                <a:gd name="connsiteX32" fmla="*/ 2095818 w 6391910"/>
                <a:gd name="connsiteY32" fmla="*/ 20235 h 6536513"/>
                <a:gd name="connsiteX33" fmla="*/ 2108110 w 6391910"/>
                <a:gd name="connsiteY33" fmla="*/ 0 h 6536513"/>
                <a:gd name="connsiteX0" fmla="*/ 6289136 w 6391910"/>
                <a:gd name="connsiteY0" fmla="*/ 430092 h 6536513"/>
                <a:gd name="connsiteX1" fmla="*/ 6391910 w 6391910"/>
                <a:gd name="connsiteY1" fmla="*/ 1109878 h 6536513"/>
                <a:gd name="connsiteX2" fmla="*/ 4105910 w 6391910"/>
                <a:gd name="connsiteY2" fmla="*/ 3395878 h 6536513"/>
                <a:gd name="connsiteX3" fmla="*/ 4102802 w 6391910"/>
                <a:gd name="connsiteY3" fmla="*/ 3395780 h 6536513"/>
                <a:gd name="connsiteX4" fmla="*/ 4100152 w 6391910"/>
                <a:gd name="connsiteY4" fmla="*/ 3448279 h 6536513"/>
                <a:gd name="connsiteX5" fmla="*/ 2866554 w 6391910"/>
                <a:gd name="connsiteY5" fmla="*/ 4561497 h 6536513"/>
                <a:gd name="connsiteX6" fmla="*/ 2383888 w 6391910"/>
                <a:gd name="connsiteY6" fmla="*/ 4464052 h 6536513"/>
                <a:gd name="connsiteX7" fmla="*/ 2347978 w 6391910"/>
                <a:gd name="connsiteY7" fmla="*/ 4446753 h 6536513"/>
                <a:gd name="connsiteX8" fmla="*/ 2388392 w 6391910"/>
                <a:gd name="connsiteY8" fmla="*/ 4500797 h 6536513"/>
                <a:gd name="connsiteX9" fmla="*/ 2611384 w 6391910"/>
                <a:gd name="connsiteY9" fmla="*/ 5230821 h 6536513"/>
                <a:gd name="connsiteX10" fmla="*/ 1305692 w 6391910"/>
                <a:gd name="connsiteY10" fmla="*/ 6536513 h 6536513"/>
                <a:gd name="connsiteX11" fmla="*/ 0 w 6391910"/>
                <a:gd name="connsiteY11" fmla="*/ 5230821 h 6536513"/>
                <a:gd name="connsiteX12" fmla="*/ 1042550 w 6391910"/>
                <a:gd name="connsiteY12" fmla="*/ 3951657 h 6536513"/>
                <a:gd name="connsiteX13" fmla="*/ 1140902 w 6391910"/>
                <a:gd name="connsiteY13" fmla="*/ 3936647 h 6536513"/>
                <a:gd name="connsiteX14" fmla="*/ 1168814 w 6391910"/>
                <a:gd name="connsiteY14" fmla="*/ 3974929 h 6536513"/>
                <a:gd name="connsiteX15" fmla="*/ 1654626 w 6391910"/>
                <a:gd name="connsiteY15" fmla="*/ 4196956 h 6536513"/>
                <a:gd name="connsiteX16" fmla="*/ 2246624 w 6391910"/>
                <a:gd name="connsiteY16" fmla="*/ 3804554 h 6536513"/>
                <a:gd name="connsiteX17" fmla="*/ 2255996 w 6391910"/>
                <a:gd name="connsiteY17" fmla="*/ 3774363 h 6536513"/>
                <a:gd name="connsiteX18" fmla="*/ 2238114 w 6391910"/>
                <a:gd name="connsiteY18" fmla="*/ 3807308 h 6536513"/>
                <a:gd name="connsiteX19" fmla="*/ 1984762 w 6391910"/>
                <a:gd name="connsiteY19" fmla="*/ 3942014 h 6536513"/>
                <a:gd name="connsiteX20" fmla="*/ 1748998 w 6391910"/>
                <a:gd name="connsiteY20" fmla="*/ 3830829 h 6536513"/>
                <a:gd name="connsiteX21" fmla="*/ 1716758 w 6391910"/>
                <a:gd name="connsiteY21" fmla="*/ 3777688 h 6536513"/>
                <a:gd name="connsiteX22" fmla="*/ 1682300 w 6391910"/>
                <a:gd name="connsiteY22" fmla="*/ 3690235 h 6536513"/>
                <a:gd name="connsiteX23" fmla="*/ 1626552 w 6391910"/>
                <a:gd name="connsiteY23" fmla="*/ 3321496 h 6536513"/>
                <a:gd name="connsiteX24" fmla="*/ 1838324 w 6391910"/>
                <a:gd name="connsiteY24" fmla="*/ 2628200 h 6536513"/>
                <a:gd name="connsiteX25" fmla="*/ 1863618 w 6391910"/>
                <a:gd name="connsiteY25" fmla="*/ 2590961 h 6536513"/>
                <a:gd name="connsiteX26" fmla="*/ 1999242 w 6391910"/>
                <a:gd name="connsiteY26" fmla="*/ 2146958 h 6536513"/>
                <a:gd name="connsiteX27" fmla="*/ 1983108 w 6391910"/>
                <a:gd name="connsiteY27" fmla="*/ 1986914 h 6536513"/>
                <a:gd name="connsiteX28" fmla="*/ 1950992 w 6391910"/>
                <a:gd name="connsiteY28" fmla="*/ 1883451 h 6536513"/>
                <a:gd name="connsiteX29" fmla="*/ 1922684 w 6391910"/>
                <a:gd name="connsiteY29" fmla="*/ 1789665 h 6536513"/>
                <a:gd name="connsiteX30" fmla="*/ 1819910 w 6391910"/>
                <a:gd name="connsiteY30" fmla="*/ 1109878 h 6536513"/>
                <a:gd name="connsiteX31" fmla="*/ 2095818 w 6391910"/>
                <a:gd name="connsiteY31" fmla="*/ 20235 h 6536513"/>
                <a:gd name="connsiteX32" fmla="*/ 2108110 w 6391910"/>
                <a:gd name="connsiteY32" fmla="*/ 0 h 6536513"/>
                <a:gd name="connsiteX0" fmla="*/ 6391910 w 6391910"/>
                <a:gd name="connsiteY0" fmla="*/ 1109878 h 6536513"/>
                <a:gd name="connsiteX1" fmla="*/ 4105910 w 6391910"/>
                <a:gd name="connsiteY1" fmla="*/ 3395878 h 6536513"/>
                <a:gd name="connsiteX2" fmla="*/ 4102802 w 6391910"/>
                <a:gd name="connsiteY2" fmla="*/ 3395780 h 6536513"/>
                <a:gd name="connsiteX3" fmla="*/ 4100152 w 6391910"/>
                <a:gd name="connsiteY3" fmla="*/ 3448279 h 6536513"/>
                <a:gd name="connsiteX4" fmla="*/ 2866554 w 6391910"/>
                <a:gd name="connsiteY4" fmla="*/ 4561497 h 6536513"/>
                <a:gd name="connsiteX5" fmla="*/ 2383888 w 6391910"/>
                <a:gd name="connsiteY5" fmla="*/ 4464052 h 6536513"/>
                <a:gd name="connsiteX6" fmla="*/ 2347978 w 6391910"/>
                <a:gd name="connsiteY6" fmla="*/ 4446753 h 6536513"/>
                <a:gd name="connsiteX7" fmla="*/ 2388392 w 6391910"/>
                <a:gd name="connsiteY7" fmla="*/ 4500797 h 6536513"/>
                <a:gd name="connsiteX8" fmla="*/ 2611384 w 6391910"/>
                <a:gd name="connsiteY8" fmla="*/ 5230821 h 6536513"/>
                <a:gd name="connsiteX9" fmla="*/ 1305692 w 6391910"/>
                <a:gd name="connsiteY9" fmla="*/ 6536513 h 6536513"/>
                <a:gd name="connsiteX10" fmla="*/ 0 w 6391910"/>
                <a:gd name="connsiteY10" fmla="*/ 5230821 h 6536513"/>
                <a:gd name="connsiteX11" fmla="*/ 1042550 w 6391910"/>
                <a:gd name="connsiteY11" fmla="*/ 3951657 h 6536513"/>
                <a:gd name="connsiteX12" fmla="*/ 1140902 w 6391910"/>
                <a:gd name="connsiteY12" fmla="*/ 3936647 h 6536513"/>
                <a:gd name="connsiteX13" fmla="*/ 1168814 w 6391910"/>
                <a:gd name="connsiteY13" fmla="*/ 3974929 h 6536513"/>
                <a:gd name="connsiteX14" fmla="*/ 1654626 w 6391910"/>
                <a:gd name="connsiteY14" fmla="*/ 4196956 h 6536513"/>
                <a:gd name="connsiteX15" fmla="*/ 2246624 w 6391910"/>
                <a:gd name="connsiteY15" fmla="*/ 3804554 h 6536513"/>
                <a:gd name="connsiteX16" fmla="*/ 2255996 w 6391910"/>
                <a:gd name="connsiteY16" fmla="*/ 3774363 h 6536513"/>
                <a:gd name="connsiteX17" fmla="*/ 2238114 w 6391910"/>
                <a:gd name="connsiteY17" fmla="*/ 3807308 h 6536513"/>
                <a:gd name="connsiteX18" fmla="*/ 1984762 w 6391910"/>
                <a:gd name="connsiteY18" fmla="*/ 3942014 h 6536513"/>
                <a:gd name="connsiteX19" fmla="*/ 1748998 w 6391910"/>
                <a:gd name="connsiteY19" fmla="*/ 3830829 h 6536513"/>
                <a:gd name="connsiteX20" fmla="*/ 1716758 w 6391910"/>
                <a:gd name="connsiteY20" fmla="*/ 3777688 h 6536513"/>
                <a:gd name="connsiteX21" fmla="*/ 1682300 w 6391910"/>
                <a:gd name="connsiteY21" fmla="*/ 3690235 h 6536513"/>
                <a:gd name="connsiteX22" fmla="*/ 1626552 w 6391910"/>
                <a:gd name="connsiteY22" fmla="*/ 3321496 h 6536513"/>
                <a:gd name="connsiteX23" fmla="*/ 1838324 w 6391910"/>
                <a:gd name="connsiteY23" fmla="*/ 2628200 h 6536513"/>
                <a:gd name="connsiteX24" fmla="*/ 1863618 w 6391910"/>
                <a:gd name="connsiteY24" fmla="*/ 2590961 h 6536513"/>
                <a:gd name="connsiteX25" fmla="*/ 1999242 w 6391910"/>
                <a:gd name="connsiteY25" fmla="*/ 2146958 h 6536513"/>
                <a:gd name="connsiteX26" fmla="*/ 1983108 w 6391910"/>
                <a:gd name="connsiteY26" fmla="*/ 1986914 h 6536513"/>
                <a:gd name="connsiteX27" fmla="*/ 1950992 w 6391910"/>
                <a:gd name="connsiteY27" fmla="*/ 1883451 h 6536513"/>
                <a:gd name="connsiteX28" fmla="*/ 1922684 w 6391910"/>
                <a:gd name="connsiteY28" fmla="*/ 1789665 h 6536513"/>
                <a:gd name="connsiteX29" fmla="*/ 1819910 w 6391910"/>
                <a:gd name="connsiteY29" fmla="*/ 1109878 h 6536513"/>
                <a:gd name="connsiteX30" fmla="*/ 2095818 w 6391910"/>
                <a:gd name="connsiteY30" fmla="*/ 20235 h 6536513"/>
                <a:gd name="connsiteX31" fmla="*/ 2108110 w 6391910"/>
                <a:gd name="connsiteY31" fmla="*/ 0 h 6536513"/>
                <a:gd name="connsiteX0" fmla="*/ 4105910 w 4105910"/>
                <a:gd name="connsiteY0" fmla="*/ 3395878 h 6536513"/>
                <a:gd name="connsiteX1" fmla="*/ 4102802 w 4105910"/>
                <a:gd name="connsiteY1" fmla="*/ 3395780 h 6536513"/>
                <a:gd name="connsiteX2" fmla="*/ 4100152 w 4105910"/>
                <a:gd name="connsiteY2" fmla="*/ 3448279 h 6536513"/>
                <a:gd name="connsiteX3" fmla="*/ 2866554 w 4105910"/>
                <a:gd name="connsiteY3" fmla="*/ 4561497 h 6536513"/>
                <a:gd name="connsiteX4" fmla="*/ 2383888 w 4105910"/>
                <a:gd name="connsiteY4" fmla="*/ 4464052 h 6536513"/>
                <a:gd name="connsiteX5" fmla="*/ 2347978 w 4105910"/>
                <a:gd name="connsiteY5" fmla="*/ 4446753 h 6536513"/>
                <a:gd name="connsiteX6" fmla="*/ 2388392 w 4105910"/>
                <a:gd name="connsiteY6" fmla="*/ 4500797 h 6536513"/>
                <a:gd name="connsiteX7" fmla="*/ 2611384 w 4105910"/>
                <a:gd name="connsiteY7" fmla="*/ 5230821 h 6536513"/>
                <a:gd name="connsiteX8" fmla="*/ 1305692 w 4105910"/>
                <a:gd name="connsiteY8" fmla="*/ 6536513 h 6536513"/>
                <a:gd name="connsiteX9" fmla="*/ 0 w 4105910"/>
                <a:gd name="connsiteY9" fmla="*/ 5230821 h 6536513"/>
                <a:gd name="connsiteX10" fmla="*/ 1042550 w 4105910"/>
                <a:gd name="connsiteY10" fmla="*/ 3951657 h 6536513"/>
                <a:gd name="connsiteX11" fmla="*/ 1140902 w 4105910"/>
                <a:gd name="connsiteY11" fmla="*/ 3936647 h 6536513"/>
                <a:gd name="connsiteX12" fmla="*/ 1168814 w 4105910"/>
                <a:gd name="connsiteY12" fmla="*/ 3974929 h 6536513"/>
                <a:gd name="connsiteX13" fmla="*/ 1654626 w 4105910"/>
                <a:gd name="connsiteY13" fmla="*/ 4196956 h 6536513"/>
                <a:gd name="connsiteX14" fmla="*/ 2246624 w 4105910"/>
                <a:gd name="connsiteY14" fmla="*/ 3804554 h 6536513"/>
                <a:gd name="connsiteX15" fmla="*/ 2255996 w 4105910"/>
                <a:gd name="connsiteY15" fmla="*/ 3774363 h 6536513"/>
                <a:gd name="connsiteX16" fmla="*/ 2238114 w 4105910"/>
                <a:gd name="connsiteY16" fmla="*/ 3807308 h 6536513"/>
                <a:gd name="connsiteX17" fmla="*/ 1984762 w 4105910"/>
                <a:gd name="connsiteY17" fmla="*/ 3942014 h 6536513"/>
                <a:gd name="connsiteX18" fmla="*/ 1748998 w 4105910"/>
                <a:gd name="connsiteY18" fmla="*/ 3830829 h 6536513"/>
                <a:gd name="connsiteX19" fmla="*/ 1716758 w 4105910"/>
                <a:gd name="connsiteY19" fmla="*/ 3777688 h 6536513"/>
                <a:gd name="connsiteX20" fmla="*/ 1682300 w 4105910"/>
                <a:gd name="connsiteY20" fmla="*/ 3690235 h 6536513"/>
                <a:gd name="connsiteX21" fmla="*/ 1626552 w 4105910"/>
                <a:gd name="connsiteY21" fmla="*/ 3321496 h 6536513"/>
                <a:gd name="connsiteX22" fmla="*/ 1838324 w 4105910"/>
                <a:gd name="connsiteY22" fmla="*/ 2628200 h 6536513"/>
                <a:gd name="connsiteX23" fmla="*/ 1863618 w 4105910"/>
                <a:gd name="connsiteY23" fmla="*/ 2590961 h 6536513"/>
                <a:gd name="connsiteX24" fmla="*/ 1999242 w 4105910"/>
                <a:gd name="connsiteY24" fmla="*/ 2146958 h 6536513"/>
                <a:gd name="connsiteX25" fmla="*/ 1983108 w 4105910"/>
                <a:gd name="connsiteY25" fmla="*/ 1986914 h 6536513"/>
                <a:gd name="connsiteX26" fmla="*/ 1950992 w 4105910"/>
                <a:gd name="connsiteY26" fmla="*/ 1883451 h 6536513"/>
                <a:gd name="connsiteX27" fmla="*/ 1922684 w 4105910"/>
                <a:gd name="connsiteY27" fmla="*/ 1789665 h 6536513"/>
                <a:gd name="connsiteX28" fmla="*/ 1819910 w 4105910"/>
                <a:gd name="connsiteY28" fmla="*/ 1109878 h 6536513"/>
                <a:gd name="connsiteX29" fmla="*/ 2095818 w 4105910"/>
                <a:gd name="connsiteY29" fmla="*/ 20235 h 6536513"/>
                <a:gd name="connsiteX30" fmla="*/ 2108110 w 4105910"/>
                <a:gd name="connsiteY30" fmla="*/ 0 h 6536513"/>
                <a:gd name="connsiteX0" fmla="*/ 4105910 w 4105910"/>
                <a:gd name="connsiteY0" fmla="*/ 3395878 h 6536513"/>
                <a:gd name="connsiteX1" fmla="*/ 4100152 w 4105910"/>
                <a:gd name="connsiteY1" fmla="*/ 3448279 h 6536513"/>
                <a:gd name="connsiteX2" fmla="*/ 2866554 w 4105910"/>
                <a:gd name="connsiteY2" fmla="*/ 4561497 h 6536513"/>
                <a:gd name="connsiteX3" fmla="*/ 2383888 w 4105910"/>
                <a:gd name="connsiteY3" fmla="*/ 4464052 h 6536513"/>
                <a:gd name="connsiteX4" fmla="*/ 2347978 w 4105910"/>
                <a:gd name="connsiteY4" fmla="*/ 4446753 h 6536513"/>
                <a:gd name="connsiteX5" fmla="*/ 2388392 w 4105910"/>
                <a:gd name="connsiteY5" fmla="*/ 4500797 h 6536513"/>
                <a:gd name="connsiteX6" fmla="*/ 2611384 w 4105910"/>
                <a:gd name="connsiteY6" fmla="*/ 5230821 h 6536513"/>
                <a:gd name="connsiteX7" fmla="*/ 1305692 w 4105910"/>
                <a:gd name="connsiteY7" fmla="*/ 6536513 h 6536513"/>
                <a:gd name="connsiteX8" fmla="*/ 0 w 4105910"/>
                <a:gd name="connsiteY8" fmla="*/ 5230821 h 6536513"/>
                <a:gd name="connsiteX9" fmla="*/ 1042550 w 4105910"/>
                <a:gd name="connsiteY9" fmla="*/ 3951657 h 6536513"/>
                <a:gd name="connsiteX10" fmla="*/ 1140902 w 4105910"/>
                <a:gd name="connsiteY10" fmla="*/ 3936647 h 6536513"/>
                <a:gd name="connsiteX11" fmla="*/ 1168814 w 4105910"/>
                <a:gd name="connsiteY11" fmla="*/ 3974929 h 6536513"/>
                <a:gd name="connsiteX12" fmla="*/ 1654626 w 4105910"/>
                <a:gd name="connsiteY12" fmla="*/ 4196956 h 6536513"/>
                <a:gd name="connsiteX13" fmla="*/ 2246624 w 4105910"/>
                <a:gd name="connsiteY13" fmla="*/ 3804554 h 6536513"/>
                <a:gd name="connsiteX14" fmla="*/ 2255996 w 4105910"/>
                <a:gd name="connsiteY14" fmla="*/ 3774363 h 6536513"/>
                <a:gd name="connsiteX15" fmla="*/ 2238114 w 4105910"/>
                <a:gd name="connsiteY15" fmla="*/ 3807308 h 6536513"/>
                <a:gd name="connsiteX16" fmla="*/ 1984762 w 4105910"/>
                <a:gd name="connsiteY16" fmla="*/ 3942014 h 6536513"/>
                <a:gd name="connsiteX17" fmla="*/ 1748998 w 4105910"/>
                <a:gd name="connsiteY17" fmla="*/ 3830829 h 6536513"/>
                <a:gd name="connsiteX18" fmla="*/ 1716758 w 4105910"/>
                <a:gd name="connsiteY18" fmla="*/ 3777688 h 6536513"/>
                <a:gd name="connsiteX19" fmla="*/ 1682300 w 4105910"/>
                <a:gd name="connsiteY19" fmla="*/ 3690235 h 6536513"/>
                <a:gd name="connsiteX20" fmla="*/ 1626552 w 4105910"/>
                <a:gd name="connsiteY20" fmla="*/ 3321496 h 6536513"/>
                <a:gd name="connsiteX21" fmla="*/ 1838324 w 4105910"/>
                <a:gd name="connsiteY21" fmla="*/ 2628200 h 6536513"/>
                <a:gd name="connsiteX22" fmla="*/ 1863618 w 4105910"/>
                <a:gd name="connsiteY22" fmla="*/ 2590961 h 6536513"/>
                <a:gd name="connsiteX23" fmla="*/ 1999242 w 4105910"/>
                <a:gd name="connsiteY23" fmla="*/ 2146958 h 6536513"/>
                <a:gd name="connsiteX24" fmla="*/ 1983108 w 4105910"/>
                <a:gd name="connsiteY24" fmla="*/ 1986914 h 6536513"/>
                <a:gd name="connsiteX25" fmla="*/ 1950992 w 4105910"/>
                <a:gd name="connsiteY25" fmla="*/ 1883451 h 6536513"/>
                <a:gd name="connsiteX26" fmla="*/ 1922684 w 4105910"/>
                <a:gd name="connsiteY26" fmla="*/ 1789665 h 6536513"/>
                <a:gd name="connsiteX27" fmla="*/ 1819910 w 4105910"/>
                <a:gd name="connsiteY27" fmla="*/ 1109878 h 6536513"/>
                <a:gd name="connsiteX28" fmla="*/ 2095818 w 4105910"/>
                <a:gd name="connsiteY28" fmla="*/ 20235 h 6536513"/>
                <a:gd name="connsiteX29" fmla="*/ 2108110 w 4105910"/>
                <a:gd name="connsiteY29" fmla="*/ 0 h 6536513"/>
                <a:gd name="connsiteX0" fmla="*/ 4105910 w 4105910"/>
                <a:gd name="connsiteY0" fmla="*/ 3395878 h 6536513"/>
                <a:gd name="connsiteX1" fmla="*/ 2866554 w 4105910"/>
                <a:gd name="connsiteY1" fmla="*/ 4561497 h 6536513"/>
                <a:gd name="connsiteX2" fmla="*/ 2383888 w 4105910"/>
                <a:gd name="connsiteY2" fmla="*/ 4464052 h 6536513"/>
                <a:gd name="connsiteX3" fmla="*/ 2347978 w 4105910"/>
                <a:gd name="connsiteY3" fmla="*/ 4446753 h 6536513"/>
                <a:gd name="connsiteX4" fmla="*/ 2388392 w 4105910"/>
                <a:gd name="connsiteY4" fmla="*/ 4500797 h 6536513"/>
                <a:gd name="connsiteX5" fmla="*/ 2611384 w 4105910"/>
                <a:gd name="connsiteY5" fmla="*/ 5230821 h 6536513"/>
                <a:gd name="connsiteX6" fmla="*/ 1305692 w 4105910"/>
                <a:gd name="connsiteY6" fmla="*/ 6536513 h 6536513"/>
                <a:gd name="connsiteX7" fmla="*/ 0 w 4105910"/>
                <a:gd name="connsiteY7" fmla="*/ 5230821 h 6536513"/>
                <a:gd name="connsiteX8" fmla="*/ 1042550 w 4105910"/>
                <a:gd name="connsiteY8" fmla="*/ 3951657 h 6536513"/>
                <a:gd name="connsiteX9" fmla="*/ 1140902 w 4105910"/>
                <a:gd name="connsiteY9" fmla="*/ 3936647 h 6536513"/>
                <a:gd name="connsiteX10" fmla="*/ 1168814 w 4105910"/>
                <a:gd name="connsiteY10" fmla="*/ 3974929 h 6536513"/>
                <a:gd name="connsiteX11" fmla="*/ 1654626 w 4105910"/>
                <a:gd name="connsiteY11" fmla="*/ 4196956 h 6536513"/>
                <a:gd name="connsiteX12" fmla="*/ 2246624 w 4105910"/>
                <a:gd name="connsiteY12" fmla="*/ 3804554 h 6536513"/>
                <a:gd name="connsiteX13" fmla="*/ 2255996 w 4105910"/>
                <a:gd name="connsiteY13" fmla="*/ 3774363 h 6536513"/>
                <a:gd name="connsiteX14" fmla="*/ 2238114 w 4105910"/>
                <a:gd name="connsiteY14" fmla="*/ 3807308 h 6536513"/>
                <a:gd name="connsiteX15" fmla="*/ 1984762 w 4105910"/>
                <a:gd name="connsiteY15" fmla="*/ 3942014 h 6536513"/>
                <a:gd name="connsiteX16" fmla="*/ 1748998 w 4105910"/>
                <a:gd name="connsiteY16" fmla="*/ 3830829 h 6536513"/>
                <a:gd name="connsiteX17" fmla="*/ 1716758 w 4105910"/>
                <a:gd name="connsiteY17" fmla="*/ 3777688 h 6536513"/>
                <a:gd name="connsiteX18" fmla="*/ 1682300 w 4105910"/>
                <a:gd name="connsiteY18" fmla="*/ 3690235 h 6536513"/>
                <a:gd name="connsiteX19" fmla="*/ 1626552 w 4105910"/>
                <a:gd name="connsiteY19" fmla="*/ 3321496 h 6536513"/>
                <a:gd name="connsiteX20" fmla="*/ 1838324 w 4105910"/>
                <a:gd name="connsiteY20" fmla="*/ 2628200 h 6536513"/>
                <a:gd name="connsiteX21" fmla="*/ 1863618 w 4105910"/>
                <a:gd name="connsiteY21" fmla="*/ 2590961 h 6536513"/>
                <a:gd name="connsiteX22" fmla="*/ 1999242 w 4105910"/>
                <a:gd name="connsiteY22" fmla="*/ 2146958 h 6536513"/>
                <a:gd name="connsiteX23" fmla="*/ 1983108 w 4105910"/>
                <a:gd name="connsiteY23" fmla="*/ 1986914 h 6536513"/>
                <a:gd name="connsiteX24" fmla="*/ 1950992 w 4105910"/>
                <a:gd name="connsiteY24" fmla="*/ 1883451 h 6536513"/>
                <a:gd name="connsiteX25" fmla="*/ 1922684 w 4105910"/>
                <a:gd name="connsiteY25" fmla="*/ 1789665 h 6536513"/>
                <a:gd name="connsiteX26" fmla="*/ 1819910 w 4105910"/>
                <a:gd name="connsiteY26" fmla="*/ 1109878 h 6536513"/>
                <a:gd name="connsiteX27" fmla="*/ 2095818 w 4105910"/>
                <a:gd name="connsiteY27" fmla="*/ 20235 h 6536513"/>
                <a:gd name="connsiteX28" fmla="*/ 2108110 w 4105910"/>
                <a:gd name="connsiteY28" fmla="*/ 0 h 6536513"/>
                <a:gd name="connsiteX0" fmla="*/ 2866554 w 2866554"/>
                <a:gd name="connsiteY0" fmla="*/ 4561497 h 6536513"/>
                <a:gd name="connsiteX1" fmla="*/ 2383888 w 2866554"/>
                <a:gd name="connsiteY1" fmla="*/ 4464052 h 6536513"/>
                <a:gd name="connsiteX2" fmla="*/ 2347978 w 2866554"/>
                <a:gd name="connsiteY2" fmla="*/ 4446753 h 6536513"/>
                <a:gd name="connsiteX3" fmla="*/ 2388392 w 2866554"/>
                <a:gd name="connsiteY3" fmla="*/ 4500797 h 6536513"/>
                <a:gd name="connsiteX4" fmla="*/ 2611384 w 2866554"/>
                <a:gd name="connsiteY4" fmla="*/ 5230821 h 6536513"/>
                <a:gd name="connsiteX5" fmla="*/ 1305692 w 2866554"/>
                <a:gd name="connsiteY5" fmla="*/ 6536513 h 6536513"/>
                <a:gd name="connsiteX6" fmla="*/ 0 w 2866554"/>
                <a:gd name="connsiteY6" fmla="*/ 5230821 h 6536513"/>
                <a:gd name="connsiteX7" fmla="*/ 1042550 w 2866554"/>
                <a:gd name="connsiteY7" fmla="*/ 3951657 h 6536513"/>
                <a:gd name="connsiteX8" fmla="*/ 1140902 w 2866554"/>
                <a:gd name="connsiteY8" fmla="*/ 3936647 h 6536513"/>
                <a:gd name="connsiteX9" fmla="*/ 1168814 w 2866554"/>
                <a:gd name="connsiteY9" fmla="*/ 3974929 h 6536513"/>
                <a:gd name="connsiteX10" fmla="*/ 1654626 w 2866554"/>
                <a:gd name="connsiteY10" fmla="*/ 4196956 h 6536513"/>
                <a:gd name="connsiteX11" fmla="*/ 2246624 w 2866554"/>
                <a:gd name="connsiteY11" fmla="*/ 3804554 h 6536513"/>
                <a:gd name="connsiteX12" fmla="*/ 2255996 w 2866554"/>
                <a:gd name="connsiteY12" fmla="*/ 3774363 h 6536513"/>
                <a:gd name="connsiteX13" fmla="*/ 2238114 w 2866554"/>
                <a:gd name="connsiteY13" fmla="*/ 3807308 h 6536513"/>
                <a:gd name="connsiteX14" fmla="*/ 1984762 w 2866554"/>
                <a:gd name="connsiteY14" fmla="*/ 3942014 h 6536513"/>
                <a:gd name="connsiteX15" fmla="*/ 1748998 w 2866554"/>
                <a:gd name="connsiteY15" fmla="*/ 3830829 h 6536513"/>
                <a:gd name="connsiteX16" fmla="*/ 1716758 w 2866554"/>
                <a:gd name="connsiteY16" fmla="*/ 3777688 h 6536513"/>
                <a:gd name="connsiteX17" fmla="*/ 1682300 w 2866554"/>
                <a:gd name="connsiteY17" fmla="*/ 3690235 h 6536513"/>
                <a:gd name="connsiteX18" fmla="*/ 1626552 w 2866554"/>
                <a:gd name="connsiteY18" fmla="*/ 3321496 h 6536513"/>
                <a:gd name="connsiteX19" fmla="*/ 1838324 w 2866554"/>
                <a:gd name="connsiteY19" fmla="*/ 2628200 h 6536513"/>
                <a:gd name="connsiteX20" fmla="*/ 1863618 w 2866554"/>
                <a:gd name="connsiteY20" fmla="*/ 2590961 h 6536513"/>
                <a:gd name="connsiteX21" fmla="*/ 1999242 w 2866554"/>
                <a:gd name="connsiteY21" fmla="*/ 2146958 h 6536513"/>
                <a:gd name="connsiteX22" fmla="*/ 1983108 w 2866554"/>
                <a:gd name="connsiteY22" fmla="*/ 1986914 h 6536513"/>
                <a:gd name="connsiteX23" fmla="*/ 1950992 w 2866554"/>
                <a:gd name="connsiteY23" fmla="*/ 1883451 h 6536513"/>
                <a:gd name="connsiteX24" fmla="*/ 1922684 w 2866554"/>
                <a:gd name="connsiteY24" fmla="*/ 1789665 h 6536513"/>
                <a:gd name="connsiteX25" fmla="*/ 1819910 w 2866554"/>
                <a:gd name="connsiteY25" fmla="*/ 1109878 h 6536513"/>
                <a:gd name="connsiteX26" fmla="*/ 2095818 w 2866554"/>
                <a:gd name="connsiteY26" fmla="*/ 20235 h 6536513"/>
                <a:gd name="connsiteX27" fmla="*/ 2108110 w 2866554"/>
                <a:gd name="connsiteY27" fmla="*/ 0 h 6536513"/>
                <a:gd name="connsiteX0" fmla="*/ 2383888 w 2611384"/>
                <a:gd name="connsiteY0" fmla="*/ 4464052 h 6536513"/>
                <a:gd name="connsiteX1" fmla="*/ 2347978 w 2611384"/>
                <a:gd name="connsiteY1" fmla="*/ 4446753 h 6536513"/>
                <a:gd name="connsiteX2" fmla="*/ 2388392 w 2611384"/>
                <a:gd name="connsiteY2" fmla="*/ 4500797 h 6536513"/>
                <a:gd name="connsiteX3" fmla="*/ 2611384 w 2611384"/>
                <a:gd name="connsiteY3" fmla="*/ 5230821 h 6536513"/>
                <a:gd name="connsiteX4" fmla="*/ 1305692 w 2611384"/>
                <a:gd name="connsiteY4" fmla="*/ 6536513 h 6536513"/>
                <a:gd name="connsiteX5" fmla="*/ 0 w 2611384"/>
                <a:gd name="connsiteY5" fmla="*/ 5230821 h 6536513"/>
                <a:gd name="connsiteX6" fmla="*/ 1042550 w 2611384"/>
                <a:gd name="connsiteY6" fmla="*/ 3951657 h 6536513"/>
                <a:gd name="connsiteX7" fmla="*/ 1140902 w 2611384"/>
                <a:gd name="connsiteY7" fmla="*/ 3936647 h 6536513"/>
                <a:gd name="connsiteX8" fmla="*/ 1168814 w 2611384"/>
                <a:gd name="connsiteY8" fmla="*/ 3974929 h 6536513"/>
                <a:gd name="connsiteX9" fmla="*/ 1654626 w 2611384"/>
                <a:gd name="connsiteY9" fmla="*/ 4196956 h 6536513"/>
                <a:gd name="connsiteX10" fmla="*/ 2246624 w 2611384"/>
                <a:gd name="connsiteY10" fmla="*/ 3804554 h 6536513"/>
                <a:gd name="connsiteX11" fmla="*/ 2255996 w 2611384"/>
                <a:gd name="connsiteY11" fmla="*/ 3774363 h 6536513"/>
                <a:gd name="connsiteX12" fmla="*/ 2238114 w 2611384"/>
                <a:gd name="connsiteY12" fmla="*/ 3807308 h 6536513"/>
                <a:gd name="connsiteX13" fmla="*/ 1984762 w 2611384"/>
                <a:gd name="connsiteY13" fmla="*/ 3942014 h 6536513"/>
                <a:gd name="connsiteX14" fmla="*/ 1748998 w 2611384"/>
                <a:gd name="connsiteY14" fmla="*/ 3830829 h 6536513"/>
                <a:gd name="connsiteX15" fmla="*/ 1716758 w 2611384"/>
                <a:gd name="connsiteY15" fmla="*/ 3777688 h 6536513"/>
                <a:gd name="connsiteX16" fmla="*/ 1682300 w 2611384"/>
                <a:gd name="connsiteY16" fmla="*/ 3690235 h 6536513"/>
                <a:gd name="connsiteX17" fmla="*/ 1626552 w 2611384"/>
                <a:gd name="connsiteY17" fmla="*/ 3321496 h 6536513"/>
                <a:gd name="connsiteX18" fmla="*/ 1838324 w 2611384"/>
                <a:gd name="connsiteY18" fmla="*/ 2628200 h 6536513"/>
                <a:gd name="connsiteX19" fmla="*/ 1863618 w 2611384"/>
                <a:gd name="connsiteY19" fmla="*/ 2590961 h 6536513"/>
                <a:gd name="connsiteX20" fmla="*/ 1999242 w 2611384"/>
                <a:gd name="connsiteY20" fmla="*/ 2146958 h 6536513"/>
                <a:gd name="connsiteX21" fmla="*/ 1983108 w 2611384"/>
                <a:gd name="connsiteY21" fmla="*/ 1986914 h 6536513"/>
                <a:gd name="connsiteX22" fmla="*/ 1950992 w 2611384"/>
                <a:gd name="connsiteY22" fmla="*/ 1883451 h 6536513"/>
                <a:gd name="connsiteX23" fmla="*/ 1922684 w 2611384"/>
                <a:gd name="connsiteY23" fmla="*/ 1789665 h 6536513"/>
                <a:gd name="connsiteX24" fmla="*/ 1819910 w 2611384"/>
                <a:gd name="connsiteY24" fmla="*/ 1109878 h 6536513"/>
                <a:gd name="connsiteX25" fmla="*/ 2095818 w 2611384"/>
                <a:gd name="connsiteY25" fmla="*/ 20235 h 6536513"/>
                <a:gd name="connsiteX26" fmla="*/ 2108110 w 2611384"/>
                <a:gd name="connsiteY26" fmla="*/ 0 h 6536513"/>
                <a:gd name="connsiteX0" fmla="*/ 2383888 w 2611384"/>
                <a:gd name="connsiteY0" fmla="*/ 4464052 h 6536513"/>
                <a:gd name="connsiteX1" fmla="*/ 2347978 w 2611384"/>
                <a:gd name="connsiteY1" fmla="*/ 4446753 h 6536513"/>
                <a:gd name="connsiteX2" fmla="*/ 2611384 w 2611384"/>
                <a:gd name="connsiteY2" fmla="*/ 5230821 h 6536513"/>
                <a:gd name="connsiteX3" fmla="*/ 1305692 w 2611384"/>
                <a:gd name="connsiteY3" fmla="*/ 6536513 h 6536513"/>
                <a:gd name="connsiteX4" fmla="*/ 0 w 2611384"/>
                <a:gd name="connsiteY4" fmla="*/ 5230821 h 6536513"/>
                <a:gd name="connsiteX5" fmla="*/ 1042550 w 2611384"/>
                <a:gd name="connsiteY5" fmla="*/ 3951657 h 6536513"/>
                <a:gd name="connsiteX6" fmla="*/ 1140902 w 2611384"/>
                <a:gd name="connsiteY6" fmla="*/ 3936647 h 6536513"/>
                <a:gd name="connsiteX7" fmla="*/ 1168814 w 2611384"/>
                <a:gd name="connsiteY7" fmla="*/ 3974929 h 6536513"/>
                <a:gd name="connsiteX8" fmla="*/ 1654626 w 2611384"/>
                <a:gd name="connsiteY8" fmla="*/ 4196956 h 6536513"/>
                <a:gd name="connsiteX9" fmla="*/ 2246624 w 2611384"/>
                <a:gd name="connsiteY9" fmla="*/ 3804554 h 6536513"/>
                <a:gd name="connsiteX10" fmla="*/ 2255996 w 2611384"/>
                <a:gd name="connsiteY10" fmla="*/ 3774363 h 6536513"/>
                <a:gd name="connsiteX11" fmla="*/ 2238114 w 2611384"/>
                <a:gd name="connsiteY11" fmla="*/ 3807308 h 6536513"/>
                <a:gd name="connsiteX12" fmla="*/ 1984762 w 2611384"/>
                <a:gd name="connsiteY12" fmla="*/ 3942014 h 6536513"/>
                <a:gd name="connsiteX13" fmla="*/ 1748998 w 2611384"/>
                <a:gd name="connsiteY13" fmla="*/ 3830829 h 6536513"/>
                <a:gd name="connsiteX14" fmla="*/ 1716758 w 2611384"/>
                <a:gd name="connsiteY14" fmla="*/ 3777688 h 6536513"/>
                <a:gd name="connsiteX15" fmla="*/ 1682300 w 2611384"/>
                <a:gd name="connsiteY15" fmla="*/ 3690235 h 6536513"/>
                <a:gd name="connsiteX16" fmla="*/ 1626552 w 2611384"/>
                <a:gd name="connsiteY16" fmla="*/ 3321496 h 6536513"/>
                <a:gd name="connsiteX17" fmla="*/ 1838324 w 2611384"/>
                <a:gd name="connsiteY17" fmla="*/ 2628200 h 6536513"/>
                <a:gd name="connsiteX18" fmla="*/ 1863618 w 2611384"/>
                <a:gd name="connsiteY18" fmla="*/ 2590961 h 6536513"/>
                <a:gd name="connsiteX19" fmla="*/ 1999242 w 2611384"/>
                <a:gd name="connsiteY19" fmla="*/ 2146958 h 6536513"/>
                <a:gd name="connsiteX20" fmla="*/ 1983108 w 2611384"/>
                <a:gd name="connsiteY20" fmla="*/ 1986914 h 6536513"/>
                <a:gd name="connsiteX21" fmla="*/ 1950992 w 2611384"/>
                <a:gd name="connsiteY21" fmla="*/ 1883451 h 6536513"/>
                <a:gd name="connsiteX22" fmla="*/ 1922684 w 2611384"/>
                <a:gd name="connsiteY22" fmla="*/ 1789665 h 6536513"/>
                <a:gd name="connsiteX23" fmla="*/ 1819910 w 2611384"/>
                <a:gd name="connsiteY23" fmla="*/ 1109878 h 6536513"/>
                <a:gd name="connsiteX24" fmla="*/ 2095818 w 2611384"/>
                <a:gd name="connsiteY24" fmla="*/ 20235 h 6536513"/>
                <a:gd name="connsiteX25" fmla="*/ 2108110 w 2611384"/>
                <a:gd name="connsiteY25" fmla="*/ 0 h 6536513"/>
                <a:gd name="connsiteX0" fmla="*/ 2383888 w 2611384"/>
                <a:gd name="connsiteY0" fmla="*/ 4464052 h 6536513"/>
                <a:gd name="connsiteX1" fmla="*/ 2611384 w 2611384"/>
                <a:gd name="connsiteY1" fmla="*/ 5230821 h 6536513"/>
                <a:gd name="connsiteX2" fmla="*/ 1305692 w 2611384"/>
                <a:gd name="connsiteY2" fmla="*/ 6536513 h 6536513"/>
                <a:gd name="connsiteX3" fmla="*/ 0 w 2611384"/>
                <a:gd name="connsiteY3" fmla="*/ 5230821 h 6536513"/>
                <a:gd name="connsiteX4" fmla="*/ 1042550 w 2611384"/>
                <a:gd name="connsiteY4" fmla="*/ 3951657 h 6536513"/>
                <a:gd name="connsiteX5" fmla="*/ 1140902 w 2611384"/>
                <a:gd name="connsiteY5" fmla="*/ 3936647 h 6536513"/>
                <a:gd name="connsiteX6" fmla="*/ 1168814 w 2611384"/>
                <a:gd name="connsiteY6" fmla="*/ 3974929 h 6536513"/>
                <a:gd name="connsiteX7" fmla="*/ 1654626 w 2611384"/>
                <a:gd name="connsiteY7" fmla="*/ 4196956 h 6536513"/>
                <a:gd name="connsiteX8" fmla="*/ 2246624 w 2611384"/>
                <a:gd name="connsiteY8" fmla="*/ 3804554 h 6536513"/>
                <a:gd name="connsiteX9" fmla="*/ 2255996 w 2611384"/>
                <a:gd name="connsiteY9" fmla="*/ 3774363 h 6536513"/>
                <a:gd name="connsiteX10" fmla="*/ 2238114 w 2611384"/>
                <a:gd name="connsiteY10" fmla="*/ 3807308 h 6536513"/>
                <a:gd name="connsiteX11" fmla="*/ 1984762 w 2611384"/>
                <a:gd name="connsiteY11" fmla="*/ 3942014 h 6536513"/>
                <a:gd name="connsiteX12" fmla="*/ 1748998 w 2611384"/>
                <a:gd name="connsiteY12" fmla="*/ 3830829 h 6536513"/>
                <a:gd name="connsiteX13" fmla="*/ 1716758 w 2611384"/>
                <a:gd name="connsiteY13" fmla="*/ 3777688 h 6536513"/>
                <a:gd name="connsiteX14" fmla="*/ 1682300 w 2611384"/>
                <a:gd name="connsiteY14" fmla="*/ 3690235 h 6536513"/>
                <a:gd name="connsiteX15" fmla="*/ 1626552 w 2611384"/>
                <a:gd name="connsiteY15" fmla="*/ 3321496 h 6536513"/>
                <a:gd name="connsiteX16" fmla="*/ 1838324 w 2611384"/>
                <a:gd name="connsiteY16" fmla="*/ 2628200 h 6536513"/>
                <a:gd name="connsiteX17" fmla="*/ 1863618 w 2611384"/>
                <a:gd name="connsiteY17" fmla="*/ 2590961 h 6536513"/>
                <a:gd name="connsiteX18" fmla="*/ 1999242 w 2611384"/>
                <a:gd name="connsiteY18" fmla="*/ 2146958 h 6536513"/>
                <a:gd name="connsiteX19" fmla="*/ 1983108 w 2611384"/>
                <a:gd name="connsiteY19" fmla="*/ 1986914 h 6536513"/>
                <a:gd name="connsiteX20" fmla="*/ 1950992 w 2611384"/>
                <a:gd name="connsiteY20" fmla="*/ 1883451 h 6536513"/>
                <a:gd name="connsiteX21" fmla="*/ 1922684 w 2611384"/>
                <a:gd name="connsiteY21" fmla="*/ 1789665 h 6536513"/>
                <a:gd name="connsiteX22" fmla="*/ 1819910 w 2611384"/>
                <a:gd name="connsiteY22" fmla="*/ 1109878 h 6536513"/>
                <a:gd name="connsiteX23" fmla="*/ 2095818 w 2611384"/>
                <a:gd name="connsiteY23" fmla="*/ 20235 h 6536513"/>
                <a:gd name="connsiteX24" fmla="*/ 2108110 w 2611384"/>
                <a:gd name="connsiteY24" fmla="*/ 0 h 6536513"/>
                <a:gd name="connsiteX0" fmla="*/ 2611384 w 2611384"/>
                <a:gd name="connsiteY0" fmla="*/ 5230821 h 6536513"/>
                <a:gd name="connsiteX1" fmla="*/ 1305692 w 2611384"/>
                <a:gd name="connsiteY1" fmla="*/ 6536513 h 6536513"/>
                <a:gd name="connsiteX2" fmla="*/ 0 w 2611384"/>
                <a:gd name="connsiteY2" fmla="*/ 5230821 h 6536513"/>
                <a:gd name="connsiteX3" fmla="*/ 1042550 w 2611384"/>
                <a:gd name="connsiteY3" fmla="*/ 3951657 h 6536513"/>
                <a:gd name="connsiteX4" fmla="*/ 1140902 w 2611384"/>
                <a:gd name="connsiteY4" fmla="*/ 3936647 h 6536513"/>
                <a:gd name="connsiteX5" fmla="*/ 1168814 w 2611384"/>
                <a:gd name="connsiteY5" fmla="*/ 3974929 h 6536513"/>
                <a:gd name="connsiteX6" fmla="*/ 1654626 w 2611384"/>
                <a:gd name="connsiteY6" fmla="*/ 4196956 h 6536513"/>
                <a:gd name="connsiteX7" fmla="*/ 2246624 w 2611384"/>
                <a:gd name="connsiteY7" fmla="*/ 3804554 h 6536513"/>
                <a:gd name="connsiteX8" fmla="*/ 2255996 w 2611384"/>
                <a:gd name="connsiteY8" fmla="*/ 3774363 h 6536513"/>
                <a:gd name="connsiteX9" fmla="*/ 2238114 w 2611384"/>
                <a:gd name="connsiteY9" fmla="*/ 3807308 h 6536513"/>
                <a:gd name="connsiteX10" fmla="*/ 1984762 w 2611384"/>
                <a:gd name="connsiteY10" fmla="*/ 3942014 h 6536513"/>
                <a:gd name="connsiteX11" fmla="*/ 1748998 w 2611384"/>
                <a:gd name="connsiteY11" fmla="*/ 3830829 h 6536513"/>
                <a:gd name="connsiteX12" fmla="*/ 1716758 w 2611384"/>
                <a:gd name="connsiteY12" fmla="*/ 3777688 h 6536513"/>
                <a:gd name="connsiteX13" fmla="*/ 1682300 w 2611384"/>
                <a:gd name="connsiteY13" fmla="*/ 3690235 h 6536513"/>
                <a:gd name="connsiteX14" fmla="*/ 1626552 w 2611384"/>
                <a:gd name="connsiteY14" fmla="*/ 3321496 h 6536513"/>
                <a:gd name="connsiteX15" fmla="*/ 1838324 w 2611384"/>
                <a:gd name="connsiteY15" fmla="*/ 2628200 h 6536513"/>
                <a:gd name="connsiteX16" fmla="*/ 1863618 w 2611384"/>
                <a:gd name="connsiteY16" fmla="*/ 2590961 h 6536513"/>
                <a:gd name="connsiteX17" fmla="*/ 1999242 w 2611384"/>
                <a:gd name="connsiteY17" fmla="*/ 2146958 h 6536513"/>
                <a:gd name="connsiteX18" fmla="*/ 1983108 w 2611384"/>
                <a:gd name="connsiteY18" fmla="*/ 1986914 h 6536513"/>
                <a:gd name="connsiteX19" fmla="*/ 1950992 w 2611384"/>
                <a:gd name="connsiteY19" fmla="*/ 1883451 h 6536513"/>
                <a:gd name="connsiteX20" fmla="*/ 1922684 w 2611384"/>
                <a:gd name="connsiteY20" fmla="*/ 1789665 h 6536513"/>
                <a:gd name="connsiteX21" fmla="*/ 1819910 w 2611384"/>
                <a:gd name="connsiteY21" fmla="*/ 1109878 h 6536513"/>
                <a:gd name="connsiteX22" fmla="*/ 2095818 w 2611384"/>
                <a:gd name="connsiteY22" fmla="*/ 20235 h 6536513"/>
                <a:gd name="connsiteX23" fmla="*/ 2108110 w 2611384"/>
                <a:gd name="connsiteY23" fmla="*/ 0 h 6536513"/>
                <a:gd name="connsiteX0" fmla="*/ 1305692 w 2255996"/>
                <a:gd name="connsiteY0" fmla="*/ 6536513 h 6536513"/>
                <a:gd name="connsiteX1" fmla="*/ 0 w 2255996"/>
                <a:gd name="connsiteY1" fmla="*/ 5230821 h 6536513"/>
                <a:gd name="connsiteX2" fmla="*/ 1042550 w 2255996"/>
                <a:gd name="connsiteY2" fmla="*/ 3951657 h 6536513"/>
                <a:gd name="connsiteX3" fmla="*/ 1140902 w 2255996"/>
                <a:gd name="connsiteY3" fmla="*/ 3936647 h 6536513"/>
                <a:gd name="connsiteX4" fmla="*/ 1168814 w 2255996"/>
                <a:gd name="connsiteY4" fmla="*/ 3974929 h 6536513"/>
                <a:gd name="connsiteX5" fmla="*/ 1654626 w 2255996"/>
                <a:gd name="connsiteY5" fmla="*/ 4196956 h 6536513"/>
                <a:gd name="connsiteX6" fmla="*/ 2246624 w 2255996"/>
                <a:gd name="connsiteY6" fmla="*/ 3804554 h 6536513"/>
                <a:gd name="connsiteX7" fmla="*/ 2255996 w 2255996"/>
                <a:gd name="connsiteY7" fmla="*/ 3774363 h 6536513"/>
                <a:gd name="connsiteX8" fmla="*/ 2238114 w 2255996"/>
                <a:gd name="connsiteY8" fmla="*/ 3807308 h 6536513"/>
                <a:gd name="connsiteX9" fmla="*/ 1984762 w 2255996"/>
                <a:gd name="connsiteY9" fmla="*/ 3942014 h 6536513"/>
                <a:gd name="connsiteX10" fmla="*/ 1748998 w 2255996"/>
                <a:gd name="connsiteY10" fmla="*/ 3830829 h 6536513"/>
                <a:gd name="connsiteX11" fmla="*/ 1716758 w 2255996"/>
                <a:gd name="connsiteY11" fmla="*/ 3777688 h 6536513"/>
                <a:gd name="connsiteX12" fmla="*/ 1682300 w 2255996"/>
                <a:gd name="connsiteY12" fmla="*/ 3690235 h 6536513"/>
                <a:gd name="connsiteX13" fmla="*/ 1626552 w 2255996"/>
                <a:gd name="connsiteY13" fmla="*/ 3321496 h 6536513"/>
                <a:gd name="connsiteX14" fmla="*/ 1838324 w 2255996"/>
                <a:gd name="connsiteY14" fmla="*/ 2628200 h 6536513"/>
                <a:gd name="connsiteX15" fmla="*/ 1863618 w 2255996"/>
                <a:gd name="connsiteY15" fmla="*/ 2590961 h 6536513"/>
                <a:gd name="connsiteX16" fmla="*/ 1999242 w 2255996"/>
                <a:gd name="connsiteY16" fmla="*/ 2146958 h 6536513"/>
                <a:gd name="connsiteX17" fmla="*/ 1983108 w 2255996"/>
                <a:gd name="connsiteY17" fmla="*/ 1986914 h 6536513"/>
                <a:gd name="connsiteX18" fmla="*/ 1950992 w 2255996"/>
                <a:gd name="connsiteY18" fmla="*/ 1883451 h 6536513"/>
                <a:gd name="connsiteX19" fmla="*/ 1922684 w 2255996"/>
                <a:gd name="connsiteY19" fmla="*/ 1789665 h 6536513"/>
                <a:gd name="connsiteX20" fmla="*/ 1819910 w 2255996"/>
                <a:gd name="connsiteY20" fmla="*/ 1109878 h 6536513"/>
                <a:gd name="connsiteX21" fmla="*/ 2095818 w 2255996"/>
                <a:gd name="connsiteY21" fmla="*/ 20235 h 6536513"/>
                <a:gd name="connsiteX22" fmla="*/ 2108110 w 2255996"/>
                <a:gd name="connsiteY22" fmla="*/ 0 h 6536513"/>
                <a:gd name="connsiteX0" fmla="*/ 0 w 2255996"/>
                <a:gd name="connsiteY0" fmla="*/ 5230821 h 5230821"/>
                <a:gd name="connsiteX1" fmla="*/ 1042550 w 2255996"/>
                <a:gd name="connsiteY1" fmla="*/ 3951657 h 5230821"/>
                <a:gd name="connsiteX2" fmla="*/ 1140902 w 2255996"/>
                <a:gd name="connsiteY2" fmla="*/ 3936647 h 5230821"/>
                <a:gd name="connsiteX3" fmla="*/ 1168814 w 2255996"/>
                <a:gd name="connsiteY3" fmla="*/ 3974929 h 5230821"/>
                <a:gd name="connsiteX4" fmla="*/ 1654626 w 2255996"/>
                <a:gd name="connsiteY4" fmla="*/ 4196956 h 5230821"/>
                <a:gd name="connsiteX5" fmla="*/ 2246624 w 2255996"/>
                <a:gd name="connsiteY5" fmla="*/ 3804554 h 5230821"/>
                <a:gd name="connsiteX6" fmla="*/ 2255996 w 2255996"/>
                <a:gd name="connsiteY6" fmla="*/ 3774363 h 5230821"/>
                <a:gd name="connsiteX7" fmla="*/ 2238114 w 2255996"/>
                <a:gd name="connsiteY7" fmla="*/ 3807308 h 5230821"/>
                <a:gd name="connsiteX8" fmla="*/ 1984762 w 2255996"/>
                <a:gd name="connsiteY8" fmla="*/ 3942014 h 5230821"/>
                <a:gd name="connsiteX9" fmla="*/ 1748998 w 2255996"/>
                <a:gd name="connsiteY9" fmla="*/ 3830829 h 5230821"/>
                <a:gd name="connsiteX10" fmla="*/ 1716758 w 2255996"/>
                <a:gd name="connsiteY10" fmla="*/ 3777688 h 5230821"/>
                <a:gd name="connsiteX11" fmla="*/ 1682300 w 2255996"/>
                <a:gd name="connsiteY11" fmla="*/ 3690235 h 5230821"/>
                <a:gd name="connsiteX12" fmla="*/ 1626552 w 2255996"/>
                <a:gd name="connsiteY12" fmla="*/ 3321496 h 5230821"/>
                <a:gd name="connsiteX13" fmla="*/ 1838324 w 2255996"/>
                <a:gd name="connsiteY13" fmla="*/ 2628200 h 5230821"/>
                <a:gd name="connsiteX14" fmla="*/ 1863618 w 2255996"/>
                <a:gd name="connsiteY14" fmla="*/ 2590961 h 5230821"/>
                <a:gd name="connsiteX15" fmla="*/ 1999242 w 2255996"/>
                <a:gd name="connsiteY15" fmla="*/ 2146958 h 5230821"/>
                <a:gd name="connsiteX16" fmla="*/ 1983108 w 2255996"/>
                <a:gd name="connsiteY16" fmla="*/ 1986914 h 5230821"/>
                <a:gd name="connsiteX17" fmla="*/ 1950992 w 2255996"/>
                <a:gd name="connsiteY17" fmla="*/ 1883451 h 5230821"/>
                <a:gd name="connsiteX18" fmla="*/ 1922684 w 2255996"/>
                <a:gd name="connsiteY18" fmla="*/ 1789665 h 5230821"/>
                <a:gd name="connsiteX19" fmla="*/ 1819910 w 2255996"/>
                <a:gd name="connsiteY19" fmla="*/ 1109878 h 5230821"/>
                <a:gd name="connsiteX20" fmla="*/ 2095818 w 2255996"/>
                <a:gd name="connsiteY20" fmla="*/ 20235 h 5230821"/>
                <a:gd name="connsiteX21" fmla="*/ 2108110 w 2255996"/>
                <a:gd name="connsiteY21" fmla="*/ 0 h 5230821"/>
                <a:gd name="connsiteX0" fmla="*/ 0 w 1213446"/>
                <a:gd name="connsiteY0" fmla="*/ 3951657 h 4196956"/>
                <a:gd name="connsiteX1" fmla="*/ 98352 w 1213446"/>
                <a:gd name="connsiteY1" fmla="*/ 3936647 h 4196956"/>
                <a:gd name="connsiteX2" fmla="*/ 126264 w 1213446"/>
                <a:gd name="connsiteY2" fmla="*/ 3974929 h 4196956"/>
                <a:gd name="connsiteX3" fmla="*/ 612076 w 1213446"/>
                <a:gd name="connsiteY3" fmla="*/ 4196956 h 4196956"/>
                <a:gd name="connsiteX4" fmla="*/ 1204074 w 1213446"/>
                <a:gd name="connsiteY4" fmla="*/ 3804554 h 4196956"/>
                <a:gd name="connsiteX5" fmla="*/ 1213446 w 1213446"/>
                <a:gd name="connsiteY5" fmla="*/ 3774363 h 4196956"/>
                <a:gd name="connsiteX6" fmla="*/ 1195564 w 1213446"/>
                <a:gd name="connsiteY6" fmla="*/ 3807308 h 4196956"/>
                <a:gd name="connsiteX7" fmla="*/ 942212 w 1213446"/>
                <a:gd name="connsiteY7" fmla="*/ 3942014 h 4196956"/>
                <a:gd name="connsiteX8" fmla="*/ 706448 w 1213446"/>
                <a:gd name="connsiteY8" fmla="*/ 3830829 h 4196956"/>
                <a:gd name="connsiteX9" fmla="*/ 674208 w 1213446"/>
                <a:gd name="connsiteY9" fmla="*/ 3777688 h 4196956"/>
                <a:gd name="connsiteX10" fmla="*/ 639750 w 1213446"/>
                <a:gd name="connsiteY10" fmla="*/ 3690235 h 4196956"/>
                <a:gd name="connsiteX11" fmla="*/ 584002 w 1213446"/>
                <a:gd name="connsiteY11" fmla="*/ 3321496 h 4196956"/>
                <a:gd name="connsiteX12" fmla="*/ 795774 w 1213446"/>
                <a:gd name="connsiteY12" fmla="*/ 2628200 h 4196956"/>
                <a:gd name="connsiteX13" fmla="*/ 821068 w 1213446"/>
                <a:gd name="connsiteY13" fmla="*/ 2590961 h 4196956"/>
                <a:gd name="connsiteX14" fmla="*/ 956692 w 1213446"/>
                <a:gd name="connsiteY14" fmla="*/ 2146958 h 4196956"/>
                <a:gd name="connsiteX15" fmla="*/ 940558 w 1213446"/>
                <a:gd name="connsiteY15" fmla="*/ 1986914 h 4196956"/>
                <a:gd name="connsiteX16" fmla="*/ 908442 w 1213446"/>
                <a:gd name="connsiteY16" fmla="*/ 1883451 h 4196956"/>
                <a:gd name="connsiteX17" fmla="*/ 880134 w 1213446"/>
                <a:gd name="connsiteY17" fmla="*/ 1789665 h 4196956"/>
                <a:gd name="connsiteX18" fmla="*/ 777360 w 1213446"/>
                <a:gd name="connsiteY18" fmla="*/ 1109878 h 4196956"/>
                <a:gd name="connsiteX19" fmla="*/ 1053268 w 1213446"/>
                <a:gd name="connsiteY19" fmla="*/ 20235 h 4196956"/>
                <a:gd name="connsiteX20" fmla="*/ 1065560 w 1213446"/>
                <a:gd name="connsiteY20" fmla="*/ 0 h 4196956"/>
                <a:gd name="connsiteX0" fmla="*/ 0 w 1115094"/>
                <a:gd name="connsiteY0" fmla="*/ 3936647 h 4196956"/>
                <a:gd name="connsiteX1" fmla="*/ 27912 w 1115094"/>
                <a:gd name="connsiteY1" fmla="*/ 3974929 h 4196956"/>
                <a:gd name="connsiteX2" fmla="*/ 513724 w 1115094"/>
                <a:gd name="connsiteY2" fmla="*/ 4196956 h 4196956"/>
                <a:gd name="connsiteX3" fmla="*/ 1105722 w 1115094"/>
                <a:gd name="connsiteY3" fmla="*/ 3804554 h 4196956"/>
                <a:gd name="connsiteX4" fmla="*/ 1115094 w 1115094"/>
                <a:gd name="connsiteY4" fmla="*/ 3774363 h 4196956"/>
                <a:gd name="connsiteX5" fmla="*/ 1097212 w 1115094"/>
                <a:gd name="connsiteY5" fmla="*/ 3807308 h 4196956"/>
                <a:gd name="connsiteX6" fmla="*/ 843860 w 1115094"/>
                <a:gd name="connsiteY6" fmla="*/ 3942014 h 4196956"/>
                <a:gd name="connsiteX7" fmla="*/ 608096 w 1115094"/>
                <a:gd name="connsiteY7" fmla="*/ 3830829 h 4196956"/>
                <a:gd name="connsiteX8" fmla="*/ 575856 w 1115094"/>
                <a:gd name="connsiteY8" fmla="*/ 3777688 h 4196956"/>
                <a:gd name="connsiteX9" fmla="*/ 541398 w 1115094"/>
                <a:gd name="connsiteY9" fmla="*/ 3690235 h 4196956"/>
                <a:gd name="connsiteX10" fmla="*/ 485650 w 1115094"/>
                <a:gd name="connsiteY10" fmla="*/ 3321496 h 4196956"/>
                <a:gd name="connsiteX11" fmla="*/ 697422 w 1115094"/>
                <a:gd name="connsiteY11" fmla="*/ 2628200 h 4196956"/>
                <a:gd name="connsiteX12" fmla="*/ 722716 w 1115094"/>
                <a:gd name="connsiteY12" fmla="*/ 2590961 h 4196956"/>
                <a:gd name="connsiteX13" fmla="*/ 858340 w 1115094"/>
                <a:gd name="connsiteY13" fmla="*/ 2146958 h 4196956"/>
                <a:gd name="connsiteX14" fmla="*/ 842206 w 1115094"/>
                <a:gd name="connsiteY14" fmla="*/ 1986914 h 4196956"/>
                <a:gd name="connsiteX15" fmla="*/ 810090 w 1115094"/>
                <a:gd name="connsiteY15" fmla="*/ 1883451 h 4196956"/>
                <a:gd name="connsiteX16" fmla="*/ 781782 w 1115094"/>
                <a:gd name="connsiteY16" fmla="*/ 1789665 h 4196956"/>
                <a:gd name="connsiteX17" fmla="*/ 679008 w 1115094"/>
                <a:gd name="connsiteY17" fmla="*/ 1109878 h 4196956"/>
                <a:gd name="connsiteX18" fmla="*/ 954916 w 1115094"/>
                <a:gd name="connsiteY18" fmla="*/ 20235 h 4196956"/>
                <a:gd name="connsiteX19" fmla="*/ 967208 w 1115094"/>
                <a:gd name="connsiteY19" fmla="*/ 0 h 4196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15094" h="4196956">
                  <a:moveTo>
                    <a:pt x="0" y="3936647"/>
                  </a:moveTo>
                  <a:lnTo>
                    <a:pt x="27912" y="3974929"/>
                  </a:lnTo>
                  <a:cubicBezTo>
                    <a:pt x="145718" y="4110927"/>
                    <a:pt x="319674" y="4196956"/>
                    <a:pt x="513724" y="4196956"/>
                  </a:cubicBezTo>
                  <a:cubicBezTo>
                    <a:pt x="779852" y="4196956"/>
                    <a:pt x="1008186" y="4035152"/>
                    <a:pt x="1105722" y="3804554"/>
                  </a:cubicBezTo>
                  <a:lnTo>
                    <a:pt x="1115094" y="3774363"/>
                  </a:lnTo>
                  <a:lnTo>
                    <a:pt x="1097212" y="3807308"/>
                  </a:lnTo>
                  <a:cubicBezTo>
                    <a:pt x="1042306" y="3888580"/>
                    <a:pt x="949322" y="3942014"/>
                    <a:pt x="843860" y="3942014"/>
                  </a:cubicBezTo>
                  <a:cubicBezTo>
                    <a:pt x="748944" y="3942014"/>
                    <a:pt x="664136" y="3898732"/>
                    <a:pt x="608096" y="3830829"/>
                  </a:cubicBezTo>
                  <a:lnTo>
                    <a:pt x="575856" y="3777688"/>
                  </a:lnTo>
                  <a:cubicBezTo>
                    <a:pt x="559608" y="3743774"/>
                    <a:pt x="552884" y="3719386"/>
                    <a:pt x="541398" y="3690235"/>
                  </a:cubicBezTo>
                  <a:cubicBezTo>
                    <a:pt x="505168" y="3573750"/>
                    <a:pt x="485650" y="3449902"/>
                    <a:pt x="485650" y="3321496"/>
                  </a:cubicBezTo>
                  <a:cubicBezTo>
                    <a:pt x="485650" y="3064683"/>
                    <a:pt x="563720" y="2826105"/>
                    <a:pt x="697422" y="2628200"/>
                  </a:cubicBezTo>
                  <a:lnTo>
                    <a:pt x="722716" y="2590961"/>
                  </a:lnTo>
                  <a:cubicBezTo>
                    <a:pt x="808342" y="2464218"/>
                    <a:pt x="858340" y="2311427"/>
                    <a:pt x="858340" y="2146958"/>
                  </a:cubicBezTo>
                  <a:cubicBezTo>
                    <a:pt x="858340" y="2092135"/>
                    <a:pt x="852784" y="2038610"/>
                    <a:pt x="842206" y="1986914"/>
                  </a:cubicBezTo>
                  <a:lnTo>
                    <a:pt x="810090" y="1883451"/>
                  </a:lnTo>
                  <a:lnTo>
                    <a:pt x="781782" y="1789665"/>
                  </a:lnTo>
                  <a:cubicBezTo>
                    <a:pt x="714990" y="1574920"/>
                    <a:pt x="679008" y="1346601"/>
                    <a:pt x="679008" y="1109878"/>
                  </a:cubicBezTo>
                  <a:cubicBezTo>
                    <a:pt x="679008" y="715340"/>
                    <a:pt x="778956" y="344146"/>
                    <a:pt x="954916" y="20235"/>
                  </a:cubicBezTo>
                  <a:lnTo>
                    <a:pt x="967208" y="0"/>
                  </a:lnTo>
                </a:path>
              </a:pathLst>
            </a:custGeom>
            <a:noFill/>
            <a:ln w="152400" cap="rnd">
              <a:solidFill>
                <a:srgbClr val="3EA8C2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13" name="フリーフォーム: 図形 812">
              <a:extLst>
                <a:ext uri="{FF2B5EF4-FFF2-40B4-BE49-F238E27FC236}">
                  <a16:creationId xmlns:a16="http://schemas.microsoft.com/office/drawing/2014/main" id="{D1C03E37-3D6C-4E7F-B7E2-4840B3608A6C}"/>
                </a:ext>
              </a:extLst>
            </p:cNvPr>
            <p:cNvSpPr/>
            <p:nvPr/>
          </p:nvSpPr>
          <p:spPr>
            <a:xfrm>
              <a:off x="22293492" y="5370113"/>
              <a:ext cx="569194" cy="457506"/>
            </a:xfrm>
            <a:custGeom>
              <a:avLst/>
              <a:gdLst>
                <a:gd name="connsiteX0" fmla="*/ 2355394 w 2452164"/>
                <a:gd name="connsiteY0" fmla="*/ 0 h 1799406"/>
                <a:gd name="connsiteX1" fmla="*/ 2393408 w 2452164"/>
                <a:gd name="connsiteY1" fmla="*/ 103861 h 1799406"/>
                <a:gd name="connsiteX2" fmla="*/ 2452164 w 2452164"/>
                <a:gd name="connsiteY2" fmla="*/ 492496 h 1799406"/>
                <a:gd name="connsiteX3" fmla="*/ 1145254 w 2452164"/>
                <a:gd name="connsiteY3" fmla="*/ 1799406 h 1799406"/>
                <a:gd name="connsiteX4" fmla="*/ 61544 w 2452164"/>
                <a:gd name="connsiteY4" fmla="*/ 1223202 h 1799406"/>
                <a:gd name="connsiteX5" fmla="*/ 0 w 2452164"/>
                <a:gd name="connsiteY5" fmla="*/ 1121898 h 1799406"/>
                <a:gd name="connsiteX6" fmla="*/ 96040 w 2452164"/>
                <a:gd name="connsiteY6" fmla="*/ 1016227 h 1799406"/>
                <a:gd name="connsiteX7" fmla="*/ 790900 w 2452164"/>
                <a:gd name="connsiteY7" fmla="*/ 477151 h 1799406"/>
                <a:gd name="connsiteX8" fmla="*/ 824562 w 2452164"/>
                <a:gd name="connsiteY8" fmla="*/ 459132 h 1799406"/>
                <a:gd name="connsiteX9" fmla="*/ 849552 w 2452164"/>
                <a:gd name="connsiteY9" fmla="*/ 479752 h 1799406"/>
                <a:gd name="connsiteX10" fmla="*/ 1002750 w 2452164"/>
                <a:gd name="connsiteY10" fmla="*/ 526547 h 1799406"/>
                <a:gd name="connsiteX11" fmla="*/ 1276754 w 2452164"/>
                <a:gd name="connsiteY11" fmla="*/ 252544 h 1799406"/>
                <a:gd name="connsiteX12" fmla="*/ 1275614 w 2452164"/>
                <a:gd name="connsiteY12" fmla="*/ 241240 h 1799406"/>
                <a:gd name="connsiteX13" fmla="*/ 1325004 w 2452164"/>
                <a:gd name="connsiteY13" fmla="*/ 219998 h 1799406"/>
                <a:gd name="connsiteX14" fmla="*/ 2208926 w 2452164"/>
                <a:gd name="connsiteY14" fmla="*/ 11138 h 1799406"/>
                <a:gd name="connsiteX0" fmla="*/ 61544 w 2452164"/>
                <a:gd name="connsiteY0" fmla="*/ 1223202 h 1890846"/>
                <a:gd name="connsiteX1" fmla="*/ 0 w 2452164"/>
                <a:gd name="connsiteY1" fmla="*/ 1121898 h 1890846"/>
                <a:gd name="connsiteX2" fmla="*/ 96040 w 2452164"/>
                <a:gd name="connsiteY2" fmla="*/ 1016227 h 1890846"/>
                <a:gd name="connsiteX3" fmla="*/ 790900 w 2452164"/>
                <a:gd name="connsiteY3" fmla="*/ 477151 h 1890846"/>
                <a:gd name="connsiteX4" fmla="*/ 824562 w 2452164"/>
                <a:gd name="connsiteY4" fmla="*/ 459132 h 1890846"/>
                <a:gd name="connsiteX5" fmla="*/ 849552 w 2452164"/>
                <a:gd name="connsiteY5" fmla="*/ 479752 h 1890846"/>
                <a:gd name="connsiteX6" fmla="*/ 1002750 w 2452164"/>
                <a:gd name="connsiteY6" fmla="*/ 526547 h 1890846"/>
                <a:gd name="connsiteX7" fmla="*/ 1276754 w 2452164"/>
                <a:gd name="connsiteY7" fmla="*/ 252544 h 1890846"/>
                <a:gd name="connsiteX8" fmla="*/ 1275614 w 2452164"/>
                <a:gd name="connsiteY8" fmla="*/ 241240 h 1890846"/>
                <a:gd name="connsiteX9" fmla="*/ 1325004 w 2452164"/>
                <a:gd name="connsiteY9" fmla="*/ 219998 h 1890846"/>
                <a:gd name="connsiteX10" fmla="*/ 2208926 w 2452164"/>
                <a:gd name="connsiteY10" fmla="*/ 11138 h 1890846"/>
                <a:gd name="connsiteX11" fmla="*/ 2355394 w 2452164"/>
                <a:gd name="connsiteY11" fmla="*/ 0 h 1890846"/>
                <a:gd name="connsiteX12" fmla="*/ 2393408 w 2452164"/>
                <a:gd name="connsiteY12" fmla="*/ 103861 h 1890846"/>
                <a:gd name="connsiteX13" fmla="*/ 2452164 w 2452164"/>
                <a:gd name="connsiteY13" fmla="*/ 492496 h 1890846"/>
                <a:gd name="connsiteX14" fmla="*/ 1236694 w 2452164"/>
                <a:gd name="connsiteY14" fmla="*/ 1890846 h 1890846"/>
                <a:gd name="connsiteX0" fmla="*/ 61544 w 2452164"/>
                <a:gd name="connsiteY0" fmla="*/ 1223202 h 1223202"/>
                <a:gd name="connsiteX1" fmla="*/ 0 w 2452164"/>
                <a:gd name="connsiteY1" fmla="*/ 1121898 h 1223202"/>
                <a:gd name="connsiteX2" fmla="*/ 96040 w 2452164"/>
                <a:gd name="connsiteY2" fmla="*/ 1016227 h 1223202"/>
                <a:gd name="connsiteX3" fmla="*/ 790900 w 2452164"/>
                <a:gd name="connsiteY3" fmla="*/ 477151 h 1223202"/>
                <a:gd name="connsiteX4" fmla="*/ 824562 w 2452164"/>
                <a:gd name="connsiteY4" fmla="*/ 459132 h 1223202"/>
                <a:gd name="connsiteX5" fmla="*/ 849552 w 2452164"/>
                <a:gd name="connsiteY5" fmla="*/ 479752 h 1223202"/>
                <a:gd name="connsiteX6" fmla="*/ 1002750 w 2452164"/>
                <a:gd name="connsiteY6" fmla="*/ 526547 h 1223202"/>
                <a:gd name="connsiteX7" fmla="*/ 1276754 w 2452164"/>
                <a:gd name="connsiteY7" fmla="*/ 252544 h 1223202"/>
                <a:gd name="connsiteX8" fmla="*/ 1275614 w 2452164"/>
                <a:gd name="connsiteY8" fmla="*/ 241240 h 1223202"/>
                <a:gd name="connsiteX9" fmla="*/ 1325004 w 2452164"/>
                <a:gd name="connsiteY9" fmla="*/ 219998 h 1223202"/>
                <a:gd name="connsiteX10" fmla="*/ 2208926 w 2452164"/>
                <a:gd name="connsiteY10" fmla="*/ 11138 h 1223202"/>
                <a:gd name="connsiteX11" fmla="*/ 2355394 w 2452164"/>
                <a:gd name="connsiteY11" fmla="*/ 0 h 1223202"/>
                <a:gd name="connsiteX12" fmla="*/ 2393408 w 2452164"/>
                <a:gd name="connsiteY12" fmla="*/ 103861 h 1223202"/>
                <a:gd name="connsiteX13" fmla="*/ 2452164 w 2452164"/>
                <a:gd name="connsiteY13" fmla="*/ 492496 h 1223202"/>
                <a:gd name="connsiteX0" fmla="*/ 0 w 2452164"/>
                <a:gd name="connsiteY0" fmla="*/ 1121898 h 1121898"/>
                <a:gd name="connsiteX1" fmla="*/ 96040 w 2452164"/>
                <a:gd name="connsiteY1" fmla="*/ 1016227 h 1121898"/>
                <a:gd name="connsiteX2" fmla="*/ 790900 w 2452164"/>
                <a:gd name="connsiteY2" fmla="*/ 477151 h 1121898"/>
                <a:gd name="connsiteX3" fmla="*/ 824562 w 2452164"/>
                <a:gd name="connsiteY3" fmla="*/ 459132 h 1121898"/>
                <a:gd name="connsiteX4" fmla="*/ 849552 w 2452164"/>
                <a:gd name="connsiteY4" fmla="*/ 479752 h 1121898"/>
                <a:gd name="connsiteX5" fmla="*/ 1002750 w 2452164"/>
                <a:gd name="connsiteY5" fmla="*/ 526547 h 1121898"/>
                <a:gd name="connsiteX6" fmla="*/ 1276754 w 2452164"/>
                <a:gd name="connsiteY6" fmla="*/ 252544 h 1121898"/>
                <a:gd name="connsiteX7" fmla="*/ 1275614 w 2452164"/>
                <a:gd name="connsiteY7" fmla="*/ 241240 h 1121898"/>
                <a:gd name="connsiteX8" fmla="*/ 1325004 w 2452164"/>
                <a:gd name="connsiteY8" fmla="*/ 219998 h 1121898"/>
                <a:gd name="connsiteX9" fmla="*/ 2208926 w 2452164"/>
                <a:gd name="connsiteY9" fmla="*/ 11138 h 1121898"/>
                <a:gd name="connsiteX10" fmla="*/ 2355394 w 2452164"/>
                <a:gd name="connsiteY10" fmla="*/ 0 h 1121898"/>
                <a:gd name="connsiteX11" fmla="*/ 2393408 w 2452164"/>
                <a:gd name="connsiteY11" fmla="*/ 103861 h 1121898"/>
                <a:gd name="connsiteX12" fmla="*/ 2452164 w 2452164"/>
                <a:gd name="connsiteY12" fmla="*/ 492496 h 1121898"/>
                <a:gd name="connsiteX0" fmla="*/ 0 w 2393408"/>
                <a:gd name="connsiteY0" fmla="*/ 1121898 h 1121898"/>
                <a:gd name="connsiteX1" fmla="*/ 96040 w 2393408"/>
                <a:gd name="connsiteY1" fmla="*/ 1016227 h 1121898"/>
                <a:gd name="connsiteX2" fmla="*/ 790900 w 2393408"/>
                <a:gd name="connsiteY2" fmla="*/ 477151 h 1121898"/>
                <a:gd name="connsiteX3" fmla="*/ 824562 w 2393408"/>
                <a:gd name="connsiteY3" fmla="*/ 459132 h 1121898"/>
                <a:gd name="connsiteX4" fmla="*/ 849552 w 2393408"/>
                <a:gd name="connsiteY4" fmla="*/ 479752 h 1121898"/>
                <a:gd name="connsiteX5" fmla="*/ 1002750 w 2393408"/>
                <a:gd name="connsiteY5" fmla="*/ 526547 h 1121898"/>
                <a:gd name="connsiteX6" fmla="*/ 1276754 w 2393408"/>
                <a:gd name="connsiteY6" fmla="*/ 252544 h 1121898"/>
                <a:gd name="connsiteX7" fmla="*/ 1275614 w 2393408"/>
                <a:gd name="connsiteY7" fmla="*/ 241240 h 1121898"/>
                <a:gd name="connsiteX8" fmla="*/ 1325004 w 2393408"/>
                <a:gd name="connsiteY8" fmla="*/ 219998 h 1121898"/>
                <a:gd name="connsiteX9" fmla="*/ 2208926 w 2393408"/>
                <a:gd name="connsiteY9" fmla="*/ 11138 h 1121898"/>
                <a:gd name="connsiteX10" fmla="*/ 2355394 w 2393408"/>
                <a:gd name="connsiteY10" fmla="*/ 0 h 1121898"/>
                <a:gd name="connsiteX11" fmla="*/ 2393408 w 2393408"/>
                <a:gd name="connsiteY11" fmla="*/ 103861 h 1121898"/>
                <a:gd name="connsiteX0" fmla="*/ 0 w 2355394"/>
                <a:gd name="connsiteY0" fmla="*/ 1121898 h 1121898"/>
                <a:gd name="connsiteX1" fmla="*/ 96040 w 2355394"/>
                <a:gd name="connsiteY1" fmla="*/ 1016227 h 1121898"/>
                <a:gd name="connsiteX2" fmla="*/ 790900 w 2355394"/>
                <a:gd name="connsiteY2" fmla="*/ 477151 h 1121898"/>
                <a:gd name="connsiteX3" fmla="*/ 824562 w 2355394"/>
                <a:gd name="connsiteY3" fmla="*/ 459132 h 1121898"/>
                <a:gd name="connsiteX4" fmla="*/ 849552 w 2355394"/>
                <a:gd name="connsiteY4" fmla="*/ 479752 h 1121898"/>
                <a:gd name="connsiteX5" fmla="*/ 1002750 w 2355394"/>
                <a:gd name="connsiteY5" fmla="*/ 526547 h 1121898"/>
                <a:gd name="connsiteX6" fmla="*/ 1276754 w 2355394"/>
                <a:gd name="connsiteY6" fmla="*/ 252544 h 1121898"/>
                <a:gd name="connsiteX7" fmla="*/ 1275614 w 2355394"/>
                <a:gd name="connsiteY7" fmla="*/ 241240 h 1121898"/>
                <a:gd name="connsiteX8" fmla="*/ 1325004 w 2355394"/>
                <a:gd name="connsiteY8" fmla="*/ 219998 h 1121898"/>
                <a:gd name="connsiteX9" fmla="*/ 2208926 w 2355394"/>
                <a:gd name="connsiteY9" fmla="*/ 11138 h 1121898"/>
                <a:gd name="connsiteX10" fmla="*/ 2355394 w 2355394"/>
                <a:gd name="connsiteY10" fmla="*/ 0 h 1121898"/>
                <a:gd name="connsiteX0" fmla="*/ 0 w 2208926"/>
                <a:gd name="connsiteY0" fmla="*/ 1110760 h 1110760"/>
                <a:gd name="connsiteX1" fmla="*/ 96040 w 2208926"/>
                <a:gd name="connsiteY1" fmla="*/ 1005089 h 1110760"/>
                <a:gd name="connsiteX2" fmla="*/ 790900 w 2208926"/>
                <a:gd name="connsiteY2" fmla="*/ 466013 h 1110760"/>
                <a:gd name="connsiteX3" fmla="*/ 824562 w 2208926"/>
                <a:gd name="connsiteY3" fmla="*/ 447994 h 1110760"/>
                <a:gd name="connsiteX4" fmla="*/ 849552 w 2208926"/>
                <a:gd name="connsiteY4" fmla="*/ 468614 h 1110760"/>
                <a:gd name="connsiteX5" fmla="*/ 1002750 w 2208926"/>
                <a:gd name="connsiteY5" fmla="*/ 515409 h 1110760"/>
                <a:gd name="connsiteX6" fmla="*/ 1276754 w 2208926"/>
                <a:gd name="connsiteY6" fmla="*/ 241406 h 1110760"/>
                <a:gd name="connsiteX7" fmla="*/ 1275614 w 2208926"/>
                <a:gd name="connsiteY7" fmla="*/ 230102 h 1110760"/>
                <a:gd name="connsiteX8" fmla="*/ 1325004 w 2208926"/>
                <a:gd name="connsiteY8" fmla="*/ 208860 h 1110760"/>
                <a:gd name="connsiteX9" fmla="*/ 2208926 w 2208926"/>
                <a:gd name="connsiteY9" fmla="*/ 0 h 1110760"/>
                <a:gd name="connsiteX0" fmla="*/ 0 w 1325004"/>
                <a:gd name="connsiteY0" fmla="*/ 901900 h 901900"/>
                <a:gd name="connsiteX1" fmla="*/ 96040 w 1325004"/>
                <a:gd name="connsiteY1" fmla="*/ 796229 h 901900"/>
                <a:gd name="connsiteX2" fmla="*/ 790900 w 1325004"/>
                <a:gd name="connsiteY2" fmla="*/ 257153 h 901900"/>
                <a:gd name="connsiteX3" fmla="*/ 824562 w 1325004"/>
                <a:gd name="connsiteY3" fmla="*/ 239134 h 901900"/>
                <a:gd name="connsiteX4" fmla="*/ 849552 w 1325004"/>
                <a:gd name="connsiteY4" fmla="*/ 259754 h 901900"/>
                <a:gd name="connsiteX5" fmla="*/ 1002750 w 1325004"/>
                <a:gd name="connsiteY5" fmla="*/ 306549 h 901900"/>
                <a:gd name="connsiteX6" fmla="*/ 1276754 w 1325004"/>
                <a:gd name="connsiteY6" fmla="*/ 32546 h 901900"/>
                <a:gd name="connsiteX7" fmla="*/ 1275614 w 1325004"/>
                <a:gd name="connsiteY7" fmla="*/ 21242 h 901900"/>
                <a:gd name="connsiteX8" fmla="*/ 1325004 w 1325004"/>
                <a:gd name="connsiteY8" fmla="*/ 0 h 901900"/>
                <a:gd name="connsiteX0" fmla="*/ 0 w 1276754"/>
                <a:gd name="connsiteY0" fmla="*/ 880658 h 880658"/>
                <a:gd name="connsiteX1" fmla="*/ 96040 w 1276754"/>
                <a:gd name="connsiteY1" fmla="*/ 774987 h 880658"/>
                <a:gd name="connsiteX2" fmla="*/ 790900 w 1276754"/>
                <a:gd name="connsiteY2" fmla="*/ 235911 h 880658"/>
                <a:gd name="connsiteX3" fmla="*/ 824562 w 1276754"/>
                <a:gd name="connsiteY3" fmla="*/ 217892 h 880658"/>
                <a:gd name="connsiteX4" fmla="*/ 849552 w 1276754"/>
                <a:gd name="connsiteY4" fmla="*/ 238512 h 880658"/>
                <a:gd name="connsiteX5" fmla="*/ 1002750 w 1276754"/>
                <a:gd name="connsiteY5" fmla="*/ 285307 h 880658"/>
                <a:gd name="connsiteX6" fmla="*/ 1276754 w 1276754"/>
                <a:gd name="connsiteY6" fmla="*/ 11304 h 880658"/>
                <a:gd name="connsiteX7" fmla="*/ 1275614 w 1276754"/>
                <a:gd name="connsiteY7" fmla="*/ 0 h 880658"/>
                <a:gd name="connsiteX0" fmla="*/ 0 w 1276754"/>
                <a:gd name="connsiteY0" fmla="*/ 869354 h 869354"/>
                <a:gd name="connsiteX1" fmla="*/ 96040 w 1276754"/>
                <a:gd name="connsiteY1" fmla="*/ 763683 h 869354"/>
                <a:gd name="connsiteX2" fmla="*/ 790900 w 1276754"/>
                <a:gd name="connsiteY2" fmla="*/ 224607 h 869354"/>
                <a:gd name="connsiteX3" fmla="*/ 824562 w 1276754"/>
                <a:gd name="connsiteY3" fmla="*/ 206588 h 869354"/>
                <a:gd name="connsiteX4" fmla="*/ 849552 w 1276754"/>
                <a:gd name="connsiteY4" fmla="*/ 227208 h 869354"/>
                <a:gd name="connsiteX5" fmla="*/ 1002750 w 1276754"/>
                <a:gd name="connsiteY5" fmla="*/ 274003 h 869354"/>
                <a:gd name="connsiteX6" fmla="*/ 1276754 w 1276754"/>
                <a:gd name="connsiteY6" fmla="*/ 0 h 869354"/>
                <a:gd name="connsiteX0" fmla="*/ 0 w 1002750"/>
                <a:gd name="connsiteY0" fmla="*/ 662766 h 662766"/>
                <a:gd name="connsiteX1" fmla="*/ 96040 w 1002750"/>
                <a:gd name="connsiteY1" fmla="*/ 557095 h 662766"/>
                <a:gd name="connsiteX2" fmla="*/ 790900 w 1002750"/>
                <a:gd name="connsiteY2" fmla="*/ 18019 h 662766"/>
                <a:gd name="connsiteX3" fmla="*/ 824562 w 1002750"/>
                <a:gd name="connsiteY3" fmla="*/ 0 h 662766"/>
                <a:gd name="connsiteX4" fmla="*/ 849552 w 1002750"/>
                <a:gd name="connsiteY4" fmla="*/ 20620 h 662766"/>
                <a:gd name="connsiteX5" fmla="*/ 1002750 w 1002750"/>
                <a:gd name="connsiteY5" fmla="*/ 67415 h 662766"/>
                <a:gd name="connsiteX0" fmla="*/ 0 w 849552"/>
                <a:gd name="connsiteY0" fmla="*/ 662766 h 662766"/>
                <a:gd name="connsiteX1" fmla="*/ 96040 w 849552"/>
                <a:gd name="connsiteY1" fmla="*/ 557095 h 662766"/>
                <a:gd name="connsiteX2" fmla="*/ 790900 w 849552"/>
                <a:gd name="connsiteY2" fmla="*/ 18019 h 662766"/>
                <a:gd name="connsiteX3" fmla="*/ 824562 w 849552"/>
                <a:gd name="connsiteY3" fmla="*/ 0 h 662766"/>
                <a:gd name="connsiteX4" fmla="*/ 849552 w 849552"/>
                <a:gd name="connsiteY4" fmla="*/ 20620 h 662766"/>
                <a:gd name="connsiteX0" fmla="*/ 0 w 824562"/>
                <a:gd name="connsiteY0" fmla="*/ 662766 h 662766"/>
                <a:gd name="connsiteX1" fmla="*/ 96040 w 824562"/>
                <a:gd name="connsiteY1" fmla="*/ 557095 h 662766"/>
                <a:gd name="connsiteX2" fmla="*/ 790900 w 824562"/>
                <a:gd name="connsiteY2" fmla="*/ 18019 h 662766"/>
                <a:gd name="connsiteX3" fmla="*/ 824562 w 824562"/>
                <a:gd name="connsiteY3" fmla="*/ 0 h 66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562" h="662766">
                  <a:moveTo>
                    <a:pt x="0" y="662766"/>
                  </a:moveTo>
                  <a:lnTo>
                    <a:pt x="96040" y="557095"/>
                  </a:lnTo>
                  <a:cubicBezTo>
                    <a:pt x="303460" y="349675"/>
                    <a:pt x="536846" y="168218"/>
                    <a:pt x="790900" y="18019"/>
                  </a:cubicBezTo>
                  <a:lnTo>
                    <a:pt x="824562" y="0"/>
                  </a:lnTo>
                </a:path>
              </a:pathLst>
            </a:custGeom>
            <a:solidFill>
              <a:schemeClr val="accent1">
                <a:alpha val="24000"/>
              </a:schemeClr>
            </a:solidFill>
            <a:ln w="120650" cap="rnd">
              <a:solidFill>
                <a:srgbClr val="413735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14" name="フリーフォーム: 図形 813">
              <a:extLst>
                <a:ext uri="{FF2B5EF4-FFF2-40B4-BE49-F238E27FC236}">
                  <a16:creationId xmlns:a16="http://schemas.microsoft.com/office/drawing/2014/main" id="{C359867D-DE73-41D1-BC5A-F7193DBC7723}"/>
                </a:ext>
              </a:extLst>
            </p:cNvPr>
            <p:cNvSpPr/>
            <p:nvPr/>
          </p:nvSpPr>
          <p:spPr>
            <a:xfrm>
              <a:off x="23174047" y="5060863"/>
              <a:ext cx="644264" cy="158839"/>
            </a:xfrm>
            <a:custGeom>
              <a:avLst/>
              <a:gdLst>
                <a:gd name="connsiteX0" fmla="*/ 2355394 w 2452164"/>
                <a:gd name="connsiteY0" fmla="*/ 0 h 1799406"/>
                <a:gd name="connsiteX1" fmla="*/ 2393408 w 2452164"/>
                <a:gd name="connsiteY1" fmla="*/ 103861 h 1799406"/>
                <a:gd name="connsiteX2" fmla="*/ 2452164 w 2452164"/>
                <a:gd name="connsiteY2" fmla="*/ 492496 h 1799406"/>
                <a:gd name="connsiteX3" fmla="*/ 1145254 w 2452164"/>
                <a:gd name="connsiteY3" fmla="*/ 1799406 h 1799406"/>
                <a:gd name="connsiteX4" fmla="*/ 61544 w 2452164"/>
                <a:gd name="connsiteY4" fmla="*/ 1223202 h 1799406"/>
                <a:gd name="connsiteX5" fmla="*/ 0 w 2452164"/>
                <a:gd name="connsiteY5" fmla="*/ 1121898 h 1799406"/>
                <a:gd name="connsiteX6" fmla="*/ 96040 w 2452164"/>
                <a:gd name="connsiteY6" fmla="*/ 1016227 h 1799406"/>
                <a:gd name="connsiteX7" fmla="*/ 790900 w 2452164"/>
                <a:gd name="connsiteY7" fmla="*/ 477151 h 1799406"/>
                <a:gd name="connsiteX8" fmla="*/ 824562 w 2452164"/>
                <a:gd name="connsiteY8" fmla="*/ 459132 h 1799406"/>
                <a:gd name="connsiteX9" fmla="*/ 849552 w 2452164"/>
                <a:gd name="connsiteY9" fmla="*/ 479752 h 1799406"/>
                <a:gd name="connsiteX10" fmla="*/ 1002750 w 2452164"/>
                <a:gd name="connsiteY10" fmla="*/ 526547 h 1799406"/>
                <a:gd name="connsiteX11" fmla="*/ 1276754 w 2452164"/>
                <a:gd name="connsiteY11" fmla="*/ 252544 h 1799406"/>
                <a:gd name="connsiteX12" fmla="*/ 1275614 w 2452164"/>
                <a:gd name="connsiteY12" fmla="*/ 241240 h 1799406"/>
                <a:gd name="connsiteX13" fmla="*/ 1325004 w 2452164"/>
                <a:gd name="connsiteY13" fmla="*/ 219998 h 1799406"/>
                <a:gd name="connsiteX14" fmla="*/ 2208926 w 2452164"/>
                <a:gd name="connsiteY14" fmla="*/ 11138 h 1799406"/>
                <a:gd name="connsiteX0" fmla="*/ 61544 w 2452164"/>
                <a:gd name="connsiteY0" fmla="*/ 1223202 h 1890846"/>
                <a:gd name="connsiteX1" fmla="*/ 0 w 2452164"/>
                <a:gd name="connsiteY1" fmla="*/ 1121898 h 1890846"/>
                <a:gd name="connsiteX2" fmla="*/ 96040 w 2452164"/>
                <a:gd name="connsiteY2" fmla="*/ 1016227 h 1890846"/>
                <a:gd name="connsiteX3" fmla="*/ 790900 w 2452164"/>
                <a:gd name="connsiteY3" fmla="*/ 477151 h 1890846"/>
                <a:gd name="connsiteX4" fmla="*/ 824562 w 2452164"/>
                <a:gd name="connsiteY4" fmla="*/ 459132 h 1890846"/>
                <a:gd name="connsiteX5" fmla="*/ 849552 w 2452164"/>
                <a:gd name="connsiteY5" fmla="*/ 479752 h 1890846"/>
                <a:gd name="connsiteX6" fmla="*/ 1002750 w 2452164"/>
                <a:gd name="connsiteY6" fmla="*/ 526547 h 1890846"/>
                <a:gd name="connsiteX7" fmla="*/ 1276754 w 2452164"/>
                <a:gd name="connsiteY7" fmla="*/ 252544 h 1890846"/>
                <a:gd name="connsiteX8" fmla="*/ 1275614 w 2452164"/>
                <a:gd name="connsiteY8" fmla="*/ 241240 h 1890846"/>
                <a:gd name="connsiteX9" fmla="*/ 1325004 w 2452164"/>
                <a:gd name="connsiteY9" fmla="*/ 219998 h 1890846"/>
                <a:gd name="connsiteX10" fmla="*/ 2208926 w 2452164"/>
                <a:gd name="connsiteY10" fmla="*/ 11138 h 1890846"/>
                <a:gd name="connsiteX11" fmla="*/ 2355394 w 2452164"/>
                <a:gd name="connsiteY11" fmla="*/ 0 h 1890846"/>
                <a:gd name="connsiteX12" fmla="*/ 2393408 w 2452164"/>
                <a:gd name="connsiteY12" fmla="*/ 103861 h 1890846"/>
                <a:gd name="connsiteX13" fmla="*/ 2452164 w 2452164"/>
                <a:gd name="connsiteY13" fmla="*/ 492496 h 1890846"/>
                <a:gd name="connsiteX14" fmla="*/ 1236694 w 2452164"/>
                <a:gd name="connsiteY14" fmla="*/ 1890846 h 1890846"/>
                <a:gd name="connsiteX0" fmla="*/ 61544 w 2452164"/>
                <a:gd name="connsiteY0" fmla="*/ 1223202 h 1223202"/>
                <a:gd name="connsiteX1" fmla="*/ 0 w 2452164"/>
                <a:gd name="connsiteY1" fmla="*/ 1121898 h 1223202"/>
                <a:gd name="connsiteX2" fmla="*/ 96040 w 2452164"/>
                <a:gd name="connsiteY2" fmla="*/ 1016227 h 1223202"/>
                <a:gd name="connsiteX3" fmla="*/ 790900 w 2452164"/>
                <a:gd name="connsiteY3" fmla="*/ 477151 h 1223202"/>
                <a:gd name="connsiteX4" fmla="*/ 824562 w 2452164"/>
                <a:gd name="connsiteY4" fmla="*/ 459132 h 1223202"/>
                <a:gd name="connsiteX5" fmla="*/ 849552 w 2452164"/>
                <a:gd name="connsiteY5" fmla="*/ 479752 h 1223202"/>
                <a:gd name="connsiteX6" fmla="*/ 1002750 w 2452164"/>
                <a:gd name="connsiteY6" fmla="*/ 526547 h 1223202"/>
                <a:gd name="connsiteX7" fmla="*/ 1276754 w 2452164"/>
                <a:gd name="connsiteY7" fmla="*/ 252544 h 1223202"/>
                <a:gd name="connsiteX8" fmla="*/ 1275614 w 2452164"/>
                <a:gd name="connsiteY8" fmla="*/ 241240 h 1223202"/>
                <a:gd name="connsiteX9" fmla="*/ 1325004 w 2452164"/>
                <a:gd name="connsiteY9" fmla="*/ 219998 h 1223202"/>
                <a:gd name="connsiteX10" fmla="*/ 2208926 w 2452164"/>
                <a:gd name="connsiteY10" fmla="*/ 11138 h 1223202"/>
                <a:gd name="connsiteX11" fmla="*/ 2355394 w 2452164"/>
                <a:gd name="connsiteY11" fmla="*/ 0 h 1223202"/>
                <a:gd name="connsiteX12" fmla="*/ 2393408 w 2452164"/>
                <a:gd name="connsiteY12" fmla="*/ 103861 h 1223202"/>
                <a:gd name="connsiteX13" fmla="*/ 2452164 w 2452164"/>
                <a:gd name="connsiteY13" fmla="*/ 492496 h 1223202"/>
                <a:gd name="connsiteX0" fmla="*/ 0 w 2452164"/>
                <a:gd name="connsiteY0" fmla="*/ 1121898 h 1121898"/>
                <a:gd name="connsiteX1" fmla="*/ 96040 w 2452164"/>
                <a:gd name="connsiteY1" fmla="*/ 1016227 h 1121898"/>
                <a:gd name="connsiteX2" fmla="*/ 790900 w 2452164"/>
                <a:gd name="connsiteY2" fmla="*/ 477151 h 1121898"/>
                <a:gd name="connsiteX3" fmla="*/ 824562 w 2452164"/>
                <a:gd name="connsiteY3" fmla="*/ 459132 h 1121898"/>
                <a:gd name="connsiteX4" fmla="*/ 849552 w 2452164"/>
                <a:gd name="connsiteY4" fmla="*/ 479752 h 1121898"/>
                <a:gd name="connsiteX5" fmla="*/ 1002750 w 2452164"/>
                <a:gd name="connsiteY5" fmla="*/ 526547 h 1121898"/>
                <a:gd name="connsiteX6" fmla="*/ 1276754 w 2452164"/>
                <a:gd name="connsiteY6" fmla="*/ 252544 h 1121898"/>
                <a:gd name="connsiteX7" fmla="*/ 1275614 w 2452164"/>
                <a:gd name="connsiteY7" fmla="*/ 241240 h 1121898"/>
                <a:gd name="connsiteX8" fmla="*/ 1325004 w 2452164"/>
                <a:gd name="connsiteY8" fmla="*/ 219998 h 1121898"/>
                <a:gd name="connsiteX9" fmla="*/ 2208926 w 2452164"/>
                <a:gd name="connsiteY9" fmla="*/ 11138 h 1121898"/>
                <a:gd name="connsiteX10" fmla="*/ 2355394 w 2452164"/>
                <a:gd name="connsiteY10" fmla="*/ 0 h 1121898"/>
                <a:gd name="connsiteX11" fmla="*/ 2393408 w 2452164"/>
                <a:gd name="connsiteY11" fmla="*/ 103861 h 1121898"/>
                <a:gd name="connsiteX12" fmla="*/ 2452164 w 2452164"/>
                <a:gd name="connsiteY12" fmla="*/ 492496 h 1121898"/>
                <a:gd name="connsiteX0" fmla="*/ 0 w 2393408"/>
                <a:gd name="connsiteY0" fmla="*/ 1121898 h 1121898"/>
                <a:gd name="connsiteX1" fmla="*/ 96040 w 2393408"/>
                <a:gd name="connsiteY1" fmla="*/ 1016227 h 1121898"/>
                <a:gd name="connsiteX2" fmla="*/ 790900 w 2393408"/>
                <a:gd name="connsiteY2" fmla="*/ 477151 h 1121898"/>
                <a:gd name="connsiteX3" fmla="*/ 824562 w 2393408"/>
                <a:gd name="connsiteY3" fmla="*/ 459132 h 1121898"/>
                <a:gd name="connsiteX4" fmla="*/ 849552 w 2393408"/>
                <a:gd name="connsiteY4" fmla="*/ 479752 h 1121898"/>
                <a:gd name="connsiteX5" fmla="*/ 1002750 w 2393408"/>
                <a:gd name="connsiteY5" fmla="*/ 526547 h 1121898"/>
                <a:gd name="connsiteX6" fmla="*/ 1276754 w 2393408"/>
                <a:gd name="connsiteY6" fmla="*/ 252544 h 1121898"/>
                <a:gd name="connsiteX7" fmla="*/ 1275614 w 2393408"/>
                <a:gd name="connsiteY7" fmla="*/ 241240 h 1121898"/>
                <a:gd name="connsiteX8" fmla="*/ 1325004 w 2393408"/>
                <a:gd name="connsiteY8" fmla="*/ 219998 h 1121898"/>
                <a:gd name="connsiteX9" fmla="*/ 2208926 w 2393408"/>
                <a:gd name="connsiteY9" fmla="*/ 11138 h 1121898"/>
                <a:gd name="connsiteX10" fmla="*/ 2355394 w 2393408"/>
                <a:gd name="connsiteY10" fmla="*/ 0 h 1121898"/>
                <a:gd name="connsiteX11" fmla="*/ 2393408 w 2393408"/>
                <a:gd name="connsiteY11" fmla="*/ 103861 h 1121898"/>
                <a:gd name="connsiteX0" fmla="*/ 0 w 2355394"/>
                <a:gd name="connsiteY0" fmla="*/ 1121898 h 1121898"/>
                <a:gd name="connsiteX1" fmla="*/ 96040 w 2355394"/>
                <a:gd name="connsiteY1" fmla="*/ 1016227 h 1121898"/>
                <a:gd name="connsiteX2" fmla="*/ 790900 w 2355394"/>
                <a:gd name="connsiteY2" fmla="*/ 477151 h 1121898"/>
                <a:gd name="connsiteX3" fmla="*/ 824562 w 2355394"/>
                <a:gd name="connsiteY3" fmla="*/ 459132 h 1121898"/>
                <a:gd name="connsiteX4" fmla="*/ 849552 w 2355394"/>
                <a:gd name="connsiteY4" fmla="*/ 479752 h 1121898"/>
                <a:gd name="connsiteX5" fmla="*/ 1002750 w 2355394"/>
                <a:gd name="connsiteY5" fmla="*/ 526547 h 1121898"/>
                <a:gd name="connsiteX6" fmla="*/ 1276754 w 2355394"/>
                <a:gd name="connsiteY6" fmla="*/ 252544 h 1121898"/>
                <a:gd name="connsiteX7" fmla="*/ 1275614 w 2355394"/>
                <a:gd name="connsiteY7" fmla="*/ 241240 h 1121898"/>
                <a:gd name="connsiteX8" fmla="*/ 1325004 w 2355394"/>
                <a:gd name="connsiteY8" fmla="*/ 219998 h 1121898"/>
                <a:gd name="connsiteX9" fmla="*/ 2208926 w 2355394"/>
                <a:gd name="connsiteY9" fmla="*/ 11138 h 1121898"/>
                <a:gd name="connsiteX10" fmla="*/ 2355394 w 2355394"/>
                <a:gd name="connsiteY10" fmla="*/ 0 h 1121898"/>
                <a:gd name="connsiteX0" fmla="*/ 0 w 2259354"/>
                <a:gd name="connsiteY0" fmla="*/ 1016227 h 1016227"/>
                <a:gd name="connsiteX1" fmla="*/ 694860 w 2259354"/>
                <a:gd name="connsiteY1" fmla="*/ 477151 h 1016227"/>
                <a:gd name="connsiteX2" fmla="*/ 728522 w 2259354"/>
                <a:gd name="connsiteY2" fmla="*/ 459132 h 1016227"/>
                <a:gd name="connsiteX3" fmla="*/ 753512 w 2259354"/>
                <a:gd name="connsiteY3" fmla="*/ 479752 h 1016227"/>
                <a:gd name="connsiteX4" fmla="*/ 906710 w 2259354"/>
                <a:gd name="connsiteY4" fmla="*/ 526547 h 1016227"/>
                <a:gd name="connsiteX5" fmla="*/ 1180714 w 2259354"/>
                <a:gd name="connsiteY5" fmla="*/ 252544 h 1016227"/>
                <a:gd name="connsiteX6" fmla="*/ 1179574 w 2259354"/>
                <a:gd name="connsiteY6" fmla="*/ 241240 h 1016227"/>
                <a:gd name="connsiteX7" fmla="*/ 1228964 w 2259354"/>
                <a:gd name="connsiteY7" fmla="*/ 219998 h 1016227"/>
                <a:gd name="connsiteX8" fmla="*/ 2112886 w 2259354"/>
                <a:gd name="connsiteY8" fmla="*/ 11138 h 1016227"/>
                <a:gd name="connsiteX9" fmla="*/ 2259354 w 2259354"/>
                <a:gd name="connsiteY9" fmla="*/ 0 h 1016227"/>
                <a:gd name="connsiteX0" fmla="*/ 0 w 1564494"/>
                <a:gd name="connsiteY0" fmla="*/ 477151 h 526547"/>
                <a:gd name="connsiteX1" fmla="*/ 33662 w 1564494"/>
                <a:gd name="connsiteY1" fmla="*/ 459132 h 526547"/>
                <a:gd name="connsiteX2" fmla="*/ 58652 w 1564494"/>
                <a:gd name="connsiteY2" fmla="*/ 479752 h 526547"/>
                <a:gd name="connsiteX3" fmla="*/ 211850 w 1564494"/>
                <a:gd name="connsiteY3" fmla="*/ 526547 h 526547"/>
                <a:gd name="connsiteX4" fmla="*/ 485854 w 1564494"/>
                <a:gd name="connsiteY4" fmla="*/ 252544 h 526547"/>
                <a:gd name="connsiteX5" fmla="*/ 484714 w 1564494"/>
                <a:gd name="connsiteY5" fmla="*/ 241240 h 526547"/>
                <a:gd name="connsiteX6" fmla="*/ 534104 w 1564494"/>
                <a:gd name="connsiteY6" fmla="*/ 219998 h 526547"/>
                <a:gd name="connsiteX7" fmla="*/ 1418026 w 1564494"/>
                <a:gd name="connsiteY7" fmla="*/ 11138 h 526547"/>
                <a:gd name="connsiteX8" fmla="*/ 1564494 w 1564494"/>
                <a:gd name="connsiteY8" fmla="*/ 0 h 526547"/>
                <a:gd name="connsiteX0" fmla="*/ 0 w 1530832"/>
                <a:gd name="connsiteY0" fmla="*/ 459132 h 526547"/>
                <a:gd name="connsiteX1" fmla="*/ 24990 w 1530832"/>
                <a:gd name="connsiteY1" fmla="*/ 479752 h 526547"/>
                <a:gd name="connsiteX2" fmla="*/ 178188 w 1530832"/>
                <a:gd name="connsiteY2" fmla="*/ 526547 h 526547"/>
                <a:gd name="connsiteX3" fmla="*/ 452192 w 1530832"/>
                <a:gd name="connsiteY3" fmla="*/ 252544 h 526547"/>
                <a:gd name="connsiteX4" fmla="*/ 451052 w 1530832"/>
                <a:gd name="connsiteY4" fmla="*/ 241240 h 526547"/>
                <a:gd name="connsiteX5" fmla="*/ 500442 w 1530832"/>
                <a:gd name="connsiteY5" fmla="*/ 219998 h 526547"/>
                <a:gd name="connsiteX6" fmla="*/ 1384364 w 1530832"/>
                <a:gd name="connsiteY6" fmla="*/ 11138 h 526547"/>
                <a:gd name="connsiteX7" fmla="*/ 1530832 w 1530832"/>
                <a:gd name="connsiteY7" fmla="*/ 0 h 526547"/>
                <a:gd name="connsiteX0" fmla="*/ 0 w 1505842"/>
                <a:gd name="connsiteY0" fmla="*/ 479752 h 526547"/>
                <a:gd name="connsiteX1" fmla="*/ 153198 w 1505842"/>
                <a:gd name="connsiteY1" fmla="*/ 526547 h 526547"/>
                <a:gd name="connsiteX2" fmla="*/ 427202 w 1505842"/>
                <a:gd name="connsiteY2" fmla="*/ 252544 h 526547"/>
                <a:gd name="connsiteX3" fmla="*/ 426062 w 1505842"/>
                <a:gd name="connsiteY3" fmla="*/ 241240 h 526547"/>
                <a:gd name="connsiteX4" fmla="*/ 475452 w 1505842"/>
                <a:gd name="connsiteY4" fmla="*/ 219998 h 526547"/>
                <a:gd name="connsiteX5" fmla="*/ 1359374 w 1505842"/>
                <a:gd name="connsiteY5" fmla="*/ 11138 h 526547"/>
                <a:gd name="connsiteX6" fmla="*/ 1505842 w 1505842"/>
                <a:gd name="connsiteY6" fmla="*/ 0 h 526547"/>
                <a:gd name="connsiteX0" fmla="*/ 0 w 1352644"/>
                <a:gd name="connsiteY0" fmla="*/ 526547 h 526547"/>
                <a:gd name="connsiteX1" fmla="*/ 274004 w 1352644"/>
                <a:gd name="connsiteY1" fmla="*/ 252544 h 526547"/>
                <a:gd name="connsiteX2" fmla="*/ 272864 w 1352644"/>
                <a:gd name="connsiteY2" fmla="*/ 241240 h 526547"/>
                <a:gd name="connsiteX3" fmla="*/ 322254 w 1352644"/>
                <a:gd name="connsiteY3" fmla="*/ 219998 h 526547"/>
                <a:gd name="connsiteX4" fmla="*/ 1206176 w 1352644"/>
                <a:gd name="connsiteY4" fmla="*/ 11138 h 526547"/>
                <a:gd name="connsiteX5" fmla="*/ 1352644 w 1352644"/>
                <a:gd name="connsiteY5" fmla="*/ 0 h 526547"/>
                <a:gd name="connsiteX0" fmla="*/ 1140 w 1079780"/>
                <a:gd name="connsiteY0" fmla="*/ 252544 h 252544"/>
                <a:gd name="connsiteX1" fmla="*/ 0 w 1079780"/>
                <a:gd name="connsiteY1" fmla="*/ 241240 h 252544"/>
                <a:gd name="connsiteX2" fmla="*/ 49390 w 1079780"/>
                <a:gd name="connsiteY2" fmla="*/ 219998 h 252544"/>
                <a:gd name="connsiteX3" fmla="*/ 933312 w 1079780"/>
                <a:gd name="connsiteY3" fmla="*/ 11138 h 252544"/>
                <a:gd name="connsiteX4" fmla="*/ 1079780 w 1079780"/>
                <a:gd name="connsiteY4" fmla="*/ 0 h 252544"/>
                <a:gd name="connsiteX0" fmla="*/ 0 w 1079780"/>
                <a:gd name="connsiteY0" fmla="*/ 241240 h 241240"/>
                <a:gd name="connsiteX1" fmla="*/ 49390 w 1079780"/>
                <a:gd name="connsiteY1" fmla="*/ 219998 h 241240"/>
                <a:gd name="connsiteX2" fmla="*/ 933312 w 1079780"/>
                <a:gd name="connsiteY2" fmla="*/ 11138 h 241240"/>
                <a:gd name="connsiteX3" fmla="*/ 1079780 w 1079780"/>
                <a:gd name="connsiteY3" fmla="*/ 0 h 241240"/>
                <a:gd name="connsiteX0" fmla="*/ 0 w 933312"/>
                <a:gd name="connsiteY0" fmla="*/ 230102 h 230102"/>
                <a:gd name="connsiteX1" fmla="*/ 49390 w 933312"/>
                <a:gd name="connsiteY1" fmla="*/ 208860 h 230102"/>
                <a:gd name="connsiteX2" fmla="*/ 933312 w 933312"/>
                <a:gd name="connsiteY2" fmla="*/ 0 h 230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3312" h="230102">
                  <a:moveTo>
                    <a:pt x="0" y="230102"/>
                  </a:moveTo>
                  <a:lnTo>
                    <a:pt x="49390" y="208860"/>
                  </a:lnTo>
                  <a:cubicBezTo>
                    <a:pt x="328654" y="102689"/>
                    <a:pt x="625058" y="31305"/>
                    <a:pt x="933312" y="0"/>
                  </a:cubicBezTo>
                </a:path>
              </a:pathLst>
            </a:custGeom>
            <a:noFill/>
            <a:ln w="120650" cap="rnd">
              <a:solidFill>
                <a:srgbClr val="413735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15" name="四角形: 角を丸くする 814">
              <a:extLst>
                <a:ext uri="{FF2B5EF4-FFF2-40B4-BE49-F238E27FC236}">
                  <a16:creationId xmlns:a16="http://schemas.microsoft.com/office/drawing/2014/main" id="{DE83D4E5-0A6B-4CDC-976A-906E7C2DF7EA}"/>
                </a:ext>
              </a:extLst>
            </p:cNvPr>
            <p:cNvSpPr/>
            <p:nvPr/>
          </p:nvSpPr>
          <p:spPr>
            <a:xfrm>
              <a:off x="23265181" y="5180046"/>
              <a:ext cx="152871" cy="551793"/>
            </a:xfrm>
            <a:prstGeom prst="roundRect">
              <a:avLst>
                <a:gd name="adj" fmla="val 50000"/>
              </a:avLst>
            </a:prstGeom>
            <a:solidFill>
              <a:srgbClr val="4137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6" name="四角形: 角を丸くする 815">
              <a:extLst>
                <a:ext uri="{FF2B5EF4-FFF2-40B4-BE49-F238E27FC236}">
                  <a16:creationId xmlns:a16="http://schemas.microsoft.com/office/drawing/2014/main" id="{9CE28E19-9BDE-40FC-BACE-98AA16B2B602}"/>
                </a:ext>
              </a:extLst>
            </p:cNvPr>
            <p:cNvSpPr/>
            <p:nvPr/>
          </p:nvSpPr>
          <p:spPr>
            <a:xfrm>
              <a:off x="22381356" y="5705192"/>
              <a:ext cx="195532" cy="627719"/>
            </a:xfrm>
            <a:prstGeom prst="roundRect">
              <a:avLst>
                <a:gd name="adj" fmla="val 50000"/>
              </a:avLst>
            </a:prstGeom>
            <a:solidFill>
              <a:srgbClr val="4137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7" name="フリーフォーム: 図形 816">
              <a:extLst>
                <a:ext uri="{FF2B5EF4-FFF2-40B4-BE49-F238E27FC236}">
                  <a16:creationId xmlns:a16="http://schemas.microsoft.com/office/drawing/2014/main" id="{4248D8C5-1305-4A2C-ABC0-1803C5D4CC9E}"/>
                </a:ext>
              </a:extLst>
            </p:cNvPr>
            <p:cNvSpPr/>
            <p:nvPr/>
          </p:nvSpPr>
          <p:spPr>
            <a:xfrm>
              <a:off x="21844736" y="4563548"/>
              <a:ext cx="1645128" cy="2352014"/>
            </a:xfrm>
            <a:custGeom>
              <a:avLst/>
              <a:gdLst>
                <a:gd name="connsiteX0" fmla="*/ 1208838 w 3084584"/>
                <a:gd name="connsiteY0" fmla="*/ 0 h 3856970"/>
                <a:gd name="connsiteX1" fmla="*/ 1281438 w 3084584"/>
                <a:gd name="connsiteY1" fmla="*/ 11080 h 3856970"/>
                <a:gd name="connsiteX2" fmla="*/ 2024356 w 3084584"/>
                <a:gd name="connsiteY2" fmla="*/ 458815 h 3856970"/>
                <a:gd name="connsiteX3" fmla="*/ 2075284 w 3084584"/>
                <a:gd name="connsiteY3" fmla="*/ 526073 h 3856970"/>
                <a:gd name="connsiteX4" fmla="*/ 2187642 w 3084584"/>
                <a:gd name="connsiteY4" fmla="*/ 521815 h 3856970"/>
                <a:gd name="connsiteX5" fmla="*/ 2383212 w 3084584"/>
                <a:gd name="connsiteY5" fmla="*/ 531691 h 3856970"/>
                <a:gd name="connsiteX6" fmla="*/ 2504748 w 3084584"/>
                <a:gd name="connsiteY6" fmla="*/ 633206 h 3856970"/>
                <a:gd name="connsiteX7" fmla="*/ 3084584 w 3084584"/>
                <a:gd name="connsiteY7" fmla="*/ 1986895 h 3856970"/>
                <a:gd name="connsiteX8" fmla="*/ 1214510 w 3084584"/>
                <a:gd name="connsiteY8" fmla="*/ 3856970 h 3856970"/>
                <a:gd name="connsiteX9" fmla="*/ 24968 w 3084584"/>
                <a:gd name="connsiteY9" fmla="*/ 3429936 h 3856970"/>
                <a:gd name="connsiteX10" fmla="*/ 0 w 3084584"/>
                <a:gd name="connsiteY10" fmla="*/ 3407243 h 3856970"/>
                <a:gd name="connsiteX11" fmla="*/ 67470 w 3084584"/>
                <a:gd name="connsiteY11" fmla="*/ 3144844 h 3856970"/>
                <a:gd name="connsiteX12" fmla="*/ 127792 w 3084584"/>
                <a:gd name="connsiteY12" fmla="*/ 2546458 h 3856970"/>
                <a:gd name="connsiteX13" fmla="*/ 112462 w 3084584"/>
                <a:gd name="connsiteY13" fmla="*/ 2242880 h 3856970"/>
                <a:gd name="connsiteX14" fmla="*/ 69784 w 3084584"/>
                <a:gd name="connsiteY14" fmla="*/ 1963230 h 3856970"/>
                <a:gd name="connsiteX15" fmla="*/ 87954 w 3084584"/>
                <a:gd name="connsiteY15" fmla="*/ 1913582 h 3856970"/>
                <a:gd name="connsiteX16" fmla="*/ 780762 w 3084584"/>
                <a:gd name="connsiteY16" fmla="*/ 1007844 h 3856970"/>
                <a:gd name="connsiteX17" fmla="*/ 811926 w 3084584"/>
                <a:gd name="connsiteY17" fmla="*/ 985116 h 3856970"/>
                <a:gd name="connsiteX18" fmla="*/ 811112 w 3084584"/>
                <a:gd name="connsiteY18" fmla="*/ 983438 h 3856970"/>
                <a:gd name="connsiteX19" fmla="*/ 906658 w 3084584"/>
                <a:gd name="connsiteY19" fmla="*/ 899843 h 3856970"/>
                <a:gd name="connsiteX20" fmla="*/ 1219678 w 3084584"/>
                <a:gd name="connsiteY20" fmla="*/ 144142 h 3856970"/>
                <a:gd name="connsiteX21" fmla="*/ 1214160 w 3084584"/>
                <a:gd name="connsiteY21" fmla="*/ 34871 h 3856970"/>
                <a:gd name="connsiteX0" fmla="*/ 1214510 w 3176024"/>
                <a:gd name="connsiteY0" fmla="*/ 3856970 h 3856970"/>
                <a:gd name="connsiteX1" fmla="*/ 24968 w 3176024"/>
                <a:gd name="connsiteY1" fmla="*/ 3429936 h 3856970"/>
                <a:gd name="connsiteX2" fmla="*/ 0 w 3176024"/>
                <a:gd name="connsiteY2" fmla="*/ 3407243 h 3856970"/>
                <a:gd name="connsiteX3" fmla="*/ 67470 w 3176024"/>
                <a:gd name="connsiteY3" fmla="*/ 3144844 h 3856970"/>
                <a:gd name="connsiteX4" fmla="*/ 127792 w 3176024"/>
                <a:gd name="connsiteY4" fmla="*/ 2546458 h 3856970"/>
                <a:gd name="connsiteX5" fmla="*/ 112462 w 3176024"/>
                <a:gd name="connsiteY5" fmla="*/ 2242880 h 3856970"/>
                <a:gd name="connsiteX6" fmla="*/ 69784 w 3176024"/>
                <a:gd name="connsiteY6" fmla="*/ 1963230 h 3856970"/>
                <a:gd name="connsiteX7" fmla="*/ 87954 w 3176024"/>
                <a:gd name="connsiteY7" fmla="*/ 1913582 h 3856970"/>
                <a:gd name="connsiteX8" fmla="*/ 780762 w 3176024"/>
                <a:gd name="connsiteY8" fmla="*/ 1007844 h 3856970"/>
                <a:gd name="connsiteX9" fmla="*/ 811926 w 3176024"/>
                <a:gd name="connsiteY9" fmla="*/ 985116 h 3856970"/>
                <a:gd name="connsiteX10" fmla="*/ 811112 w 3176024"/>
                <a:gd name="connsiteY10" fmla="*/ 983438 h 3856970"/>
                <a:gd name="connsiteX11" fmla="*/ 906658 w 3176024"/>
                <a:gd name="connsiteY11" fmla="*/ 899843 h 3856970"/>
                <a:gd name="connsiteX12" fmla="*/ 1219678 w 3176024"/>
                <a:gd name="connsiteY12" fmla="*/ 144142 h 3856970"/>
                <a:gd name="connsiteX13" fmla="*/ 1214160 w 3176024"/>
                <a:gd name="connsiteY13" fmla="*/ 34871 h 3856970"/>
                <a:gd name="connsiteX14" fmla="*/ 1208838 w 3176024"/>
                <a:gd name="connsiteY14" fmla="*/ 0 h 3856970"/>
                <a:gd name="connsiteX15" fmla="*/ 1281438 w 3176024"/>
                <a:gd name="connsiteY15" fmla="*/ 11080 h 3856970"/>
                <a:gd name="connsiteX16" fmla="*/ 2024356 w 3176024"/>
                <a:gd name="connsiteY16" fmla="*/ 458815 h 3856970"/>
                <a:gd name="connsiteX17" fmla="*/ 2075284 w 3176024"/>
                <a:gd name="connsiteY17" fmla="*/ 526073 h 3856970"/>
                <a:gd name="connsiteX18" fmla="*/ 2187642 w 3176024"/>
                <a:gd name="connsiteY18" fmla="*/ 521815 h 3856970"/>
                <a:gd name="connsiteX19" fmla="*/ 2383212 w 3176024"/>
                <a:gd name="connsiteY19" fmla="*/ 531691 h 3856970"/>
                <a:gd name="connsiteX20" fmla="*/ 2504748 w 3176024"/>
                <a:gd name="connsiteY20" fmla="*/ 633206 h 3856970"/>
                <a:gd name="connsiteX21" fmla="*/ 3176024 w 3176024"/>
                <a:gd name="connsiteY21" fmla="*/ 2078335 h 3856970"/>
                <a:gd name="connsiteX0" fmla="*/ 1214510 w 2504748"/>
                <a:gd name="connsiteY0" fmla="*/ 3856970 h 3856970"/>
                <a:gd name="connsiteX1" fmla="*/ 24968 w 2504748"/>
                <a:gd name="connsiteY1" fmla="*/ 3429936 h 3856970"/>
                <a:gd name="connsiteX2" fmla="*/ 0 w 2504748"/>
                <a:gd name="connsiteY2" fmla="*/ 3407243 h 3856970"/>
                <a:gd name="connsiteX3" fmla="*/ 67470 w 2504748"/>
                <a:gd name="connsiteY3" fmla="*/ 3144844 h 3856970"/>
                <a:gd name="connsiteX4" fmla="*/ 127792 w 2504748"/>
                <a:gd name="connsiteY4" fmla="*/ 2546458 h 3856970"/>
                <a:gd name="connsiteX5" fmla="*/ 112462 w 2504748"/>
                <a:gd name="connsiteY5" fmla="*/ 2242880 h 3856970"/>
                <a:gd name="connsiteX6" fmla="*/ 69784 w 2504748"/>
                <a:gd name="connsiteY6" fmla="*/ 1963230 h 3856970"/>
                <a:gd name="connsiteX7" fmla="*/ 87954 w 2504748"/>
                <a:gd name="connsiteY7" fmla="*/ 1913582 h 3856970"/>
                <a:gd name="connsiteX8" fmla="*/ 780762 w 2504748"/>
                <a:gd name="connsiteY8" fmla="*/ 1007844 h 3856970"/>
                <a:gd name="connsiteX9" fmla="*/ 811926 w 2504748"/>
                <a:gd name="connsiteY9" fmla="*/ 985116 h 3856970"/>
                <a:gd name="connsiteX10" fmla="*/ 811112 w 2504748"/>
                <a:gd name="connsiteY10" fmla="*/ 983438 h 3856970"/>
                <a:gd name="connsiteX11" fmla="*/ 906658 w 2504748"/>
                <a:gd name="connsiteY11" fmla="*/ 899843 h 3856970"/>
                <a:gd name="connsiteX12" fmla="*/ 1219678 w 2504748"/>
                <a:gd name="connsiteY12" fmla="*/ 144142 h 3856970"/>
                <a:gd name="connsiteX13" fmla="*/ 1214160 w 2504748"/>
                <a:gd name="connsiteY13" fmla="*/ 34871 h 3856970"/>
                <a:gd name="connsiteX14" fmla="*/ 1208838 w 2504748"/>
                <a:gd name="connsiteY14" fmla="*/ 0 h 3856970"/>
                <a:gd name="connsiteX15" fmla="*/ 1281438 w 2504748"/>
                <a:gd name="connsiteY15" fmla="*/ 11080 h 3856970"/>
                <a:gd name="connsiteX16" fmla="*/ 2024356 w 2504748"/>
                <a:gd name="connsiteY16" fmla="*/ 458815 h 3856970"/>
                <a:gd name="connsiteX17" fmla="*/ 2075284 w 2504748"/>
                <a:gd name="connsiteY17" fmla="*/ 526073 h 3856970"/>
                <a:gd name="connsiteX18" fmla="*/ 2187642 w 2504748"/>
                <a:gd name="connsiteY18" fmla="*/ 521815 h 3856970"/>
                <a:gd name="connsiteX19" fmla="*/ 2383212 w 2504748"/>
                <a:gd name="connsiteY19" fmla="*/ 531691 h 3856970"/>
                <a:gd name="connsiteX20" fmla="*/ 2504748 w 2504748"/>
                <a:gd name="connsiteY20" fmla="*/ 633206 h 3856970"/>
                <a:gd name="connsiteX0" fmla="*/ 24968 w 2504748"/>
                <a:gd name="connsiteY0" fmla="*/ 3429936 h 3429936"/>
                <a:gd name="connsiteX1" fmla="*/ 0 w 2504748"/>
                <a:gd name="connsiteY1" fmla="*/ 3407243 h 3429936"/>
                <a:gd name="connsiteX2" fmla="*/ 67470 w 2504748"/>
                <a:gd name="connsiteY2" fmla="*/ 3144844 h 3429936"/>
                <a:gd name="connsiteX3" fmla="*/ 127792 w 2504748"/>
                <a:gd name="connsiteY3" fmla="*/ 2546458 h 3429936"/>
                <a:gd name="connsiteX4" fmla="*/ 112462 w 2504748"/>
                <a:gd name="connsiteY4" fmla="*/ 2242880 h 3429936"/>
                <a:gd name="connsiteX5" fmla="*/ 69784 w 2504748"/>
                <a:gd name="connsiteY5" fmla="*/ 1963230 h 3429936"/>
                <a:gd name="connsiteX6" fmla="*/ 87954 w 2504748"/>
                <a:gd name="connsiteY6" fmla="*/ 1913582 h 3429936"/>
                <a:gd name="connsiteX7" fmla="*/ 780762 w 2504748"/>
                <a:gd name="connsiteY7" fmla="*/ 1007844 h 3429936"/>
                <a:gd name="connsiteX8" fmla="*/ 811926 w 2504748"/>
                <a:gd name="connsiteY8" fmla="*/ 985116 h 3429936"/>
                <a:gd name="connsiteX9" fmla="*/ 811112 w 2504748"/>
                <a:gd name="connsiteY9" fmla="*/ 983438 h 3429936"/>
                <a:gd name="connsiteX10" fmla="*/ 906658 w 2504748"/>
                <a:gd name="connsiteY10" fmla="*/ 899843 h 3429936"/>
                <a:gd name="connsiteX11" fmla="*/ 1219678 w 2504748"/>
                <a:gd name="connsiteY11" fmla="*/ 144142 h 3429936"/>
                <a:gd name="connsiteX12" fmla="*/ 1214160 w 2504748"/>
                <a:gd name="connsiteY12" fmla="*/ 34871 h 3429936"/>
                <a:gd name="connsiteX13" fmla="*/ 1208838 w 2504748"/>
                <a:gd name="connsiteY13" fmla="*/ 0 h 3429936"/>
                <a:gd name="connsiteX14" fmla="*/ 1281438 w 2504748"/>
                <a:gd name="connsiteY14" fmla="*/ 11080 h 3429936"/>
                <a:gd name="connsiteX15" fmla="*/ 2024356 w 2504748"/>
                <a:gd name="connsiteY15" fmla="*/ 458815 h 3429936"/>
                <a:gd name="connsiteX16" fmla="*/ 2075284 w 2504748"/>
                <a:gd name="connsiteY16" fmla="*/ 526073 h 3429936"/>
                <a:gd name="connsiteX17" fmla="*/ 2187642 w 2504748"/>
                <a:gd name="connsiteY17" fmla="*/ 521815 h 3429936"/>
                <a:gd name="connsiteX18" fmla="*/ 2383212 w 2504748"/>
                <a:gd name="connsiteY18" fmla="*/ 531691 h 3429936"/>
                <a:gd name="connsiteX19" fmla="*/ 2504748 w 2504748"/>
                <a:gd name="connsiteY19" fmla="*/ 633206 h 3429936"/>
                <a:gd name="connsiteX0" fmla="*/ 0 w 2504748"/>
                <a:gd name="connsiteY0" fmla="*/ 3407243 h 3407243"/>
                <a:gd name="connsiteX1" fmla="*/ 67470 w 2504748"/>
                <a:gd name="connsiteY1" fmla="*/ 3144844 h 3407243"/>
                <a:gd name="connsiteX2" fmla="*/ 127792 w 2504748"/>
                <a:gd name="connsiteY2" fmla="*/ 2546458 h 3407243"/>
                <a:gd name="connsiteX3" fmla="*/ 112462 w 2504748"/>
                <a:gd name="connsiteY3" fmla="*/ 2242880 h 3407243"/>
                <a:gd name="connsiteX4" fmla="*/ 69784 w 2504748"/>
                <a:gd name="connsiteY4" fmla="*/ 1963230 h 3407243"/>
                <a:gd name="connsiteX5" fmla="*/ 87954 w 2504748"/>
                <a:gd name="connsiteY5" fmla="*/ 1913582 h 3407243"/>
                <a:gd name="connsiteX6" fmla="*/ 780762 w 2504748"/>
                <a:gd name="connsiteY6" fmla="*/ 1007844 h 3407243"/>
                <a:gd name="connsiteX7" fmla="*/ 811926 w 2504748"/>
                <a:gd name="connsiteY7" fmla="*/ 985116 h 3407243"/>
                <a:gd name="connsiteX8" fmla="*/ 811112 w 2504748"/>
                <a:gd name="connsiteY8" fmla="*/ 983438 h 3407243"/>
                <a:gd name="connsiteX9" fmla="*/ 906658 w 2504748"/>
                <a:gd name="connsiteY9" fmla="*/ 899843 h 3407243"/>
                <a:gd name="connsiteX10" fmla="*/ 1219678 w 2504748"/>
                <a:gd name="connsiteY10" fmla="*/ 144142 h 3407243"/>
                <a:gd name="connsiteX11" fmla="*/ 1214160 w 2504748"/>
                <a:gd name="connsiteY11" fmla="*/ 34871 h 3407243"/>
                <a:gd name="connsiteX12" fmla="*/ 1208838 w 2504748"/>
                <a:gd name="connsiteY12" fmla="*/ 0 h 3407243"/>
                <a:gd name="connsiteX13" fmla="*/ 1281438 w 2504748"/>
                <a:gd name="connsiteY13" fmla="*/ 11080 h 3407243"/>
                <a:gd name="connsiteX14" fmla="*/ 2024356 w 2504748"/>
                <a:gd name="connsiteY14" fmla="*/ 458815 h 3407243"/>
                <a:gd name="connsiteX15" fmla="*/ 2075284 w 2504748"/>
                <a:gd name="connsiteY15" fmla="*/ 526073 h 3407243"/>
                <a:gd name="connsiteX16" fmla="*/ 2187642 w 2504748"/>
                <a:gd name="connsiteY16" fmla="*/ 521815 h 3407243"/>
                <a:gd name="connsiteX17" fmla="*/ 2383212 w 2504748"/>
                <a:gd name="connsiteY17" fmla="*/ 531691 h 3407243"/>
                <a:gd name="connsiteX18" fmla="*/ 2504748 w 2504748"/>
                <a:gd name="connsiteY18" fmla="*/ 633206 h 3407243"/>
                <a:gd name="connsiteX0" fmla="*/ 0 w 2383212"/>
                <a:gd name="connsiteY0" fmla="*/ 3407243 h 3407243"/>
                <a:gd name="connsiteX1" fmla="*/ 67470 w 2383212"/>
                <a:gd name="connsiteY1" fmla="*/ 3144844 h 3407243"/>
                <a:gd name="connsiteX2" fmla="*/ 127792 w 2383212"/>
                <a:gd name="connsiteY2" fmla="*/ 2546458 h 3407243"/>
                <a:gd name="connsiteX3" fmla="*/ 112462 w 2383212"/>
                <a:gd name="connsiteY3" fmla="*/ 2242880 h 3407243"/>
                <a:gd name="connsiteX4" fmla="*/ 69784 w 2383212"/>
                <a:gd name="connsiteY4" fmla="*/ 1963230 h 3407243"/>
                <a:gd name="connsiteX5" fmla="*/ 87954 w 2383212"/>
                <a:gd name="connsiteY5" fmla="*/ 1913582 h 3407243"/>
                <a:gd name="connsiteX6" fmla="*/ 780762 w 2383212"/>
                <a:gd name="connsiteY6" fmla="*/ 1007844 h 3407243"/>
                <a:gd name="connsiteX7" fmla="*/ 811926 w 2383212"/>
                <a:gd name="connsiteY7" fmla="*/ 985116 h 3407243"/>
                <a:gd name="connsiteX8" fmla="*/ 811112 w 2383212"/>
                <a:gd name="connsiteY8" fmla="*/ 983438 h 3407243"/>
                <a:gd name="connsiteX9" fmla="*/ 906658 w 2383212"/>
                <a:gd name="connsiteY9" fmla="*/ 899843 h 3407243"/>
                <a:gd name="connsiteX10" fmla="*/ 1219678 w 2383212"/>
                <a:gd name="connsiteY10" fmla="*/ 144142 h 3407243"/>
                <a:gd name="connsiteX11" fmla="*/ 1214160 w 2383212"/>
                <a:gd name="connsiteY11" fmla="*/ 34871 h 3407243"/>
                <a:gd name="connsiteX12" fmla="*/ 1208838 w 2383212"/>
                <a:gd name="connsiteY12" fmla="*/ 0 h 3407243"/>
                <a:gd name="connsiteX13" fmla="*/ 1281438 w 2383212"/>
                <a:gd name="connsiteY13" fmla="*/ 11080 h 3407243"/>
                <a:gd name="connsiteX14" fmla="*/ 2024356 w 2383212"/>
                <a:gd name="connsiteY14" fmla="*/ 458815 h 3407243"/>
                <a:gd name="connsiteX15" fmla="*/ 2075284 w 2383212"/>
                <a:gd name="connsiteY15" fmla="*/ 526073 h 3407243"/>
                <a:gd name="connsiteX16" fmla="*/ 2187642 w 2383212"/>
                <a:gd name="connsiteY16" fmla="*/ 521815 h 3407243"/>
                <a:gd name="connsiteX17" fmla="*/ 2383212 w 2383212"/>
                <a:gd name="connsiteY17" fmla="*/ 531691 h 3407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383212" h="3407243">
                  <a:moveTo>
                    <a:pt x="0" y="3407243"/>
                  </a:moveTo>
                  <a:lnTo>
                    <a:pt x="67470" y="3144844"/>
                  </a:lnTo>
                  <a:cubicBezTo>
                    <a:pt x="107022" y="2951560"/>
                    <a:pt x="127792" y="2751435"/>
                    <a:pt x="127792" y="2546458"/>
                  </a:cubicBezTo>
                  <a:cubicBezTo>
                    <a:pt x="127792" y="2443970"/>
                    <a:pt x="122600" y="2342694"/>
                    <a:pt x="112462" y="2242880"/>
                  </a:cubicBezTo>
                  <a:lnTo>
                    <a:pt x="69784" y="1963230"/>
                  </a:lnTo>
                  <a:lnTo>
                    <a:pt x="87954" y="1913582"/>
                  </a:lnTo>
                  <a:cubicBezTo>
                    <a:pt x="239302" y="1555758"/>
                    <a:pt x="479446" y="1244637"/>
                    <a:pt x="780762" y="1007844"/>
                  </a:cubicBezTo>
                  <a:lnTo>
                    <a:pt x="811926" y="985116"/>
                  </a:lnTo>
                  <a:lnTo>
                    <a:pt x="811112" y="983438"/>
                  </a:lnTo>
                  <a:cubicBezTo>
                    <a:pt x="842962" y="957161"/>
                    <a:pt x="874810" y="926120"/>
                    <a:pt x="906658" y="899843"/>
                  </a:cubicBezTo>
                  <a:cubicBezTo>
                    <a:pt x="1100058" y="706442"/>
                    <a:pt x="1219678" y="439262"/>
                    <a:pt x="1219678" y="144142"/>
                  </a:cubicBezTo>
                  <a:cubicBezTo>
                    <a:pt x="1219678" y="107252"/>
                    <a:pt x="1217808" y="70799"/>
                    <a:pt x="1214160" y="34871"/>
                  </a:cubicBezTo>
                  <a:lnTo>
                    <a:pt x="1208838" y="0"/>
                  </a:lnTo>
                  <a:lnTo>
                    <a:pt x="1281438" y="11080"/>
                  </a:lnTo>
                  <a:cubicBezTo>
                    <a:pt x="1578340" y="71835"/>
                    <a:pt x="1838462" y="233562"/>
                    <a:pt x="2024356" y="458815"/>
                  </a:cubicBezTo>
                  <a:lnTo>
                    <a:pt x="2075284" y="526073"/>
                  </a:lnTo>
                  <a:lnTo>
                    <a:pt x="2187642" y="521815"/>
                  </a:lnTo>
                  <a:lnTo>
                    <a:pt x="2383212" y="531691"/>
                  </a:lnTo>
                </a:path>
              </a:pathLst>
            </a:custGeom>
            <a:noFill/>
            <a:ln w="152400" cap="rnd">
              <a:solidFill>
                <a:srgbClr val="3EA8C2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18" name="フリーフォーム: 図形 817">
              <a:extLst>
                <a:ext uri="{FF2B5EF4-FFF2-40B4-BE49-F238E27FC236}">
                  <a16:creationId xmlns:a16="http://schemas.microsoft.com/office/drawing/2014/main" id="{F0E45844-6392-42E9-888D-7FFDED05BC84}"/>
                </a:ext>
              </a:extLst>
            </p:cNvPr>
            <p:cNvSpPr/>
            <p:nvPr/>
          </p:nvSpPr>
          <p:spPr>
            <a:xfrm>
              <a:off x="22989938" y="6253184"/>
              <a:ext cx="396243" cy="349741"/>
            </a:xfrm>
            <a:custGeom>
              <a:avLst/>
              <a:gdLst>
                <a:gd name="connsiteX0" fmla="*/ 574016 w 574016"/>
                <a:gd name="connsiteY0" fmla="*/ 0 h 749690"/>
                <a:gd name="connsiteX1" fmla="*/ 571226 w 574016"/>
                <a:gd name="connsiteY1" fmla="*/ 55246 h 749690"/>
                <a:gd name="connsiteX2" fmla="*/ 442402 w 574016"/>
                <a:gd name="connsiteY2" fmla="*/ 428104 h 749690"/>
                <a:gd name="connsiteX3" fmla="*/ 386286 w 574016"/>
                <a:gd name="connsiteY3" fmla="*/ 506652 h 749690"/>
                <a:gd name="connsiteX4" fmla="*/ 380888 w 574016"/>
                <a:gd name="connsiteY4" fmla="*/ 506107 h 749690"/>
                <a:gd name="connsiteX5" fmla="*/ 305968 w 574016"/>
                <a:gd name="connsiteY5" fmla="*/ 482851 h 749690"/>
                <a:gd name="connsiteX6" fmla="*/ 274618 w 574016"/>
                <a:gd name="connsiteY6" fmla="*/ 465835 h 749690"/>
                <a:gd name="connsiteX7" fmla="*/ 268004 w 574016"/>
                <a:gd name="connsiteY7" fmla="*/ 471291 h 749690"/>
                <a:gd name="connsiteX8" fmla="*/ 159214 w 574016"/>
                <a:gd name="connsiteY8" fmla="*/ 673073 h 749690"/>
                <a:gd name="connsiteX9" fmla="*/ 155828 w 574016"/>
                <a:gd name="connsiteY9" fmla="*/ 706667 h 749690"/>
                <a:gd name="connsiteX10" fmla="*/ 70486 w 574016"/>
                <a:gd name="connsiteY10" fmla="*/ 749690 h 749690"/>
                <a:gd name="connsiteX11" fmla="*/ 69052 w 574016"/>
                <a:gd name="connsiteY11" fmla="*/ 726956 h 749690"/>
                <a:gd name="connsiteX12" fmla="*/ 6006 w 574016"/>
                <a:gd name="connsiteY12" fmla="*/ 480942 h 749690"/>
                <a:gd name="connsiteX13" fmla="*/ 0 w 574016"/>
                <a:gd name="connsiteY13" fmla="*/ 468073 h 749690"/>
                <a:gd name="connsiteX14" fmla="*/ 148624 w 574016"/>
                <a:gd name="connsiteY14" fmla="*/ 386187 h 749690"/>
                <a:gd name="connsiteX15" fmla="*/ 544934 w 574016"/>
                <a:gd name="connsiteY15" fmla="*/ 38892 h 749690"/>
                <a:gd name="connsiteX0" fmla="*/ 574016 w 574016"/>
                <a:gd name="connsiteY0" fmla="*/ 0 h 749690"/>
                <a:gd name="connsiteX1" fmla="*/ 571226 w 574016"/>
                <a:gd name="connsiteY1" fmla="*/ 55246 h 749690"/>
                <a:gd name="connsiteX2" fmla="*/ 442402 w 574016"/>
                <a:gd name="connsiteY2" fmla="*/ 428104 h 749690"/>
                <a:gd name="connsiteX3" fmla="*/ 386286 w 574016"/>
                <a:gd name="connsiteY3" fmla="*/ 506652 h 749690"/>
                <a:gd name="connsiteX4" fmla="*/ 380888 w 574016"/>
                <a:gd name="connsiteY4" fmla="*/ 506107 h 749690"/>
                <a:gd name="connsiteX5" fmla="*/ 305968 w 574016"/>
                <a:gd name="connsiteY5" fmla="*/ 482851 h 749690"/>
                <a:gd name="connsiteX6" fmla="*/ 274618 w 574016"/>
                <a:gd name="connsiteY6" fmla="*/ 465835 h 749690"/>
                <a:gd name="connsiteX7" fmla="*/ 268004 w 574016"/>
                <a:gd name="connsiteY7" fmla="*/ 471291 h 749690"/>
                <a:gd name="connsiteX8" fmla="*/ 159214 w 574016"/>
                <a:gd name="connsiteY8" fmla="*/ 673073 h 749690"/>
                <a:gd name="connsiteX9" fmla="*/ 155828 w 574016"/>
                <a:gd name="connsiteY9" fmla="*/ 706667 h 749690"/>
                <a:gd name="connsiteX10" fmla="*/ 70486 w 574016"/>
                <a:gd name="connsiteY10" fmla="*/ 749690 h 749690"/>
                <a:gd name="connsiteX11" fmla="*/ 6006 w 574016"/>
                <a:gd name="connsiteY11" fmla="*/ 480942 h 749690"/>
                <a:gd name="connsiteX12" fmla="*/ 0 w 574016"/>
                <a:gd name="connsiteY12" fmla="*/ 468073 h 749690"/>
                <a:gd name="connsiteX13" fmla="*/ 148624 w 574016"/>
                <a:gd name="connsiteY13" fmla="*/ 386187 h 749690"/>
                <a:gd name="connsiteX14" fmla="*/ 544934 w 574016"/>
                <a:gd name="connsiteY14" fmla="*/ 38892 h 749690"/>
                <a:gd name="connsiteX15" fmla="*/ 574016 w 574016"/>
                <a:gd name="connsiteY15" fmla="*/ 0 h 749690"/>
                <a:gd name="connsiteX0" fmla="*/ 6006 w 574016"/>
                <a:gd name="connsiteY0" fmla="*/ 480942 h 841130"/>
                <a:gd name="connsiteX1" fmla="*/ 0 w 574016"/>
                <a:gd name="connsiteY1" fmla="*/ 468073 h 841130"/>
                <a:gd name="connsiteX2" fmla="*/ 148624 w 574016"/>
                <a:gd name="connsiteY2" fmla="*/ 386187 h 841130"/>
                <a:gd name="connsiteX3" fmla="*/ 544934 w 574016"/>
                <a:gd name="connsiteY3" fmla="*/ 38892 h 841130"/>
                <a:gd name="connsiteX4" fmla="*/ 574016 w 574016"/>
                <a:gd name="connsiteY4" fmla="*/ 0 h 841130"/>
                <a:gd name="connsiteX5" fmla="*/ 571226 w 574016"/>
                <a:gd name="connsiteY5" fmla="*/ 55246 h 841130"/>
                <a:gd name="connsiteX6" fmla="*/ 442402 w 574016"/>
                <a:gd name="connsiteY6" fmla="*/ 428104 h 841130"/>
                <a:gd name="connsiteX7" fmla="*/ 386286 w 574016"/>
                <a:gd name="connsiteY7" fmla="*/ 506652 h 841130"/>
                <a:gd name="connsiteX8" fmla="*/ 380888 w 574016"/>
                <a:gd name="connsiteY8" fmla="*/ 506107 h 841130"/>
                <a:gd name="connsiteX9" fmla="*/ 305968 w 574016"/>
                <a:gd name="connsiteY9" fmla="*/ 482851 h 841130"/>
                <a:gd name="connsiteX10" fmla="*/ 274618 w 574016"/>
                <a:gd name="connsiteY10" fmla="*/ 465835 h 841130"/>
                <a:gd name="connsiteX11" fmla="*/ 268004 w 574016"/>
                <a:gd name="connsiteY11" fmla="*/ 471291 h 841130"/>
                <a:gd name="connsiteX12" fmla="*/ 159214 w 574016"/>
                <a:gd name="connsiteY12" fmla="*/ 673073 h 841130"/>
                <a:gd name="connsiteX13" fmla="*/ 155828 w 574016"/>
                <a:gd name="connsiteY13" fmla="*/ 706667 h 841130"/>
                <a:gd name="connsiteX14" fmla="*/ 161926 w 574016"/>
                <a:gd name="connsiteY14" fmla="*/ 841130 h 841130"/>
                <a:gd name="connsiteX0" fmla="*/ 0 w 574016"/>
                <a:gd name="connsiteY0" fmla="*/ 468073 h 841130"/>
                <a:gd name="connsiteX1" fmla="*/ 148624 w 574016"/>
                <a:gd name="connsiteY1" fmla="*/ 386187 h 841130"/>
                <a:gd name="connsiteX2" fmla="*/ 544934 w 574016"/>
                <a:gd name="connsiteY2" fmla="*/ 38892 h 841130"/>
                <a:gd name="connsiteX3" fmla="*/ 574016 w 574016"/>
                <a:gd name="connsiteY3" fmla="*/ 0 h 841130"/>
                <a:gd name="connsiteX4" fmla="*/ 571226 w 574016"/>
                <a:gd name="connsiteY4" fmla="*/ 55246 h 841130"/>
                <a:gd name="connsiteX5" fmla="*/ 442402 w 574016"/>
                <a:gd name="connsiteY5" fmla="*/ 428104 h 841130"/>
                <a:gd name="connsiteX6" fmla="*/ 386286 w 574016"/>
                <a:gd name="connsiteY6" fmla="*/ 506652 h 841130"/>
                <a:gd name="connsiteX7" fmla="*/ 380888 w 574016"/>
                <a:gd name="connsiteY7" fmla="*/ 506107 h 841130"/>
                <a:gd name="connsiteX8" fmla="*/ 305968 w 574016"/>
                <a:gd name="connsiteY8" fmla="*/ 482851 h 841130"/>
                <a:gd name="connsiteX9" fmla="*/ 274618 w 574016"/>
                <a:gd name="connsiteY9" fmla="*/ 465835 h 841130"/>
                <a:gd name="connsiteX10" fmla="*/ 268004 w 574016"/>
                <a:gd name="connsiteY10" fmla="*/ 471291 h 841130"/>
                <a:gd name="connsiteX11" fmla="*/ 159214 w 574016"/>
                <a:gd name="connsiteY11" fmla="*/ 673073 h 841130"/>
                <a:gd name="connsiteX12" fmla="*/ 155828 w 574016"/>
                <a:gd name="connsiteY12" fmla="*/ 706667 h 841130"/>
                <a:gd name="connsiteX13" fmla="*/ 161926 w 574016"/>
                <a:gd name="connsiteY13" fmla="*/ 841130 h 841130"/>
                <a:gd name="connsiteX0" fmla="*/ 0 w 574016"/>
                <a:gd name="connsiteY0" fmla="*/ 468073 h 706667"/>
                <a:gd name="connsiteX1" fmla="*/ 148624 w 574016"/>
                <a:gd name="connsiteY1" fmla="*/ 386187 h 706667"/>
                <a:gd name="connsiteX2" fmla="*/ 544934 w 574016"/>
                <a:gd name="connsiteY2" fmla="*/ 38892 h 706667"/>
                <a:gd name="connsiteX3" fmla="*/ 574016 w 574016"/>
                <a:gd name="connsiteY3" fmla="*/ 0 h 706667"/>
                <a:gd name="connsiteX4" fmla="*/ 571226 w 574016"/>
                <a:gd name="connsiteY4" fmla="*/ 55246 h 706667"/>
                <a:gd name="connsiteX5" fmla="*/ 442402 w 574016"/>
                <a:gd name="connsiteY5" fmla="*/ 428104 h 706667"/>
                <a:gd name="connsiteX6" fmla="*/ 386286 w 574016"/>
                <a:gd name="connsiteY6" fmla="*/ 506652 h 706667"/>
                <a:gd name="connsiteX7" fmla="*/ 380888 w 574016"/>
                <a:gd name="connsiteY7" fmla="*/ 506107 h 706667"/>
                <a:gd name="connsiteX8" fmla="*/ 305968 w 574016"/>
                <a:gd name="connsiteY8" fmla="*/ 482851 h 706667"/>
                <a:gd name="connsiteX9" fmla="*/ 274618 w 574016"/>
                <a:gd name="connsiteY9" fmla="*/ 465835 h 706667"/>
                <a:gd name="connsiteX10" fmla="*/ 268004 w 574016"/>
                <a:gd name="connsiteY10" fmla="*/ 471291 h 706667"/>
                <a:gd name="connsiteX11" fmla="*/ 159214 w 574016"/>
                <a:gd name="connsiteY11" fmla="*/ 673073 h 706667"/>
                <a:gd name="connsiteX12" fmla="*/ 155828 w 574016"/>
                <a:gd name="connsiteY12" fmla="*/ 706667 h 706667"/>
                <a:gd name="connsiteX0" fmla="*/ 0 w 574016"/>
                <a:gd name="connsiteY0" fmla="*/ 468073 h 673073"/>
                <a:gd name="connsiteX1" fmla="*/ 148624 w 574016"/>
                <a:gd name="connsiteY1" fmla="*/ 386187 h 673073"/>
                <a:gd name="connsiteX2" fmla="*/ 544934 w 574016"/>
                <a:gd name="connsiteY2" fmla="*/ 38892 h 673073"/>
                <a:gd name="connsiteX3" fmla="*/ 574016 w 574016"/>
                <a:gd name="connsiteY3" fmla="*/ 0 h 673073"/>
                <a:gd name="connsiteX4" fmla="*/ 571226 w 574016"/>
                <a:gd name="connsiteY4" fmla="*/ 55246 h 673073"/>
                <a:gd name="connsiteX5" fmla="*/ 442402 w 574016"/>
                <a:gd name="connsiteY5" fmla="*/ 428104 h 673073"/>
                <a:gd name="connsiteX6" fmla="*/ 386286 w 574016"/>
                <a:gd name="connsiteY6" fmla="*/ 506652 h 673073"/>
                <a:gd name="connsiteX7" fmla="*/ 380888 w 574016"/>
                <a:gd name="connsiteY7" fmla="*/ 506107 h 673073"/>
                <a:gd name="connsiteX8" fmla="*/ 305968 w 574016"/>
                <a:gd name="connsiteY8" fmla="*/ 482851 h 673073"/>
                <a:gd name="connsiteX9" fmla="*/ 274618 w 574016"/>
                <a:gd name="connsiteY9" fmla="*/ 465835 h 673073"/>
                <a:gd name="connsiteX10" fmla="*/ 268004 w 574016"/>
                <a:gd name="connsiteY10" fmla="*/ 471291 h 673073"/>
                <a:gd name="connsiteX11" fmla="*/ 159214 w 574016"/>
                <a:gd name="connsiteY11" fmla="*/ 673073 h 673073"/>
                <a:gd name="connsiteX0" fmla="*/ 0 w 574016"/>
                <a:gd name="connsiteY0" fmla="*/ 468073 h 506652"/>
                <a:gd name="connsiteX1" fmla="*/ 148624 w 574016"/>
                <a:gd name="connsiteY1" fmla="*/ 386187 h 506652"/>
                <a:gd name="connsiteX2" fmla="*/ 544934 w 574016"/>
                <a:gd name="connsiteY2" fmla="*/ 38892 h 506652"/>
                <a:gd name="connsiteX3" fmla="*/ 574016 w 574016"/>
                <a:gd name="connsiteY3" fmla="*/ 0 h 506652"/>
                <a:gd name="connsiteX4" fmla="*/ 571226 w 574016"/>
                <a:gd name="connsiteY4" fmla="*/ 55246 h 506652"/>
                <a:gd name="connsiteX5" fmla="*/ 442402 w 574016"/>
                <a:gd name="connsiteY5" fmla="*/ 428104 h 506652"/>
                <a:gd name="connsiteX6" fmla="*/ 386286 w 574016"/>
                <a:gd name="connsiteY6" fmla="*/ 506652 h 506652"/>
                <a:gd name="connsiteX7" fmla="*/ 380888 w 574016"/>
                <a:gd name="connsiteY7" fmla="*/ 506107 h 506652"/>
                <a:gd name="connsiteX8" fmla="*/ 305968 w 574016"/>
                <a:gd name="connsiteY8" fmla="*/ 482851 h 506652"/>
                <a:gd name="connsiteX9" fmla="*/ 274618 w 574016"/>
                <a:gd name="connsiteY9" fmla="*/ 465835 h 506652"/>
                <a:gd name="connsiteX10" fmla="*/ 268004 w 574016"/>
                <a:gd name="connsiteY10" fmla="*/ 471291 h 506652"/>
                <a:gd name="connsiteX0" fmla="*/ 0 w 574016"/>
                <a:gd name="connsiteY0" fmla="*/ 468073 h 506652"/>
                <a:gd name="connsiteX1" fmla="*/ 148624 w 574016"/>
                <a:gd name="connsiteY1" fmla="*/ 386187 h 506652"/>
                <a:gd name="connsiteX2" fmla="*/ 544934 w 574016"/>
                <a:gd name="connsiteY2" fmla="*/ 38892 h 506652"/>
                <a:gd name="connsiteX3" fmla="*/ 574016 w 574016"/>
                <a:gd name="connsiteY3" fmla="*/ 0 h 506652"/>
                <a:gd name="connsiteX4" fmla="*/ 571226 w 574016"/>
                <a:gd name="connsiteY4" fmla="*/ 55246 h 506652"/>
                <a:gd name="connsiteX5" fmla="*/ 442402 w 574016"/>
                <a:gd name="connsiteY5" fmla="*/ 428104 h 506652"/>
                <a:gd name="connsiteX6" fmla="*/ 386286 w 574016"/>
                <a:gd name="connsiteY6" fmla="*/ 506652 h 506652"/>
                <a:gd name="connsiteX7" fmla="*/ 380888 w 574016"/>
                <a:gd name="connsiteY7" fmla="*/ 506107 h 506652"/>
                <a:gd name="connsiteX8" fmla="*/ 305968 w 574016"/>
                <a:gd name="connsiteY8" fmla="*/ 482851 h 506652"/>
                <a:gd name="connsiteX9" fmla="*/ 274618 w 574016"/>
                <a:gd name="connsiteY9" fmla="*/ 465835 h 506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4016" h="506652">
                  <a:moveTo>
                    <a:pt x="0" y="468073"/>
                  </a:moveTo>
                  <a:lnTo>
                    <a:pt x="148624" y="386187"/>
                  </a:lnTo>
                  <a:cubicBezTo>
                    <a:pt x="298832" y="292420"/>
                    <a:pt x="432688" y="174903"/>
                    <a:pt x="544934" y="38892"/>
                  </a:cubicBezTo>
                  <a:lnTo>
                    <a:pt x="574016" y="0"/>
                  </a:lnTo>
                  <a:lnTo>
                    <a:pt x="571226" y="55246"/>
                  </a:lnTo>
                  <a:cubicBezTo>
                    <a:pt x="557402" y="191359"/>
                    <a:pt x="511978" y="318130"/>
                    <a:pt x="442402" y="428104"/>
                  </a:cubicBezTo>
                  <a:lnTo>
                    <a:pt x="386286" y="506652"/>
                  </a:lnTo>
                  <a:lnTo>
                    <a:pt x="380888" y="506107"/>
                  </a:lnTo>
                  <a:cubicBezTo>
                    <a:pt x="354906" y="500791"/>
                    <a:pt x="329844" y="492950"/>
                    <a:pt x="305968" y="482851"/>
                  </a:cubicBezTo>
                  <a:lnTo>
                    <a:pt x="274618" y="465835"/>
                  </a:lnTo>
                </a:path>
              </a:pathLst>
            </a:custGeom>
            <a:noFill/>
            <a:ln w="88900" cap="rnd">
              <a:solidFill>
                <a:srgbClr val="413735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grpSp>
          <p:nvGrpSpPr>
            <p:cNvPr id="819" name="グループ化 818">
              <a:extLst>
                <a:ext uri="{FF2B5EF4-FFF2-40B4-BE49-F238E27FC236}">
                  <a16:creationId xmlns:a16="http://schemas.microsoft.com/office/drawing/2014/main" id="{D72CFB5C-2CD5-41A6-A07E-83C0083EF57A}"/>
                </a:ext>
              </a:extLst>
            </p:cNvPr>
            <p:cNvGrpSpPr/>
            <p:nvPr/>
          </p:nvGrpSpPr>
          <p:grpSpPr>
            <a:xfrm>
              <a:off x="27528068" y="15623023"/>
              <a:ext cx="2788161" cy="2563550"/>
              <a:chOff x="27528068" y="15623023"/>
              <a:chExt cx="2788161" cy="2563550"/>
            </a:xfrm>
          </p:grpSpPr>
          <p:sp>
            <p:nvSpPr>
              <p:cNvPr id="820" name="フリーフォーム: 図形 819">
                <a:extLst>
                  <a:ext uri="{FF2B5EF4-FFF2-40B4-BE49-F238E27FC236}">
                    <a16:creationId xmlns:a16="http://schemas.microsoft.com/office/drawing/2014/main" id="{535697DC-130F-46F4-AE45-1EADCBA63F12}"/>
                  </a:ext>
                </a:extLst>
              </p:cNvPr>
              <p:cNvSpPr/>
              <p:nvPr/>
            </p:nvSpPr>
            <p:spPr>
              <a:xfrm>
                <a:off x="27528068" y="15623023"/>
                <a:ext cx="2788161" cy="2563550"/>
              </a:xfrm>
              <a:custGeom>
                <a:avLst/>
                <a:gdLst>
                  <a:gd name="connsiteX0" fmla="*/ 2019534 w 4039066"/>
                  <a:gd name="connsiteY0" fmla="*/ 0 h 3713684"/>
                  <a:gd name="connsiteX1" fmla="*/ 4039066 w 4039066"/>
                  <a:gd name="connsiteY1" fmla="*/ 2019534 h 3713684"/>
                  <a:gd name="connsiteX2" fmla="*/ 4030054 w 4039066"/>
                  <a:gd name="connsiteY2" fmla="*/ 2198042 h 3713684"/>
                  <a:gd name="connsiteX3" fmla="*/ 922524 w 4039066"/>
                  <a:gd name="connsiteY3" fmla="*/ 3713684 h 3713684"/>
                  <a:gd name="connsiteX4" fmla="*/ 890394 w 4039066"/>
                  <a:gd name="connsiteY4" fmla="*/ 3694164 h 3713684"/>
                  <a:gd name="connsiteX5" fmla="*/ 0 w 4039066"/>
                  <a:gd name="connsiteY5" fmla="*/ 2019534 h 3713684"/>
                  <a:gd name="connsiteX6" fmla="*/ 2019534 w 4039066"/>
                  <a:gd name="connsiteY6" fmla="*/ 0 h 3713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039066" h="3713684">
                    <a:moveTo>
                      <a:pt x="2019534" y="0"/>
                    </a:moveTo>
                    <a:cubicBezTo>
                      <a:pt x="3134890" y="0"/>
                      <a:pt x="4039066" y="904176"/>
                      <a:pt x="4039066" y="2019534"/>
                    </a:cubicBezTo>
                    <a:lnTo>
                      <a:pt x="4030054" y="2198042"/>
                    </a:lnTo>
                    <a:lnTo>
                      <a:pt x="922524" y="3713684"/>
                    </a:lnTo>
                    <a:lnTo>
                      <a:pt x="890394" y="3694164"/>
                    </a:lnTo>
                    <a:cubicBezTo>
                      <a:pt x="353194" y="3331238"/>
                      <a:pt x="0" y="2716632"/>
                      <a:pt x="0" y="2019534"/>
                    </a:cubicBezTo>
                    <a:cubicBezTo>
                      <a:pt x="0" y="904176"/>
                      <a:pt x="904176" y="0"/>
                      <a:pt x="2019534" y="0"/>
                    </a:cubicBezTo>
                    <a:close/>
                  </a:path>
                </a:pathLst>
              </a:custGeom>
              <a:solidFill>
                <a:srgbClr val="1334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21" name="フリーフォーム: 図形 820">
                <a:extLst>
                  <a:ext uri="{FF2B5EF4-FFF2-40B4-BE49-F238E27FC236}">
                    <a16:creationId xmlns:a16="http://schemas.microsoft.com/office/drawing/2014/main" id="{124BD99C-9B80-4545-875A-2216A507F038}"/>
                  </a:ext>
                </a:extLst>
              </p:cNvPr>
              <p:cNvSpPr/>
              <p:nvPr/>
            </p:nvSpPr>
            <p:spPr>
              <a:xfrm>
                <a:off x="27528068" y="15623023"/>
                <a:ext cx="1808929" cy="1527067"/>
              </a:xfrm>
              <a:custGeom>
                <a:avLst/>
                <a:gdLst>
                  <a:gd name="connsiteX0" fmla="*/ 2019534 w 2620502"/>
                  <a:gd name="connsiteY0" fmla="*/ 0 h 2212184"/>
                  <a:gd name="connsiteX1" fmla="*/ 2620082 w 2620502"/>
                  <a:gd name="connsiteY1" fmla="*/ 90794 h 2212184"/>
                  <a:gd name="connsiteX2" fmla="*/ 2620502 w 2620502"/>
                  <a:gd name="connsiteY2" fmla="*/ 90948 h 2212184"/>
                  <a:gd name="connsiteX3" fmla="*/ 2612206 w 2620502"/>
                  <a:gd name="connsiteY3" fmla="*/ 91288 h 2212184"/>
                  <a:gd name="connsiteX4" fmla="*/ 1193774 w 2620502"/>
                  <a:gd name="connsiteY4" fmla="*/ 1228970 h 2212184"/>
                  <a:gd name="connsiteX5" fmla="*/ 1151044 w 2620502"/>
                  <a:gd name="connsiteY5" fmla="*/ 1361800 h 2212184"/>
                  <a:gd name="connsiteX6" fmla="*/ 95186 w 2620502"/>
                  <a:gd name="connsiteY6" fmla="*/ 2208676 h 2212184"/>
                  <a:gd name="connsiteX7" fmla="*/ 9728 w 2620502"/>
                  <a:gd name="connsiteY7" fmla="*/ 2212184 h 2212184"/>
                  <a:gd name="connsiteX8" fmla="*/ 0 w 2620502"/>
                  <a:gd name="connsiteY8" fmla="*/ 2019534 h 2212184"/>
                  <a:gd name="connsiteX9" fmla="*/ 2019534 w 2620502"/>
                  <a:gd name="connsiteY9" fmla="*/ 0 h 22121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20502" h="2212184">
                    <a:moveTo>
                      <a:pt x="2019534" y="0"/>
                    </a:moveTo>
                    <a:cubicBezTo>
                      <a:pt x="2228662" y="0"/>
                      <a:pt x="2430370" y="31788"/>
                      <a:pt x="2620082" y="90794"/>
                    </a:cubicBezTo>
                    <a:lnTo>
                      <a:pt x="2620502" y="90948"/>
                    </a:lnTo>
                    <a:lnTo>
                      <a:pt x="2612206" y="91288"/>
                    </a:lnTo>
                    <a:cubicBezTo>
                      <a:pt x="1941972" y="146548"/>
                      <a:pt x="1386908" y="608028"/>
                      <a:pt x="1193774" y="1228970"/>
                    </a:cubicBezTo>
                    <a:lnTo>
                      <a:pt x="1151044" y="1361800"/>
                    </a:lnTo>
                    <a:cubicBezTo>
                      <a:pt x="1007278" y="1824022"/>
                      <a:pt x="594096" y="2167540"/>
                      <a:pt x="95186" y="2208676"/>
                    </a:cubicBezTo>
                    <a:lnTo>
                      <a:pt x="9728" y="2212184"/>
                    </a:lnTo>
                    <a:lnTo>
                      <a:pt x="0" y="2019534"/>
                    </a:lnTo>
                    <a:cubicBezTo>
                      <a:pt x="0" y="904176"/>
                      <a:pt x="904176" y="0"/>
                      <a:pt x="2019534" y="0"/>
                    </a:cubicBezTo>
                    <a:close/>
                  </a:path>
                </a:pathLst>
              </a:custGeom>
              <a:solidFill>
                <a:srgbClr val="3EA8C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2" name="フリーフォーム: 図形 821">
                <a:extLst>
                  <a:ext uri="{FF2B5EF4-FFF2-40B4-BE49-F238E27FC236}">
                    <a16:creationId xmlns:a16="http://schemas.microsoft.com/office/drawing/2014/main" id="{F9810977-7B2F-4A86-8811-CA30D438BD5C}"/>
                  </a:ext>
                </a:extLst>
              </p:cNvPr>
              <p:cNvSpPr/>
              <p:nvPr/>
            </p:nvSpPr>
            <p:spPr>
              <a:xfrm>
                <a:off x="27944391" y="16855453"/>
                <a:ext cx="2371838" cy="1331120"/>
              </a:xfrm>
              <a:custGeom>
                <a:avLst/>
                <a:gdLst>
                  <a:gd name="connsiteX0" fmla="*/ 3421308 w 3435960"/>
                  <a:gd name="connsiteY0" fmla="*/ 0 h 1928326"/>
                  <a:gd name="connsiteX1" fmla="*/ 3425532 w 3435960"/>
                  <a:gd name="connsiteY1" fmla="*/ 27690 h 1928326"/>
                  <a:gd name="connsiteX2" fmla="*/ 3435960 w 3435960"/>
                  <a:gd name="connsiteY2" fmla="*/ 234176 h 1928326"/>
                  <a:gd name="connsiteX3" fmla="*/ 3426948 w 3435960"/>
                  <a:gd name="connsiteY3" fmla="*/ 412684 h 1928326"/>
                  <a:gd name="connsiteX4" fmla="*/ 319418 w 3435960"/>
                  <a:gd name="connsiteY4" fmla="*/ 1928326 h 1928326"/>
                  <a:gd name="connsiteX5" fmla="*/ 287288 w 3435960"/>
                  <a:gd name="connsiteY5" fmla="*/ 1908806 h 1928326"/>
                  <a:gd name="connsiteX6" fmla="*/ 94794 w 3435960"/>
                  <a:gd name="connsiteY6" fmla="*/ 1761242 h 1928326"/>
                  <a:gd name="connsiteX7" fmla="*/ 0 w 3435960"/>
                  <a:gd name="connsiteY7" fmla="*/ 1668684 h 1928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35960" h="1928326">
                    <a:moveTo>
                      <a:pt x="3421308" y="0"/>
                    </a:moveTo>
                    <a:lnTo>
                      <a:pt x="3425532" y="27690"/>
                    </a:lnTo>
                    <a:cubicBezTo>
                      <a:pt x="3432428" y="95582"/>
                      <a:pt x="3435960" y="164466"/>
                      <a:pt x="3435960" y="234176"/>
                    </a:cubicBezTo>
                    <a:lnTo>
                      <a:pt x="3426948" y="412684"/>
                    </a:lnTo>
                    <a:lnTo>
                      <a:pt x="319418" y="1928326"/>
                    </a:lnTo>
                    <a:lnTo>
                      <a:pt x="287288" y="1908806"/>
                    </a:lnTo>
                    <a:cubicBezTo>
                      <a:pt x="220138" y="1863440"/>
                      <a:pt x="155864" y="1814142"/>
                      <a:pt x="94794" y="1761242"/>
                    </a:cubicBezTo>
                    <a:lnTo>
                      <a:pt x="0" y="1668684"/>
                    </a:lnTo>
                    <a:close/>
                  </a:path>
                </a:pathLst>
              </a:custGeom>
              <a:solidFill>
                <a:srgbClr val="D3CCC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823" name="四角形: 上の 2 つの角を丸める 822">
              <a:extLst>
                <a:ext uri="{FF2B5EF4-FFF2-40B4-BE49-F238E27FC236}">
                  <a16:creationId xmlns:a16="http://schemas.microsoft.com/office/drawing/2014/main" id="{25FAB033-B309-4BB1-BCDE-F62C379CDE8B}"/>
                </a:ext>
              </a:extLst>
            </p:cNvPr>
            <p:cNvSpPr/>
            <p:nvPr/>
          </p:nvSpPr>
          <p:spPr>
            <a:xfrm rot="2504234">
              <a:off x="25371291" y="5927417"/>
              <a:ext cx="1116308" cy="599438"/>
            </a:xfrm>
            <a:prstGeom prst="round2SameRect">
              <a:avLst>
                <a:gd name="adj1" fmla="val 14661"/>
                <a:gd name="adj2" fmla="val 0"/>
              </a:avLst>
            </a:prstGeom>
            <a:solidFill>
              <a:schemeClr val="accent1">
                <a:alpha val="3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824" name="グループ化 823">
              <a:extLst>
                <a:ext uri="{FF2B5EF4-FFF2-40B4-BE49-F238E27FC236}">
                  <a16:creationId xmlns:a16="http://schemas.microsoft.com/office/drawing/2014/main" id="{E7E7C2BF-3DC2-4699-A0ED-38A28E694ED5}"/>
                </a:ext>
              </a:extLst>
            </p:cNvPr>
            <p:cNvGrpSpPr/>
            <p:nvPr/>
          </p:nvGrpSpPr>
          <p:grpSpPr>
            <a:xfrm>
              <a:off x="24126315" y="2133600"/>
              <a:ext cx="4740093" cy="6046009"/>
              <a:chOff x="24126315" y="2133600"/>
              <a:chExt cx="4740093" cy="6046009"/>
            </a:xfrm>
          </p:grpSpPr>
          <p:sp>
            <p:nvSpPr>
              <p:cNvPr id="825" name="フリーフォーム: 図形 824">
                <a:extLst>
                  <a:ext uri="{FF2B5EF4-FFF2-40B4-BE49-F238E27FC236}">
                    <a16:creationId xmlns:a16="http://schemas.microsoft.com/office/drawing/2014/main" id="{8865A344-4A38-43A4-B83F-0094B81E54C6}"/>
                  </a:ext>
                </a:extLst>
              </p:cNvPr>
              <p:cNvSpPr/>
              <p:nvPr/>
            </p:nvSpPr>
            <p:spPr>
              <a:xfrm>
                <a:off x="27526311" y="3464882"/>
                <a:ext cx="1340097" cy="788295"/>
              </a:xfrm>
              <a:custGeom>
                <a:avLst/>
                <a:gdLst>
                  <a:gd name="connsiteX0" fmla="*/ 1351794 w 1941330"/>
                  <a:gd name="connsiteY0" fmla="*/ 0 h 1157494"/>
                  <a:gd name="connsiteX1" fmla="*/ 1469922 w 1941330"/>
                  <a:gd name="connsiteY1" fmla="*/ 4849 h 1157494"/>
                  <a:gd name="connsiteX2" fmla="*/ 1526530 w 1941330"/>
                  <a:gd name="connsiteY2" fmla="*/ 16538 h 1157494"/>
                  <a:gd name="connsiteX3" fmla="*/ 1941330 w 1941330"/>
                  <a:gd name="connsiteY3" fmla="*/ 525481 h 1157494"/>
                  <a:gd name="connsiteX4" fmla="*/ 1934444 w 1941330"/>
                  <a:gd name="connsiteY4" fmla="*/ 593784 h 1157494"/>
                  <a:gd name="connsiteX5" fmla="*/ 1808760 w 1941330"/>
                  <a:gd name="connsiteY5" fmla="*/ 572175 h 1157494"/>
                  <a:gd name="connsiteX6" fmla="*/ 1625688 w 1941330"/>
                  <a:gd name="connsiteY6" fmla="*/ 561778 h 1157494"/>
                  <a:gd name="connsiteX7" fmla="*/ 395432 w 1941330"/>
                  <a:gd name="connsiteY7" fmla="*/ 1141963 h 1157494"/>
                  <a:gd name="connsiteX8" fmla="*/ 383818 w 1941330"/>
                  <a:gd name="connsiteY8" fmla="*/ 1157494 h 1157494"/>
                  <a:gd name="connsiteX9" fmla="*/ 288930 w 1941330"/>
                  <a:gd name="connsiteY9" fmla="*/ 1030600 h 1157494"/>
                  <a:gd name="connsiteX10" fmla="*/ 101626 w 1941330"/>
                  <a:gd name="connsiteY10" fmla="*/ 824514 h 1157494"/>
                  <a:gd name="connsiteX11" fmla="*/ 0 w 1941330"/>
                  <a:gd name="connsiteY11" fmla="*/ 732150 h 1157494"/>
                  <a:gd name="connsiteX12" fmla="*/ 12030 w 1941330"/>
                  <a:gd name="connsiteY12" fmla="*/ 712347 h 1157494"/>
                  <a:gd name="connsiteX13" fmla="*/ 1351794 w 1941330"/>
                  <a:gd name="connsiteY13" fmla="*/ 0 h 1157494"/>
                  <a:gd name="connsiteX0" fmla="*/ 1351794 w 1941330"/>
                  <a:gd name="connsiteY0" fmla="*/ 0 h 1141963"/>
                  <a:gd name="connsiteX1" fmla="*/ 1469922 w 1941330"/>
                  <a:gd name="connsiteY1" fmla="*/ 4849 h 1141963"/>
                  <a:gd name="connsiteX2" fmla="*/ 1526530 w 1941330"/>
                  <a:gd name="connsiteY2" fmla="*/ 16538 h 1141963"/>
                  <a:gd name="connsiteX3" fmla="*/ 1941330 w 1941330"/>
                  <a:gd name="connsiteY3" fmla="*/ 525481 h 1141963"/>
                  <a:gd name="connsiteX4" fmla="*/ 1934444 w 1941330"/>
                  <a:gd name="connsiteY4" fmla="*/ 593784 h 1141963"/>
                  <a:gd name="connsiteX5" fmla="*/ 1808760 w 1941330"/>
                  <a:gd name="connsiteY5" fmla="*/ 572175 h 1141963"/>
                  <a:gd name="connsiteX6" fmla="*/ 1625688 w 1941330"/>
                  <a:gd name="connsiteY6" fmla="*/ 561778 h 1141963"/>
                  <a:gd name="connsiteX7" fmla="*/ 395432 w 1941330"/>
                  <a:gd name="connsiteY7" fmla="*/ 1141963 h 1141963"/>
                  <a:gd name="connsiteX8" fmla="*/ 288930 w 1941330"/>
                  <a:gd name="connsiteY8" fmla="*/ 1030600 h 1141963"/>
                  <a:gd name="connsiteX9" fmla="*/ 101626 w 1941330"/>
                  <a:gd name="connsiteY9" fmla="*/ 824514 h 1141963"/>
                  <a:gd name="connsiteX10" fmla="*/ 0 w 1941330"/>
                  <a:gd name="connsiteY10" fmla="*/ 732150 h 1141963"/>
                  <a:gd name="connsiteX11" fmla="*/ 12030 w 1941330"/>
                  <a:gd name="connsiteY11" fmla="*/ 712347 h 1141963"/>
                  <a:gd name="connsiteX12" fmla="*/ 1351794 w 1941330"/>
                  <a:gd name="connsiteY12" fmla="*/ 0 h 1141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941330" h="1141963">
                    <a:moveTo>
                      <a:pt x="1351794" y="0"/>
                    </a:moveTo>
                    <a:lnTo>
                      <a:pt x="1469922" y="4849"/>
                    </a:lnTo>
                    <a:lnTo>
                      <a:pt x="1526530" y="16538"/>
                    </a:lnTo>
                    <a:cubicBezTo>
                      <a:pt x="1763254" y="64980"/>
                      <a:pt x="1941330" y="274435"/>
                      <a:pt x="1941330" y="525481"/>
                    </a:cubicBezTo>
                    <a:lnTo>
                      <a:pt x="1934444" y="593784"/>
                    </a:lnTo>
                    <a:lnTo>
                      <a:pt x="1808760" y="572175"/>
                    </a:lnTo>
                    <a:cubicBezTo>
                      <a:pt x="1748686" y="565307"/>
                      <a:pt x="1687600" y="561778"/>
                      <a:pt x="1625688" y="561778"/>
                    </a:cubicBezTo>
                    <a:cubicBezTo>
                      <a:pt x="1130396" y="561778"/>
                      <a:pt x="687854" y="787630"/>
                      <a:pt x="395432" y="1141963"/>
                    </a:cubicBezTo>
                    <a:lnTo>
                      <a:pt x="288930" y="1030600"/>
                    </a:lnTo>
                    <a:cubicBezTo>
                      <a:pt x="229788" y="958936"/>
                      <a:pt x="167272" y="890160"/>
                      <a:pt x="101626" y="824514"/>
                    </a:cubicBezTo>
                    <a:lnTo>
                      <a:pt x="0" y="732150"/>
                    </a:lnTo>
                    <a:lnTo>
                      <a:pt x="12030" y="712347"/>
                    </a:lnTo>
                    <a:cubicBezTo>
                      <a:pt x="302382" y="282568"/>
                      <a:pt x="794090" y="0"/>
                      <a:pt x="1351794" y="0"/>
                    </a:cubicBezTo>
                    <a:close/>
                  </a:path>
                </a:pathLst>
              </a:custGeom>
              <a:solidFill>
                <a:srgbClr val="FBF8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6" name="フリーフォーム: 図形 825">
                <a:extLst>
                  <a:ext uri="{FF2B5EF4-FFF2-40B4-BE49-F238E27FC236}">
                    <a16:creationId xmlns:a16="http://schemas.microsoft.com/office/drawing/2014/main" id="{FCC88952-109A-4A8A-8E39-B38B093394F9}"/>
                  </a:ext>
                </a:extLst>
              </p:cNvPr>
              <p:cNvSpPr/>
              <p:nvPr/>
            </p:nvSpPr>
            <p:spPr>
              <a:xfrm>
                <a:off x="27154997" y="2133600"/>
                <a:ext cx="1190936" cy="2094664"/>
              </a:xfrm>
              <a:custGeom>
                <a:avLst/>
                <a:gdLst>
                  <a:gd name="connsiteX0" fmla="*/ 0 w 1725248"/>
                  <a:gd name="connsiteY0" fmla="*/ 0 h 3034433"/>
                  <a:gd name="connsiteX1" fmla="*/ 129422 w 1725248"/>
                  <a:gd name="connsiteY1" fmla="*/ 33278 h 3034433"/>
                  <a:gd name="connsiteX2" fmla="*/ 696236 w 1725248"/>
                  <a:gd name="connsiteY2" fmla="*/ 90417 h 3034433"/>
                  <a:gd name="connsiteX3" fmla="*/ 912630 w 1725248"/>
                  <a:gd name="connsiteY3" fmla="*/ 82216 h 3034433"/>
                  <a:gd name="connsiteX4" fmla="*/ 930224 w 1725248"/>
                  <a:gd name="connsiteY4" fmla="*/ 80207 h 3034433"/>
                  <a:gd name="connsiteX5" fmla="*/ 920792 w 1725248"/>
                  <a:gd name="connsiteY5" fmla="*/ 266998 h 3034433"/>
                  <a:gd name="connsiteX6" fmla="*/ 1682310 w 1725248"/>
                  <a:gd name="connsiteY6" fmla="*/ 2237983 h 3034433"/>
                  <a:gd name="connsiteX7" fmla="*/ 1725248 w 1725248"/>
                  <a:gd name="connsiteY7" fmla="*/ 2282487 h 3034433"/>
                  <a:gd name="connsiteX8" fmla="*/ 1712122 w 1725248"/>
                  <a:gd name="connsiteY8" fmla="*/ 2296930 h 3034433"/>
                  <a:gd name="connsiteX9" fmla="*/ 523046 w 1725248"/>
                  <a:gd name="connsiteY9" fmla="*/ 3016448 h 3034433"/>
                  <a:gd name="connsiteX10" fmla="*/ 453102 w 1725248"/>
                  <a:gd name="connsiteY10" fmla="*/ 3034433 h 3034433"/>
                  <a:gd name="connsiteX11" fmla="*/ 503142 w 1725248"/>
                  <a:gd name="connsiteY11" fmla="*/ 2930556 h 3034433"/>
                  <a:gd name="connsiteX12" fmla="*/ 544722 w 1725248"/>
                  <a:gd name="connsiteY12" fmla="*/ 2816951 h 3034433"/>
                  <a:gd name="connsiteX13" fmla="*/ 486016 w 1725248"/>
                  <a:gd name="connsiteY13" fmla="*/ 2749160 h 3034433"/>
                  <a:gd name="connsiteX14" fmla="*/ 453324 w 1725248"/>
                  <a:gd name="connsiteY14" fmla="*/ 2688932 h 3034433"/>
                  <a:gd name="connsiteX15" fmla="*/ 523542 w 1725248"/>
                  <a:gd name="connsiteY15" fmla="*/ 2603827 h 3034433"/>
                  <a:gd name="connsiteX16" fmla="*/ 691122 w 1725248"/>
                  <a:gd name="connsiteY16" fmla="*/ 2219127 h 3034433"/>
                  <a:gd name="connsiteX17" fmla="*/ 706546 w 1725248"/>
                  <a:gd name="connsiteY17" fmla="*/ 2125873 h 3034433"/>
                  <a:gd name="connsiteX18" fmla="*/ 720204 w 1725248"/>
                  <a:gd name="connsiteY18" fmla="*/ 1855410 h 3034433"/>
                  <a:gd name="connsiteX19" fmla="*/ 89468 w 1725248"/>
                  <a:gd name="connsiteY19" fmla="*/ 98439 h 30344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725248" h="3034433">
                    <a:moveTo>
                      <a:pt x="0" y="0"/>
                    </a:moveTo>
                    <a:lnTo>
                      <a:pt x="129422" y="33278"/>
                    </a:lnTo>
                    <a:cubicBezTo>
                      <a:pt x="312508" y="70743"/>
                      <a:pt x="502074" y="90417"/>
                      <a:pt x="696236" y="90417"/>
                    </a:cubicBezTo>
                    <a:cubicBezTo>
                      <a:pt x="769046" y="90417"/>
                      <a:pt x="841212" y="87651"/>
                      <a:pt x="912630" y="82216"/>
                    </a:cubicBezTo>
                    <a:lnTo>
                      <a:pt x="930224" y="80207"/>
                    </a:lnTo>
                    <a:lnTo>
                      <a:pt x="920792" y="266998"/>
                    </a:lnTo>
                    <a:cubicBezTo>
                      <a:pt x="920792" y="1025881"/>
                      <a:pt x="1209166" y="1717410"/>
                      <a:pt x="1682310" y="2237983"/>
                    </a:cubicBezTo>
                    <a:lnTo>
                      <a:pt x="1725248" y="2282487"/>
                    </a:lnTo>
                    <a:lnTo>
                      <a:pt x="1712122" y="2296930"/>
                    </a:lnTo>
                    <a:cubicBezTo>
                      <a:pt x="1383892" y="2625159"/>
                      <a:pt x="977404" y="2875128"/>
                      <a:pt x="523046" y="3016448"/>
                    </a:cubicBezTo>
                    <a:lnTo>
                      <a:pt x="453102" y="3034433"/>
                    </a:lnTo>
                    <a:lnTo>
                      <a:pt x="503142" y="2930556"/>
                    </a:lnTo>
                    <a:lnTo>
                      <a:pt x="544722" y="2816951"/>
                    </a:lnTo>
                    <a:lnTo>
                      <a:pt x="486016" y="2749160"/>
                    </a:lnTo>
                    <a:lnTo>
                      <a:pt x="453324" y="2688932"/>
                    </a:lnTo>
                    <a:lnTo>
                      <a:pt x="523542" y="2603827"/>
                    </a:lnTo>
                    <a:cubicBezTo>
                      <a:pt x="601330" y="2488684"/>
                      <a:pt x="658890" y="2358751"/>
                      <a:pt x="691122" y="2219127"/>
                    </a:cubicBezTo>
                    <a:lnTo>
                      <a:pt x="706546" y="2125873"/>
                    </a:lnTo>
                    <a:lnTo>
                      <a:pt x="720204" y="1855410"/>
                    </a:lnTo>
                    <a:cubicBezTo>
                      <a:pt x="720204" y="1188012"/>
                      <a:pt x="483502" y="575898"/>
                      <a:pt x="89468" y="98439"/>
                    </a:cubicBezTo>
                    <a:close/>
                  </a:path>
                </a:pathLst>
              </a:custGeom>
              <a:solidFill>
                <a:srgbClr val="FBF8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7" name="フリーフォーム: 図形 826">
                <a:extLst>
                  <a:ext uri="{FF2B5EF4-FFF2-40B4-BE49-F238E27FC236}">
                    <a16:creationId xmlns:a16="http://schemas.microsoft.com/office/drawing/2014/main" id="{A2E60177-CA4D-4730-9B46-3F9D08D04F05}"/>
                  </a:ext>
                </a:extLst>
              </p:cNvPr>
              <p:cNvSpPr/>
              <p:nvPr/>
            </p:nvSpPr>
            <p:spPr>
              <a:xfrm>
                <a:off x="24360670" y="3924801"/>
                <a:ext cx="3470709" cy="4125584"/>
              </a:xfrm>
              <a:custGeom>
                <a:avLst/>
                <a:gdLst>
                  <a:gd name="connsiteX0" fmla="*/ 4723882 w 5027838"/>
                  <a:gd name="connsiteY0" fmla="*/ 0 h 5976523"/>
                  <a:gd name="connsiteX1" fmla="*/ 5027838 w 5027838"/>
                  <a:gd name="connsiteY1" fmla="*/ 303956 h 5976523"/>
                  <a:gd name="connsiteX2" fmla="*/ 4975926 w 5027838"/>
                  <a:gd name="connsiteY2" fmla="*/ 473901 h 5976523"/>
                  <a:gd name="connsiteX3" fmla="*/ 4972988 w 5027838"/>
                  <a:gd name="connsiteY3" fmla="*/ 477462 h 5976523"/>
                  <a:gd name="connsiteX4" fmla="*/ 1367516 w 5027838"/>
                  <a:gd name="connsiteY4" fmla="*/ 5976523 h 5976523"/>
                  <a:gd name="connsiteX5" fmla="*/ 0 w 5027838"/>
                  <a:gd name="connsiteY5" fmla="*/ 4683792 h 5976523"/>
                  <a:gd name="connsiteX6" fmla="*/ 4497800 w 5027838"/>
                  <a:gd name="connsiteY6" fmla="*/ 102545 h 5976523"/>
                  <a:gd name="connsiteX7" fmla="*/ 4508952 w 5027838"/>
                  <a:gd name="connsiteY7" fmla="*/ 89027 h 5976523"/>
                  <a:gd name="connsiteX8" fmla="*/ 4723882 w 5027838"/>
                  <a:gd name="connsiteY8" fmla="*/ 0 h 5976523"/>
                  <a:gd name="connsiteX0" fmla="*/ 4723882 w 5027838"/>
                  <a:gd name="connsiteY0" fmla="*/ 0 h 5976523"/>
                  <a:gd name="connsiteX1" fmla="*/ 5027838 w 5027838"/>
                  <a:gd name="connsiteY1" fmla="*/ 303956 h 5976523"/>
                  <a:gd name="connsiteX2" fmla="*/ 4975926 w 5027838"/>
                  <a:gd name="connsiteY2" fmla="*/ 473901 h 5976523"/>
                  <a:gd name="connsiteX3" fmla="*/ 4972988 w 5027838"/>
                  <a:gd name="connsiteY3" fmla="*/ 477462 h 5976523"/>
                  <a:gd name="connsiteX4" fmla="*/ 1367516 w 5027838"/>
                  <a:gd name="connsiteY4" fmla="*/ 5976523 h 5976523"/>
                  <a:gd name="connsiteX5" fmla="*/ 0 w 5027838"/>
                  <a:gd name="connsiteY5" fmla="*/ 4683792 h 5976523"/>
                  <a:gd name="connsiteX6" fmla="*/ 4508952 w 5027838"/>
                  <a:gd name="connsiteY6" fmla="*/ 89027 h 5976523"/>
                  <a:gd name="connsiteX7" fmla="*/ 4723882 w 5027838"/>
                  <a:gd name="connsiteY7" fmla="*/ 0 h 5976523"/>
                  <a:gd name="connsiteX0" fmla="*/ 4723882 w 5027838"/>
                  <a:gd name="connsiteY0" fmla="*/ 0 h 5976523"/>
                  <a:gd name="connsiteX1" fmla="*/ 5027838 w 5027838"/>
                  <a:gd name="connsiteY1" fmla="*/ 303956 h 5976523"/>
                  <a:gd name="connsiteX2" fmla="*/ 4975926 w 5027838"/>
                  <a:gd name="connsiteY2" fmla="*/ 473901 h 5976523"/>
                  <a:gd name="connsiteX3" fmla="*/ 1367516 w 5027838"/>
                  <a:gd name="connsiteY3" fmla="*/ 5976523 h 5976523"/>
                  <a:gd name="connsiteX4" fmla="*/ 0 w 5027838"/>
                  <a:gd name="connsiteY4" fmla="*/ 4683792 h 5976523"/>
                  <a:gd name="connsiteX5" fmla="*/ 4508952 w 5027838"/>
                  <a:gd name="connsiteY5" fmla="*/ 89027 h 5976523"/>
                  <a:gd name="connsiteX6" fmla="*/ 4723882 w 5027838"/>
                  <a:gd name="connsiteY6" fmla="*/ 0 h 59765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027838" h="5976523">
                    <a:moveTo>
                      <a:pt x="4723882" y="0"/>
                    </a:moveTo>
                    <a:cubicBezTo>
                      <a:pt x="4891752" y="0"/>
                      <a:pt x="5027838" y="136086"/>
                      <a:pt x="5027838" y="303956"/>
                    </a:cubicBezTo>
                    <a:cubicBezTo>
                      <a:pt x="5027838" y="366907"/>
                      <a:pt x="5008700" y="425389"/>
                      <a:pt x="4975926" y="473901"/>
                    </a:cubicBezTo>
                    <a:lnTo>
                      <a:pt x="1367516" y="5976523"/>
                    </a:lnTo>
                    <a:lnTo>
                      <a:pt x="0" y="4683792"/>
                    </a:lnTo>
                    <a:lnTo>
                      <a:pt x="4508952" y="89027"/>
                    </a:lnTo>
                    <a:cubicBezTo>
                      <a:pt x="4563958" y="34022"/>
                      <a:pt x="4639948" y="0"/>
                      <a:pt x="4723882" y="0"/>
                    </a:cubicBezTo>
                    <a:close/>
                  </a:path>
                </a:pathLst>
              </a:custGeom>
              <a:solidFill>
                <a:srgbClr val="FBF8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8" name="楕円 827">
                <a:extLst>
                  <a:ext uri="{FF2B5EF4-FFF2-40B4-BE49-F238E27FC236}">
                    <a16:creationId xmlns:a16="http://schemas.microsoft.com/office/drawing/2014/main" id="{2AB04F08-C594-4BDD-B7DA-6B6F95A13B81}"/>
                  </a:ext>
                </a:extLst>
              </p:cNvPr>
              <p:cNvSpPr/>
              <p:nvPr/>
            </p:nvSpPr>
            <p:spPr>
              <a:xfrm>
                <a:off x="24126315" y="6064794"/>
                <a:ext cx="2051429" cy="2051429"/>
              </a:xfrm>
              <a:prstGeom prst="ellipse">
                <a:avLst/>
              </a:prstGeom>
              <a:solidFill>
                <a:srgbClr val="3EA8C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9" name="フリーフォーム: 図形 828">
                <a:extLst>
                  <a:ext uri="{FF2B5EF4-FFF2-40B4-BE49-F238E27FC236}">
                    <a16:creationId xmlns:a16="http://schemas.microsoft.com/office/drawing/2014/main" id="{B70B7C2C-17D2-44AD-8D6B-2C59609C368E}"/>
                  </a:ext>
                </a:extLst>
              </p:cNvPr>
              <p:cNvSpPr/>
              <p:nvPr/>
            </p:nvSpPr>
            <p:spPr>
              <a:xfrm>
                <a:off x="24412030" y="6293123"/>
                <a:ext cx="844685" cy="1009367"/>
              </a:xfrm>
              <a:custGeom>
                <a:avLst/>
                <a:gdLst>
                  <a:gd name="connsiteX0" fmla="*/ 1223652 w 1223652"/>
                  <a:gd name="connsiteY0" fmla="*/ 0 h 1462218"/>
                  <a:gd name="connsiteX1" fmla="*/ 21436 w 1223652"/>
                  <a:gd name="connsiteY1" fmla="*/ 1462218 h 1462218"/>
                  <a:gd name="connsiteX2" fmla="*/ 6390 w 1223652"/>
                  <a:gd name="connsiteY2" fmla="*/ 1363631 h 1462218"/>
                  <a:gd name="connsiteX3" fmla="*/ 0 w 1223652"/>
                  <a:gd name="connsiteY3" fmla="*/ 1237074 h 1462218"/>
                  <a:gd name="connsiteX4" fmla="*/ 1111232 w 1223652"/>
                  <a:gd name="connsiteY4" fmla="*/ 5677 h 14622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3652" h="1462218">
                    <a:moveTo>
                      <a:pt x="1223652" y="0"/>
                    </a:moveTo>
                    <a:lnTo>
                      <a:pt x="21436" y="1462218"/>
                    </a:lnTo>
                    <a:lnTo>
                      <a:pt x="6390" y="1363631"/>
                    </a:lnTo>
                    <a:cubicBezTo>
                      <a:pt x="2164" y="1322020"/>
                      <a:pt x="0" y="1279800"/>
                      <a:pt x="0" y="1237074"/>
                    </a:cubicBezTo>
                    <a:cubicBezTo>
                      <a:pt x="0" y="596189"/>
                      <a:pt x="487070" y="69064"/>
                      <a:pt x="1111232" y="5677"/>
                    </a:cubicBezTo>
                    <a:close/>
                  </a:path>
                </a:pathLst>
              </a:custGeom>
              <a:solidFill>
                <a:srgbClr val="3593A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0" name="フリーフォーム: 図形 829">
                <a:extLst>
                  <a:ext uri="{FF2B5EF4-FFF2-40B4-BE49-F238E27FC236}">
                    <a16:creationId xmlns:a16="http://schemas.microsoft.com/office/drawing/2014/main" id="{6C82F87B-323B-4514-9CA7-3C86A77E0ED8}"/>
                  </a:ext>
                </a:extLst>
              </p:cNvPr>
              <p:cNvSpPr/>
              <p:nvPr/>
            </p:nvSpPr>
            <p:spPr>
              <a:xfrm rot="2365594">
                <a:off x="25371964" y="6727385"/>
                <a:ext cx="405451" cy="1452224"/>
              </a:xfrm>
              <a:custGeom>
                <a:avLst/>
                <a:gdLst>
                  <a:gd name="connsiteX0" fmla="*/ 1 w 587356"/>
                  <a:gd name="connsiteY0" fmla="*/ 0 h 2103762"/>
                  <a:gd name="connsiteX1" fmla="*/ 28901 w 587356"/>
                  <a:gd name="connsiteY1" fmla="*/ 17003 h 2103762"/>
                  <a:gd name="connsiteX2" fmla="*/ 305649 w 587356"/>
                  <a:gd name="connsiteY2" fmla="*/ 265981 h 2103762"/>
                  <a:gd name="connsiteX3" fmla="*/ 135639 w 587356"/>
                  <a:gd name="connsiteY3" fmla="*/ 2008202 h 2103762"/>
                  <a:gd name="connsiteX4" fmla="*/ 33824 w 587356"/>
                  <a:gd name="connsiteY4" fmla="*/ 2083640 h 2103762"/>
                  <a:gd name="connsiteX5" fmla="*/ 0 w 587356"/>
                  <a:gd name="connsiteY5" fmla="*/ 2103762 h 2103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87356" h="2103762">
                    <a:moveTo>
                      <a:pt x="1" y="0"/>
                    </a:moveTo>
                    <a:lnTo>
                      <a:pt x="28901" y="17003"/>
                    </a:lnTo>
                    <a:cubicBezTo>
                      <a:pt x="130683" y="83850"/>
                      <a:pt x="224246" y="166972"/>
                      <a:pt x="305649" y="265981"/>
                    </a:cubicBezTo>
                    <a:cubicBezTo>
                      <a:pt x="739803" y="794029"/>
                      <a:pt x="663686" y="1574049"/>
                      <a:pt x="135639" y="2008202"/>
                    </a:cubicBezTo>
                    <a:cubicBezTo>
                      <a:pt x="102636" y="2035337"/>
                      <a:pt x="68648" y="2060478"/>
                      <a:pt x="33824" y="2083640"/>
                    </a:cubicBezTo>
                    <a:lnTo>
                      <a:pt x="0" y="2103762"/>
                    </a:lnTo>
                    <a:close/>
                  </a:path>
                </a:pathLst>
              </a:custGeom>
              <a:solidFill>
                <a:srgbClr val="3593A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1" name="四角形: 上の 2 つの角を丸める 830">
                <a:extLst>
                  <a:ext uri="{FF2B5EF4-FFF2-40B4-BE49-F238E27FC236}">
                    <a16:creationId xmlns:a16="http://schemas.microsoft.com/office/drawing/2014/main" id="{BACE6A58-0C42-49E9-BF39-6C480A74AF54}"/>
                  </a:ext>
                </a:extLst>
              </p:cNvPr>
              <p:cNvSpPr/>
              <p:nvPr/>
            </p:nvSpPr>
            <p:spPr>
              <a:xfrm rot="2504234">
                <a:off x="25371291" y="5927417"/>
                <a:ext cx="1116308" cy="599438"/>
              </a:xfrm>
              <a:prstGeom prst="round2SameRect">
                <a:avLst>
                  <a:gd name="adj1" fmla="val 14661"/>
                  <a:gd name="adj2" fmla="val 0"/>
                </a:avLst>
              </a:prstGeom>
              <a:solidFill>
                <a:srgbClr val="1334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832" name="グループ化 831">
                <a:extLst>
                  <a:ext uri="{FF2B5EF4-FFF2-40B4-BE49-F238E27FC236}">
                    <a16:creationId xmlns:a16="http://schemas.microsoft.com/office/drawing/2014/main" id="{52CD2E36-72F9-4533-964E-2CE3A85E7C8D}"/>
                  </a:ext>
                </a:extLst>
              </p:cNvPr>
              <p:cNvGrpSpPr/>
              <p:nvPr/>
            </p:nvGrpSpPr>
            <p:grpSpPr>
              <a:xfrm>
                <a:off x="25561412" y="5802547"/>
                <a:ext cx="764506" cy="798244"/>
                <a:chOff x="28551187" y="12052295"/>
                <a:chExt cx="1107501" cy="1156375"/>
              </a:xfrm>
            </p:grpSpPr>
            <p:cxnSp>
              <p:nvCxnSpPr>
                <p:cNvPr id="833" name="直線コネクタ 832">
                  <a:extLst>
                    <a:ext uri="{FF2B5EF4-FFF2-40B4-BE49-F238E27FC236}">
                      <a16:creationId xmlns:a16="http://schemas.microsoft.com/office/drawing/2014/main" id="{7FF09109-1527-4557-A985-C49D922A0DF6}"/>
                    </a:ext>
                  </a:extLst>
                </p:cNvPr>
                <p:cNvCxnSpPr/>
                <p:nvPr/>
              </p:nvCxnSpPr>
              <p:spPr>
                <a:xfrm flipV="1">
                  <a:off x="28551187" y="12052295"/>
                  <a:ext cx="326232" cy="372637"/>
                </a:xfrm>
                <a:prstGeom prst="line">
                  <a:avLst/>
                </a:prstGeom>
                <a:ln w="101600" cap="rnd">
                  <a:solidFill>
                    <a:srgbClr val="1C4C66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4" name="直線コネクタ 833">
                  <a:extLst>
                    <a:ext uri="{FF2B5EF4-FFF2-40B4-BE49-F238E27FC236}">
                      <a16:creationId xmlns:a16="http://schemas.microsoft.com/office/drawing/2014/main" id="{64334EBB-34C8-41B8-A236-510DC65E125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8903910" y="12294591"/>
                  <a:ext cx="244971" cy="279817"/>
                </a:xfrm>
                <a:prstGeom prst="line">
                  <a:avLst/>
                </a:prstGeom>
                <a:ln w="101600" cap="rnd">
                  <a:solidFill>
                    <a:srgbClr val="1C4C66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5" name="直線コネクタ 834">
                  <a:extLst>
                    <a:ext uri="{FF2B5EF4-FFF2-40B4-BE49-F238E27FC236}">
                      <a16:creationId xmlns:a16="http://schemas.microsoft.com/office/drawing/2014/main" id="{1FA6C158-CD87-4569-845A-75E4313D47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9250366" y="12742266"/>
                  <a:ext cx="408322" cy="466404"/>
                </a:xfrm>
                <a:prstGeom prst="line">
                  <a:avLst/>
                </a:prstGeom>
                <a:ln w="101600" cap="rnd">
                  <a:solidFill>
                    <a:srgbClr val="1C4C66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36" name="楕円 835">
              <a:extLst>
                <a:ext uri="{FF2B5EF4-FFF2-40B4-BE49-F238E27FC236}">
                  <a16:creationId xmlns:a16="http://schemas.microsoft.com/office/drawing/2014/main" id="{AE537BED-7300-4D19-92AB-2469C61F669F}"/>
                </a:ext>
              </a:extLst>
            </p:cNvPr>
            <p:cNvSpPr/>
            <p:nvPr/>
          </p:nvSpPr>
          <p:spPr>
            <a:xfrm>
              <a:off x="24248032" y="9344180"/>
              <a:ext cx="268405" cy="268405"/>
            </a:xfrm>
            <a:prstGeom prst="ellipse">
              <a:avLst/>
            </a:prstGeom>
            <a:solidFill>
              <a:srgbClr val="C0B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837" name="グループ化 836">
              <a:extLst>
                <a:ext uri="{FF2B5EF4-FFF2-40B4-BE49-F238E27FC236}">
                  <a16:creationId xmlns:a16="http://schemas.microsoft.com/office/drawing/2014/main" id="{3CB154C5-AAB9-403D-AD08-1E855E191CAC}"/>
                </a:ext>
              </a:extLst>
            </p:cNvPr>
            <p:cNvGrpSpPr/>
            <p:nvPr/>
          </p:nvGrpSpPr>
          <p:grpSpPr>
            <a:xfrm>
              <a:off x="21423186" y="7701188"/>
              <a:ext cx="2203882" cy="3066823"/>
              <a:chOff x="21423186" y="7701188"/>
              <a:chExt cx="2203882" cy="3066823"/>
            </a:xfrm>
          </p:grpSpPr>
          <p:grpSp>
            <p:nvGrpSpPr>
              <p:cNvPr id="838" name="グループ化 837">
                <a:extLst>
                  <a:ext uri="{FF2B5EF4-FFF2-40B4-BE49-F238E27FC236}">
                    <a16:creationId xmlns:a16="http://schemas.microsoft.com/office/drawing/2014/main" id="{F8EBDC95-785A-4938-8C29-C88E007EC38E}"/>
                  </a:ext>
                </a:extLst>
              </p:cNvPr>
              <p:cNvGrpSpPr/>
              <p:nvPr/>
            </p:nvGrpSpPr>
            <p:grpSpPr>
              <a:xfrm>
                <a:off x="21654808" y="7753361"/>
                <a:ext cx="1972260" cy="3014650"/>
                <a:chOff x="22835655" y="14943947"/>
                <a:chExt cx="2857113" cy="4367169"/>
              </a:xfrm>
              <a:solidFill>
                <a:srgbClr val="FAE1D4"/>
              </a:solidFill>
            </p:grpSpPr>
            <p:sp>
              <p:nvSpPr>
                <p:cNvPr id="847" name="楕円 846">
                  <a:extLst>
                    <a:ext uri="{FF2B5EF4-FFF2-40B4-BE49-F238E27FC236}">
                      <a16:creationId xmlns:a16="http://schemas.microsoft.com/office/drawing/2014/main" id="{B833B589-7CC7-4F19-86B4-90F479E49500}"/>
                    </a:ext>
                  </a:extLst>
                </p:cNvPr>
                <p:cNvSpPr/>
                <p:nvPr/>
              </p:nvSpPr>
              <p:spPr>
                <a:xfrm>
                  <a:off x="22835655" y="14943947"/>
                  <a:ext cx="2015612" cy="201561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48" name="正方形/長方形 21">
                  <a:extLst>
                    <a:ext uri="{FF2B5EF4-FFF2-40B4-BE49-F238E27FC236}">
                      <a16:creationId xmlns:a16="http://schemas.microsoft.com/office/drawing/2014/main" id="{2AC904B6-B556-43AF-81C3-80D9F600E28B}"/>
                    </a:ext>
                  </a:extLst>
                </p:cNvPr>
                <p:cNvSpPr/>
                <p:nvPr/>
              </p:nvSpPr>
              <p:spPr>
                <a:xfrm rot="19854432">
                  <a:off x="23591492" y="15685962"/>
                  <a:ext cx="2101276" cy="3625154"/>
                </a:xfrm>
                <a:custGeom>
                  <a:avLst/>
                  <a:gdLst>
                    <a:gd name="connsiteX0" fmla="*/ 0 w 1576640"/>
                    <a:gd name="connsiteY0" fmla="*/ 0 h 3740150"/>
                    <a:gd name="connsiteX1" fmla="*/ 1576640 w 1576640"/>
                    <a:gd name="connsiteY1" fmla="*/ 0 h 3740150"/>
                    <a:gd name="connsiteX2" fmla="*/ 1576640 w 1576640"/>
                    <a:gd name="connsiteY2" fmla="*/ 3740150 h 3740150"/>
                    <a:gd name="connsiteX3" fmla="*/ 0 w 1576640"/>
                    <a:gd name="connsiteY3" fmla="*/ 3740150 h 3740150"/>
                    <a:gd name="connsiteX4" fmla="*/ 0 w 1576640"/>
                    <a:gd name="connsiteY4" fmla="*/ 0 h 3740150"/>
                    <a:gd name="connsiteX0" fmla="*/ 0 w 1576640"/>
                    <a:gd name="connsiteY0" fmla="*/ 0 h 3834845"/>
                    <a:gd name="connsiteX1" fmla="*/ 1576640 w 1576640"/>
                    <a:gd name="connsiteY1" fmla="*/ 0 h 3834845"/>
                    <a:gd name="connsiteX2" fmla="*/ 1146074 w 1576640"/>
                    <a:gd name="connsiteY2" fmla="*/ 3834845 h 3834845"/>
                    <a:gd name="connsiteX3" fmla="*/ 0 w 1576640"/>
                    <a:gd name="connsiteY3" fmla="*/ 3740150 h 3834845"/>
                    <a:gd name="connsiteX4" fmla="*/ 0 w 1576640"/>
                    <a:gd name="connsiteY4" fmla="*/ 0 h 3834845"/>
                    <a:gd name="connsiteX0" fmla="*/ 108603 w 1685243"/>
                    <a:gd name="connsiteY0" fmla="*/ 0 h 3834845"/>
                    <a:gd name="connsiteX1" fmla="*/ 1685243 w 1685243"/>
                    <a:gd name="connsiteY1" fmla="*/ 0 h 3834845"/>
                    <a:gd name="connsiteX2" fmla="*/ 1254677 w 1685243"/>
                    <a:gd name="connsiteY2" fmla="*/ 3834845 h 3834845"/>
                    <a:gd name="connsiteX3" fmla="*/ 0 w 1685243"/>
                    <a:gd name="connsiteY3" fmla="*/ 3817790 h 3834845"/>
                    <a:gd name="connsiteX4" fmla="*/ 108603 w 1685243"/>
                    <a:gd name="connsiteY4" fmla="*/ 0 h 3834845"/>
                    <a:gd name="connsiteX0" fmla="*/ 93660 w 1685243"/>
                    <a:gd name="connsiteY0" fmla="*/ 209691 h 3834845"/>
                    <a:gd name="connsiteX1" fmla="*/ 1685243 w 1685243"/>
                    <a:gd name="connsiteY1" fmla="*/ 0 h 3834845"/>
                    <a:gd name="connsiteX2" fmla="*/ 1254677 w 1685243"/>
                    <a:gd name="connsiteY2" fmla="*/ 3834845 h 3834845"/>
                    <a:gd name="connsiteX3" fmla="*/ 0 w 1685243"/>
                    <a:gd name="connsiteY3" fmla="*/ 3817790 h 3834845"/>
                    <a:gd name="connsiteX4" fmla="*/ 93660 w 1685243"/>
                    <a:gd name="connsiteY4" fmla="*/ 209691 h 3834845"/>
                    <a:gd name="connsiteX0" fmla="*/ 93660 w 2104363"/>
                    <a:gd name="connsiteY0" fmla="*/ 0 h 3625154"/>
                    <a:gd name="connsiteX1" fmla="*/ 2104363 w 2104363"/>
                    <a:gd name="connsiteY1" fmla="*/ 212457 h 3625154"/>
                    <a:gd name="connsiteX2" fmla="*/ 1254677 w 2104363"/>
                    <a:gd name="connsiteY2" fmla="*/ 3625154 h 3625154"/>
                    <a:gd name="connsiteX3" fmla="*/ 0 w 2104363"/>
                    <a:gd name="connsiteY3" fmla="*/ 3608099 h 3625154"/>
                    <a:gd name="connsiteX4" fmla="*/ 93660 w 2104363"/>
                    <a:gd name="connsiteY4" fmla="*/ 0 h 3625154"/>
                    <a:gd name="connsiteX0" fmla="*/ 93660 w 2092639"/>
                    <a:gd name="connsiteY0" fmla="*/ 0 h 3625154"/>
                    <a:gd name="connsiteX1" fmla="*/ 2092639 w 2092639"/>
                    <a:gd name="connsiteY1" fmla="*/ 220467 h 3625154"/>
                    <a:gd name="connsiteX2" fmla="*/ 1254677 w 2092639"/>
                    <a:gd name="connsiteY2" fmla="*/ 3625154 h 3625154"/>
                    <a:gd name="connsiteX3" fmla="*/ 0 w 2092639"/>
                    <a:gd name="connsiteY3" fmla="*/ 3608099 h 3625154"/>
                    <a:gd name="connsiteX4" fmla="*/ 93660 w 2092639"/>
                    <a:gd name="connsiteY4" fmla="*/ 0 h 3625154"/>
                    <a:gd name="connsiteX0" fmla="*/ 102297 w 2101276"/>
                    <a:gd name="connsiteY0" fmla="*/ 0 h 3625154"/>
                    <a:gd name="connsiteX1" fmla="*/ 2101276 w 2101276"/>
                    <a:gd name="connsiteY1" fmla="*/ 220467 h 3625154"/>
                    <a:gd name="connsiteX2" fmla="*/ 1263314 w 2101276"/>
                    <a:gd name="connsiteY2" fmla="*/ 3625154 h 3625154"/>
                    <a:gd name="connsiteX3" fmla="*/ 0 w 2101276"/>
                    <a:gd name="connsiteY3" fmla="*/ 3610560 h 3625154"/>
                    <a:gd name="connsiteX4" fmla="*/ 102297 w 2101276"/>
                    <a:gd name="connsiteY4" fmla="*/ 0 h 36251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01276" h="3625154">
                      <a:moveTo>
                        <a:pt x="102297" y="0"/>
                      </a:moveTo>
                      <a:lnTo>
                        <a:pt x="2101276" y="220467"/>
                      </a:lnTo>
                      <a:lnTo>
                        <a:pt x="1263314" y="3625154"/>
                      </a:lnTo>
                      <a:lnTo>
                        <a:pt x="0" y="3610560"/>
                      </a:lnTo>
                      <a:lnTo>
                        <a:pt x="10229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839" name="楕円 838">
                <a:extLst>
                  <a:ext uri="{FF2B5EF4-FFF2-40B4-BE49-F238E27FC236}">
                    <a16:creationId xmlns:a16="http://schemas.microsoft.com/office/drawing/2014/main" id="{A27BFD79-5AE2-446E-927C-B8FB2C8C5D54}"/>
                  </a:ext>
                </a:extLst>
              </p:cNvPr>
              <p:cNvSpPr/>
              <p:nvPr/>
            </p:nvSpPr>
            <p:spPr>
              <a:xfrm>
                <a:off x="21423186" y="7701188"/>
                <a:ext cx="2065547" cy="2065547"/>
              </a:xfrm>
              <a:prstGeom prst="ellipse">
                <a:avLst/>
              </a:prstGeom>
              <a:solidFill>
                <a:srgbClr val="3EA8C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0" name="フリーフォーム: 図形 839">
                <a:extLst>
                  <a:ext uri="{FF2B5EF4-FFF2-40B4-BE49-F238E27FC236}">
                    <a16:creationId xmlns:a16="http://schemas.microsoft.com/office/drawing/2014/main" id="{F5E7EF41-B3B0-49F2-BB54-AB88E846DFD3}"/>
                  </a:ext>
                </a:extLst>
              </p:cNvPr>
              <p:cNvSpPr/>
              <p:nvPr/>
            </p:nvSpPr>
            <p:spPr>
              <a:xfrm>
                <a:off x="22421073" y="8060726"/>
                <a:ext cx="651667" cy="1212264"/>
              </a:xfrm>
              <a:custGeom>
                <a:avLst/>
                <a:gdLst>
                  <a:gd name="connsiteX0" fmla="*/ 0 w 944036"/>
                  <a:gd name="connsiteY0" fmla="*/ 0 h 1756144"/>
                  <a:gd name="connsiteX1" fmla="*/ 44968 w 944036"/>
                  <a:gd name="connsiteY1" fmla="*/ 6863 h 1756144"/>
                  <a:gd name="connsiteX2" fmla="*/ 944036 w 944036"/>
                  <a:gd name="connsiteY2" fmla="*/ 1109982 h 1756144"/>
                  <a:gd name="connsiteX3" fmla="*/ 751734 w 944036"/>
                  <a:gd name="connsiteY3" fmla="*/ 1739536 h 1756144"/>
                  <a:gd name="connsiteX4" fmla="*/ 738032 w 944036"/>
                  <a:gd name="connsiteY4" fmla="*/ 1756144 h 1756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44036" h="1756144">
                    <a:moveTo>
                      <a:pt x="0" y="0"/>
                    </a:moveTo>
                    <a:lnTo>
                      <a:pt x="44968" y="6863"/>
                    </a:lnTo>
                    <a:cubicBezTo>
                      <a:pt x="558066" y="111858"/>
                      <a:pt x="944036" y="565846"/>
                      <a:pt x="944036" y="1109982"/>
                    </a:cubicBezTo>
                    <a:cubicBezTo>
                      <a:pt x="944036" y="1343183"/>
                      <a:pt x="873144" y="1559826"/>
                      <a:pt x="751734" y="1739536"/>
                    </a:cubicBezTo>
                    <a:lnTo>
                      <a:pt x="738032" y="1756144"/>
                    </a:lnTo>
                    <a:close/>
                  </a:path>
                </a:pathLst>
              </a:custGeom>
              <a:solidFill>
                <a:srgbClr val="3593A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41" name="フリーフォーム: 図形 840">
                <a:extLst>
                  <a:ext uri="{FF2B5EF4-FFF2-40B4-BE49-F238E27FC236}">
                    <a16:creationId xmlns:a16="http://schemas.microsoft.com/office/drawing/2014/main" id="{FBE6E978-D381-4407-99D9-F0F814955876}"/>
                  </a:ext>
                </a:extLst>
              </p:cNvPr>
              <p:cNvSpPr/>
              <p:nvPr/>
            </p:nvSpPr>
            <p:spPr>
              <a:xfrm rot="20167049">
                <a:off x="21871268" y="8356351"/>
                <a:ext cx="276646" cy="1187383"/>
              </a:xfrm>
              <a:custGeom>
                <a:avLst/>
                <a:gdLst>
                  <a:gd name="connsiteX0" fmla="*/ 400762 w 400762"/>
                  <a:gd name="connsiteY0" fmla="*/ 0 h 1720101"/>
                  <a:gd name="connsiteX1" fmla="*/ 400761 w 400762"/>
                  <a:gd name="connsiteY1" fmla="*/ 1720101 h 1720101"/>
                  <a:gd name="connsiteX2" fmla="*/ 384734 w 400762"/>
                  <a:gd name="connsiteY2" fmla="*/ 1707442 h 1720101"/>
                  <a:gd name="connsiteX3" fmla="*/ 96693 w 400762"/>
                  <a:gd name="connsiteY3" fmla="*/ 403835 h 1720101"/>
                  <a:gd name="connsiteX4" fmla="*/ 355049 w 400762"/>
                  <a:gd name="connsiteY4" fmla="*/ 38899 h 1720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0762" h="1720101">
                    <a:moveTo>
                      <a:pt x="400762" y="0"/>
                    </a:moveTo>
                    <a:lnTo>
                      <a:pt x="400761" y="1720101"/>
                    </a:lnTo>
                    <a:lnTo>
                      <a:pt x="384734" y="1707442"/>
                    </a:lnTo>
                    <a:cubicBezTo>
                      <a:pt x="23341" y="1391513"/>
                      <a:pt x="-107872" y="865843"/>
                      <a:pt x="96693" y="403835"/>
                    </a:cubicBezTo>
                    <a:cubicBezTo>
                      <a:pt x="159636" y="261680"/>
                      <a:pt x="248410" y="139008"/>
                      <a:pt x="355049" y="38899"/>
                    </a:cubicBezTo>
                    <a:close/>
                  </a:path>
                </a:pathLst>
              </a:custGeom>
              <a:solidFill>
                <a:srgbClr val="3593A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2" name="四角形: 上の 2 つの角を丸める 841">
                <a:extLst>
                  <a:ext uri="{FF2B5EF4-FFF2-40B4-BE49-F238E27FC236}">
                    <a16:creationId xmlns:a16="http://schemas.microsoft.com/office/drawing/2014/main" id="{C4273EA2-5AAF-48F6-B7B5-4331A998ABFB}"/>
                  </a:ext>
                </a:extLst>
              </p:cNvPr>
              <p:cNvSpPr/>
              <p:nvPr/>
            </p:nvSpPr>
            <p:spPr>
              <a:xfrm rot="9503637">
                <a:off x="22267131" y="9481611"/>
                <a:ext cx="1221157" cy="632433"/>
              </a:xfrm>
              <a:prstGeom prst="round2SameRect">
                <a:avLst>
                  <a:gd name="adj1" fmla="val 13394"/>
                  <a:gd name="adj2" fmla="val 0"/>
                </a:avLst>
              </a:prstGeom>
              <a:solidFill>
                <a:srgbClr val="1334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843" name="グループ化 842">
                <a:extLst>
                  <a:ext uri="{FF2B5EF4-FFF2-40B4-BE49-F238E27FC236}">
                    <a16:creationId xmlns:a16="http://schemas.microsoft.com/office/drawing/2014/main" id="{76C0A3B0-F259-4B80-B1FA-A92AA2156721}"/>
                  </a:ext>
                </a:extLst>
              </p:cNvPr>
              <p:cNvGrpSpPr/>
              <p:nvPr/>
            </p:nvGrpSpPr>
            <p:grpSpPr>
              <a:xfrm>
                <a:off x="22508110" y="9679586"/>
                <a:ext cx="538072" cy="499719"/>
                <a:chOff x="24071790" y="17809350"/>
                <a:chExt cx="779477" cy="723918"/>
              </a:xfrm>
              <a:solidFill>
                <a:srgbClr val="3EA8C2"/>
              </a:solidFill>
            </p:grpSpPr>
            <p:cxnSp>
              <p:nvCxnSpPr>
                <p:cNvPr id="844" name="直線コネクタ 843">
                  <a:extLst>
                    <a:ext uri="{FF2B5EF4-FFF2-40B4-BE49-F238E27FC236}">
                      <a16:creationId xmlns:a16="http://schemas.microsoft.com/office/drawing/2014/main" id="{AC2D7B02-E9F6-449B-938D-262459E3C9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071790" y="18266569"/>
                  <a:ext cx="105041" cy="266699"/>
                </a:xfrm>
                <a:prstGeom prst="line">
                  <a:avLst/>
                </a:prstGeom>
                <a:grpFill/>
                <a:ln w="101600" cap="rnd">
                  <a:solidFill>
                    <a:srgbClr val="1C4C66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5" name="直線コネクタ 844">
                  <a:extLst>
                    <a:ext uri="{FF2B5EF4-FFF2-40B4-BE49-F238E27FC236}">
                      <a16:creationId xmlns:a16="http://schemas.microsoft.com/office/drawing/2014/main" id="{3E49AF71-D0FF-4F0C-BC74-9C895DDEE6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283529" y="18061827"/>
                  <a:ext cx="146614" cy="372254"/>
                </a:xfrm>
                <a:prstGeom prst="line">
                  <a:avLst/>
                </a:prstGeom>
                <a:grpFill/>
                <a:ln w="101600" cap="rnd">
                  <a:solidFill>
                    <a:srgbClr val="1C4C66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6" name="直線コネクタ 845">
                  <a:extLst>
                    <a:ext uri="{FF2B5EF4-FFF2-40B4-BE49-F238E27FC236}">
                      <a16:creationId xmlns:a16="http://schemas.microsoft.com/office/drawing/2014/main" id="{32236CB7-759B-4BA0-BDD7-D6296E97897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670664" y="17809350"/>
                  <a:ext cx="180603" cy="458553"/>
                </a:xfrm>
                <a:prstGeom prst="line">
                  <a:avLst/>
                </a:prstGeom>
                <a:grpFill/>
                <a:ln w="101600" cap="rnd">
                  <a:solidFill>
                    <a:srgbClr val="1C4C66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849" name="直線コネクタ 848">
              <a:extLst>
                <a:ext uri="{FF2B5EF4-FFF2-40B4-BE49-F238E27FC236}">
                  <a16:creationId xmlns:a16="http://schemas.microsoft.com/office/drawing/2014/main" id="{3F7B25C0-33BC-4131-A9C8-DA4FC4FF8B47}"/>
                </a:ext>
              </a:extLst>
            </p:cNvPr>
            <p:cNvCxnSpPr>
              <a:cxnSpLocks/>
            </p:cNvCxnSpPr>
            <p:nvPr/>
          </p:nvCxnSpPr>
          <p:spPr>
            <a:xfrm>
              <a:off x="24312628" y="10112911"/>
              <a:ext cx="820247" cy="1010276"/>
            </a:xfrm>
            <a:prstGeom prst="line">
              <a:avLst/>
            </a:prstGeom>
            <a:ln w="127000" cap="rnd">
              <a:solidFill>
                <a:srgbClr val="3593A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0" name="台形 849">
              <a:extLst>
                <a:ext uri="{FF2B5EF4-FFF2-40B4-BE49-F238E27FC236}">
                  <a16:creationId xmlns:a16="http://schemas.microsoft.com/office/drawing/2014/main" id="{F7E7725B-50E0-468E-80A2-1A92B9D72D28}"/>
                </a:ext>
              </a:extLst>
            </p:cNvPr>
            <p:cNvSpPr/>
            <p:nvPr/>
          </p:nvSpPr>
          <p:spPr>
            <a:xfrm rot="9485952">
              <a:off x="23474860" y="7733974"/>
              <a:ext cx="1137623" cy="1806346"/>
            </a:xfrm>
            <a:prstGeom prst="trapezoid">
              <a:avLst>
                <a:gd name="adj" fmla="val 38330"/>
              </a:avLst>
            </a:prstGeom>
            <a:solidFill>
              <a:srgbClr val="C0B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1" name="楕円 850">
              <a:extLst>
                <a:ext uri="{FF2B5EF4-FFF2-40B4-BE49-F238E27FC236}">
                  <a16:creationId xmlns:a16="http://schemas.microsoft.com/office/drawing/2014/main" id="{47441EA1-41D2-4316-83B2-BA5B89183B1D}"/>
                </a:ext>
              </a:extLst>
            </p:cNvPr>
            <p:cNvSpPr/>
            <p:nvPr/>
          </p:nvSpPr>
          <p:spPr>
            <a:xfrm>
              <a:off x="22882714" y="6899670"/>
              <a:ext cx="1473712" cy="1473712"/>
            </a:xfrm>
            <a:prstGeom prst="ellipse">
              <a:avLst/>
            </a:prstGeom>
            <a:solidFill>
              <a:srgbClr val="1334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852" name="グループ化 851">
              <a:extLst>
                <a:ext uri="{FF2B5EF4-FFF2-40B4-BE49-F238E27FC236}">
                  <a16:creationId xmlns:a16="http://schemas.microsoft.com/office/drawing/2014/main" id="{5166D9E8-FD6B-4586-BDDE-1F5A65E39F6E}"/>
                </a:ext>
              </a:extLst>
            </p:cNvPr>
            <p:cNvGrpSpPr/>
            <p:nvPr/>
          </p:nvGrpSpPr>
          <p:grpSpPr>
            <a:xfrm>
              <a:off x="23076730" y="7230011"/>
              <a:ext cx="463178" cy="503875"/>
              <a:chOff x="23343430" y="7230011"/>
              <a:chExt cx="463178" cy="503875"/>
            </a:xfrm>
          </p:grpSpPr>
          <p:sp>
            <p:nvSpPr>
              <p:cNvPr id="853" name="フリーフォーム: 図形 852">
                <a:extLst>
                  <a:ext uri="{FF2B5EF4-FFF2-40B4-BE49-F238E27FC236}">
                    <a16:creationId xmlns:a16="http://schemas.microsoft.com/office/drawing/2014/main" id="{5EE642A7-9067-4B66-8981-56244619933A}"/>
                  </a:ext>
                </a:extLst>
              </p:cNvPr>
              <p:cNvSpPr/>
              <p:nvPr/>
            </p:nvSpPr>
            <p:spPr>
              <a:xfrm>
                <a:off x="23470963" y="7262159"/>
                <a:ext cx="314330" cy="438262"/>
              </a:xfrm>
              <a:custGeom>
                <a:avLst/>
                <a:gdLst>
                  <a:gd name="connsiteX0" fmla="*/ 115244 w 570598"/>
                  <a:gd name="connsiteY0" fmla="*/ 0 h 676446"/>
                  <a:gd name="connsiteX1" fmla="*/ 133840 w 570598"/>
                  <a:gd name="connsiteY1" fmla="*/ 13906 h 676446"/>
                  <a:gd name="connsiteX2" fmla="*/ 545012 w 570598"/>
                  <a:gd name="connsiteY2" fmla="*/ 564979 h 676446"/>
                  <a:gd name="connsiteX3" fmla="*/ 570598 w 570598"/>
                  <a:gd name="connsiteY3" fmla="*/ 634888 h 676446"/>
                  <a:gd name="connsiteX4" fmla="*/ 551508 w 570598"/>
                  <a:gd name="connsiteY4" fmla="*/ 645249 h 676446"/>
                  <a:gd name="connsiteX5" fmla="*/ 396984 w 570598"/>
                  <a:gd name="connsiteY5" fmla="*/ 676446 h 676446"/>
                  <a:gd name="connsiteX6" fmla="*/ 0 w 570598"/>
                  <a:gd name="connsiteY6" fmla="*/ 279462 h 676446"/>
                  <a:gd name="connsiteX7" fmla="*/ 67798 w 570598"/>
                  <a:gd name="connsiteY7" fmla="*/ 57505 h 676446"/>
                  <a:gd name="connsiteX0" fmla="*/ 0 w 570598"/>
                  <a:gd name="connsiteY0" fmla="*/ 279462 h 767886"/>
                  <a:gd name="connsiteX1" fmla="*/ 67798 w 570598"/>
                  <a:gd name="connsiteY1" fmla="*/ 57505 h 767886"/>
                  <a:gd name="connsiteX2" fmla="*/ 115244 w 570598"/>
                  <a:gd name="connsiteY2" fmla="*/ 0 h 767886"/>
                  <a:gd name="connsiteX3" fmla="*/ 133840 w 570598"/>
                  <a:gd name="connsiteY3" fmla="*/ 13906 h 767886"/>
                  <a:gd name="connsiteX4" fmla="*/ 545012 w 570598"/>
                  <a:gd name="connsiteY4" fmla="*/ 564979 h 767886"/>
                  <a:gd name="connsiteX5" fmla="*/ 570598 w 570598"/>
                  <a:gd name="connsiteY5" fmla="*/ 634888 h 767886"/>
                  <a:gd name="connsiteX6" fmla="*/ 551508 w 570598"/>
                  <a:gd name="connsiteY6" fmla="*/ 645249 h 767886"/>
                  <a:gd name="connsiteX7" fmla="*/ 488424 w 570598"/>
                  <a:gd name="connsiteY7" fmla="*/ 767886 h 767886"/>
                  <a:gd name="connsiteX0" fmla="*/ 0 w 502800"/>
                  <a:gd name="connsiteY0" fmla="*/ 57505 h 767886"/>
                  <a:gd name="connsiteX1" fmla="*/ 47446 w 502800"/>
                  <a:gd name="connsiteY1" fmla="*/ 0 h 767886"/>
                  <a:gd name="connsiteX2" fmla="*/ 66042 w 502800"/>
                  <a:gd name="connsiteY2" fmla="*/ 13906 h 767886"/>
                  <a:gd name="connsiteX3" fmla="*/ 477214 w 502800"/>
                  <a:gd name="connsiteY3" fmla="*/ 564979 h 767886"/>
                  <a:gd name="connsiteX4" fmla="*/ 502800 w 502800"/>
                  <a:gd name="connsiteY4" fmla="*/ 634888 h 767886"/>
                  <a:gd name="connsiteX5" fmla="*/ 483710 w 502800"/>
                  <a:gd name="connsiteY5" fmla="*/ 645249 h 767886"/>
                  <a:gd name="connsiteX6" fmla="*/ 420626 w 502800"/>
                  <a:gd name="connsiteY6" fmla="*/ 767886 h 767886"/>
                  <a:gd name="connsiteX0" fmla="*/ 0 w 455354"/>
                  <a:gd name="connsiteY0" fmla="*/ 0 h 767886"/>
                  <a:gd name="connsiteX1" fmla="*/ 18596 w 455354"/>
                  <a:gd name="connsiteY1" fmla="*/ 13906 h 767886"/>
                  <a:gd name="connsiteX2" fmla="*/ 429768 w 455354"/>
                  <a:gd name="connsiteY2" fmla="*/ 564979 h 767886"/>
                  <a:gd name="connsiteX3" fmla="*/ 455354 w 455354"/>
                  <a:gd name="connsiteY3" fmla="*/ 634888 h 767886"/>
                  <a:gd name="connsiteX4" fmla="*/ 436264 w 455354"/>
                  <a:gd name="connsiteY4" fmla="*/ 645249 h 767886"/>
                  <a:gd name="connsiteX5" fmla="*/ 373180 w 455354"/>
                  <a:gd name="connsiteY5" fmla="*/ 767886 h 767886"/>
                  <a:gd name="connsiteX0" fmla="*/ 0 w 455354"/>
                  <a:gd name="connsiteY0" fmla="*/ 0 h 645249"/>
                  <a:gd name="connsiteX1" fmla="*/ 18596 w 455354"/>
                  <a:gd name="connsiteY1" fmla="*/ 13906 h 645249"/>
                  <a:gd name="connsiteX2" fmla="*/ 429768 w 455354"/>
                  <a:gd name="connsiteY2" fmla="*/ 564979 h 645249"/>
                  <a:gd name="connsiteX3" fmla="*/ 455354 w 455354"/>
                  <a:gd name="connsiteY3" fmla="*/ 634888 h 645249"/>
                  <a:gd name="connsiteX4" fmla="*/ 436264 w 455354"/>
                  <a:gd name="connsiteY4" fmla="*/ 645249 h 645249"/>
                  <a:gd name="connsiteX0" fmla="*/ 0 w 455354"/>
                  <a:gd name="connsiteY0" fmla="*/ 0 h 634888"/>
                  <a:gd name="connsiteX1" fmla="*/ 18596 w 455354"/>
                  <a:gd name="connsiteY1" fmla="*/ 13906 h 634888"/>
                  <a:gd name="connsiteX2" fmla="*/ 429768 w 455354"/>
                  <a:gd name="connsiteY2" fmla="*/ 564979 h 634888"/>
                  <a:gd name="connsiteX3" fmla="*/ 455354 w 455354"/>
                  <a:gd name="connsiteY3" fmla="*/ 634888 h 634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5354" h="634888">
                    <a:moveTo>
                      <a:pt x="0" y="0"/>
                    </a:moveTo>
                    <a:lnTo>
                      <a:pt x="18596" y="13906"/>
                    </a:lnTo>
                    <a:cubicBezTo>
                      <a:pt x="196526" y="160747"/>
                      <a:pt x="338614" y="349469"/>
                      <a:pt x="429768" y="564979"/>
                    </a:cubicBezTo>
                    <a:lnTo>
                      <a:pt x="455354" y="634888"/>
                    </a:lnTo>
                  </a:path>
                </a:pathLst>
              </a:custGeom>
              <a:noFill/>
              <a:ln w="101600" cap="rnd">
                <a:solidFill>
                  <a:srgbClr val="3EA8C2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54" name="フリーフォーム: 図形 853">
                <a:extLst>
                  <a:ext uri="{FF2B5EF4-FFF2-40B4-BE49-F238E27FC236}">
                    <a16:creationId xmlns:a16="http://schemas.microsoft.com/office/drawing/2014/main" id="{170C6B39-D104-4B1F-B188-9794A5257678}"/>
                  </a:ext>
                </a:extLst>
              </p:cNvPr>
              <p:cNvSpPr/>
              <p:nvPr/>
            </p:nvSpPr>
            <p:spPr>
              <a:xfrm>
                <a:off x="23367147" y="7426651"/>
                <a:ext cx="222855" cy="271461"/>
              </a:xfrm>
              <a:custGeom>
                <a:avLst/>
                <a:gdLst>
                  <a:gd name="connsiteX0" fmla="*/ 19582 w 345354"/>
                  <a:gd name="connsiteY0" fmla="*/ 0 h 403914"/>
                  <a:gd name="connsiteX1" fmla="*/ 109918 w 345354"/>
                  <a:gd name="connsiteY1" fmla="*/ 82103 h 403914"/>
                  <a:gd name="connsiteX2" fmla="*/ 342420 w 345354"/>
                  <a:gd name="connsiteY2" fmla="*/ 393251 h 403914"/>
                  <a:gd name="connsiteX3" fmla="*/ 345354 w 345354"/>
                  <a:gd name="connsiteY3" fmla="*/ 399343 h 403914"/>
                  <a:gd name="connsiteX4" fmla="*/ 300006 w 345354"/>
                  <a:gd name="connsiteY4" fmla="*/ 403914 h 403914"/>
                  <a:gd name="connsiteX5" fmla="*/ 0 w 345354"/>
                  <a:gd name="connsiteY5" fmla="*/ 103909 h 403914"/>
                  <a:gd name="connsiteX6" fmla="*/ 6096 w 345354"/>
                  <a:gd name="connsiteY6" fmla="*/ 43448 h 403914"/>
                  <a:gd name="connsiteX0" fmla="*/ 0 w 391446"/>
                  <a:gd name="connsiteY0" fmla="*/ 103909 h 495354"/>
                  <a:gd name="connsiteX1" fmla="*/ 6096 w 391446"/>
                  <a:gd name="connsiteY1" fmla="*/ 43448 h 495354"/>
                  <a:gd name="connsiteX2" fmla="*/ 19582 w 391446"/>
                  <a:gd name="connsiteY2" fmla="*/ 0 h 495354"/>
                  <a:gd name="connsiteX3" fmla="*/ 109918 w 391446"/>
                  <a:gd name="connsiteY3" fmla="*/ 82103 h 495354"/>
                  <a:gd name="connsiteX4" fmla="*/ 342420 w 391446"/>
                  <a:gd name="connsiteY4" fmla="*/ 393251 h 495354"/>
                  <a:gd name="connsiteX5" fmla="*/ 345354 w 391446"/>
                  <a:gd name="connsiteY5" fmla="*/ 399343 h 495354"/>
                  <a:gd name="connsiteX6" fmla="*/ 391446 w 391446"/>
                  <a:gd name="connsiteY6" fmla="*/ 495354 h 495354"/>
                  <a:gd name="connsiteX0" fmla="*/ 0 w 345354"/>
                  <a:gd name="connsiteY0" fmla="*/ 103909 h 399343"/>
                  <a:gd name="connsiteX1" fmla="*/ 6096 w 345354"/>
                  <a:gd name="connsiteY1" fmla="*/ 43448 h 399343"/>
                  <a:gd name="connsiteX2" fmla="*/ 19582 w 345354"/>
                  <a:gd name="connsiteY2" fmla="*/ 0 h 399343"/>
                  <a:gd name="connsiteX3" fmla="*/ 109918 w 345354"/>
                  <a:gd name="connsiteY3" fmla="*/ 82103 h 399343"/>
                  <a:gd name="connsiteX4" fmla="*/ 342420 w 345354"/>
                  <a:gd name="connsiteY4" fmla="*/ 393251 h 399343"/>
                  <a:gd name="connsiteX5" fmla="*/ 345354 w 345354"/>
                  <a:gd name="connsiteY5" fmla="*/ 399343 h 399343"/>
                  <a:gd name="connsiteX0" fmla="*/ 0 w 342420"/>
                  <a:gd name="connsiteY0" fmla="*/ 103909 h 393251"/>
                  <a:gd name="connsiteX1" fmla="*/ 6096 w 342420"/>
                  <a:gd name="connsiteY1" fmla="*/ 43448 h 393251"/>
                  <a:gd name="connsiteX2" fmla="*/ 19582 w 342420"/>
                  <a:gd name="connsiteY2" fmla="*/ 0 h 393251"/>
                  <a:gd name="connsiteX3" fmla="*/ 109918 w 342420"/>
                  <a:gd name="connsiteY3" fmla="*/ 82103 h 393251"/>
                  <a:gd name="connsiteX4" fmla="*/ 342420 w 342420"/>
                  <a:gd name="connsiteY4" fmla="*/ 393251 h 393251"/>
                  <a:gd name="connsiteX0" fmla="*/ 0 w 336324"/>
                  <a:gd name="connsiteY0" fmla="*/ 43448 h 393251"/>
                  <a:gd name="connsiteX1" fmla="*/ 13486 w 336324"/>
                  <a:gd name="connsiteY1" fmla="*/ 0 h 393251"/>
                  <a:gd name="connsiteX2" fmla="*/ 103822 w 336324"/>
                  <a:gd name="connsiteY2" fmla="*/ 82103 h 393251"/>
                  <a:gd name="connsiteX3" fmla="*/ 336324 w 336324"/>
                  <a:gd name="connsiteY3" fmla="*/ 393251 h 393251"/>
                  <a:gd name="connsiteX0" fmla="*/ 0 w 322838"/>
                  <a:gd name="connsiteY0" fmla="*/ 0 h 393251"/>
                  <a:gd name="connsiteX1" fmla="*/ 90336 w 322838"/>
                  <a:gd name="connsiteY1" fmla="*/ 82103 h 393251"/>
                  <a:gd name="connsiteX2" fmla="*/ 322838 w 322838"/>
                  <a:gd name="connsiteY2" fmla="*/ 393251 h 393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2838" h="393251">
                    <a:moveTo>
                      <a:pt x="0" y="0"/>
                    </a:moveTo>
                    <a:lnTo>
                      <a:pt x="90336" y="82103"/>
                    </a:lnTo>
                    <a:cubicBezTo>
                      <a:pt x="181962" y="173729"/>
                      <a:pt x="260482" y="278463"/>
                      <a:pt x="322838" y="393251"/>
                    </a:cubicBezTo>
                  </a:path>
                </a:pathLst>
              </a:custGeom>
              <a:noFill/>
              <a:ln w="101600" cap="rnd">
                <a:solidFill>
                  <a:srgbClr val="3EA8C2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5" name="フリーフォーム: 図形 854">
                <a:extLst>
                  <a:ext uri="{FF2B5EF4-FFF2-40B4-BE49-F238E27FC236}">
                    <a16:creationId xmlns:a16="http://schemas.microsoft.com/office/drawing/2014/main" id="{BADAC49C-F692-4D4F-BCE6-FABA95DAA910}"/>
                  </a:ext>
                </a:extLst>
              </p:cNvPr>
              <p:cNvSpPr/>
              <p:nvPr/>
            </p:nvSpPr>
            <p:spPr>
              <a:xfrm>
                <a:off x="23343430" y="7230011"/>
                <a:ext cx="354501" cy="387072"/>
              </a:xfrm>
              <a:custGeom>
                <a:avLst/>
                <a:gdLst>
                  <a:gd name="connsiteX0" fmla="*/ 513548 w 513548"/>
                  <a:gd name="connsiteY0" fmla="*/ 0 h 560732"/>
                  <a:gd name="connsiteX1" fmla="*/ 503022 w 513548"/>
                  <a:gd name="connsiteY1" fmla="*/ 104401 h 560732"/>
                  <a:gd name="connsiteX2" fmla="*/ 51926 w 513548"/>
                  <a:gd name="connsiteY2" fmla="*/ 555498 h 560732"/>
                  <a:gd name="connsiteX3" fmla="*/ 0 w 513548"/>
                  <a:gd name="connsiteY3" fmla="*/ 560732 h 560732"/>
                  <a:gd name="connsiteX4" fmla="*/ 26904 w 513548"/>
                  <a:gd name="connsiteY4" fmla="*/ 504883 h 560732"/>
                  <a:gd name="connsiteX5" fmla="*/ 450852 w 513548"/>
                  <a:gd name="connsiteY5" fmla="*/ 38087 h 560732"/>
                  <a:gd name="connsiteX0" fmla="*/ 51926 w 594462"/>
                  <a:gd name="connsiteY0" fmla="*/ 555498 h 560732"/>
                  <a:gd name="connsiteX1" fmla="*/ 0 w 594462"/>
                  <a:gd name="connsiteY1" fmla="*/ 560732 h 560732"/>
                  <a:gd name="connsiteX2" fmla="*/ 26904 w 594462"/>
                  <a:gd name="connsiteY2" fmla="*/ 504883 h 560732"/>
                  <a:gd name="connsiteX3" fmla="*/ 450852 w 594462"/>
                  <a:gd name="connsiteY3" fmla="*/ 38087 h 560732"/>
                  <a:gd name="connsiteX4" fmla="*/ 513548 w 594462"/>
                  <a:gd name="connsiteY4" fmla="*/ 0 h 560732"/>
                  <a:gd name="connsiteX5" fmla="*/ 594462 w 594462"/>
                  <a:gd name="connsiteY5" fmla="*/ 195841 h 560732"/>
                  <a:gd name="connsiteX0" fmla="*/ 51926 w 513548"/>
                  <a:gd name="connsiteY0" fmla="*/ 555498 h 560732"/>
                  <a:gd name="connsiteX1" fmla="*/ 0 w 513548"/>
                  <a:gd name="connsiteY1" fmla="*/ 560732 h 560732"/>
                  <a:gd name="connsiteX2" fmla="*/ 26904 w 513548"/>
                  <a:gd name="connsiteY2" fmla="*/ 504883 h 560732"/>
                  <a:gd name="connsiteX3" fmla="*/ 450852 w 513548"/>
                  <a:gd name="connsiteY3" fmla="*/ 38087 h 560732"/>
                  <a:gd name="connsiteX4" fmla="*/ 513548 w 513548"/>
                  <a:gd name="connsiteY4" fmla="*/ 0 h 560732"/>
                  <a:gd name="connsiteX0" fmla="*/ 0 w 513548"/>
                  <a:gd name="connsiteY0" fmla="*/ 560732 h 560732"/>
                  <a:gd name="connsiteX1" fmla="*/ 26904 w 513548"/>
                  <a:gd name="connsiteY1" fmla="*/ 504883 h 560732"/>
                  <a:gd name="connsiteX2" fmla="*/ 450852 w 513548"/>
                  <a:gd name="connsiteY2" fmla="*/ 38087 h 560732"/>
                  <a:gd name="connsiteX3" fmla="*/ 513548 w 513548"/>
                  <a:gd name="connsiteY3" fmla="*/ 0 h 560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13548" h="560732">
                    <a:moveTo>
                      <a:pt x="0" y="560732"/>
                    </a:moveTo>
                    <a:lnTo>
                      <a:pt x="26904" y="504883"/>
                    </a:lnTo>
                    <a:cubicBezTo>
                      <a:pt x="128818" y="317276"/>
                      <a:pt x="274756" y="157056"/>
                      <a:pt x="450852" y="38087"/>
                    </a:cubicBezTo>
                    <a:lnTo>
                      <a:pt x="513548" y="0"/>
                    </a:lnTo>
                  </a:path>
                </a:pathLst>
              </a:custGeom>
              <a:noFill/>
              <a:ln w="101600" cap="rnd">
                <a:solidFill>
                  <a:srgbClr val="3EA8C2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56" name="フリーフォーム: 図形 855">
                <a:extLst>
                  <a:ext uri="{FF2B5EF4-FFF2-40B4-BE49-F238E27FC236}">
                    <a16:creationId xmlns:a16="http://schemas.microsoft.com/office/drawing/2014/main" id="{4C2D07CB-E288-4F6F-9892-76AC656D00CC}"/>
                  </a:ext>
                </a:extLst>
              </p:cNvPr>
              <p:cNvSpPr/>
              <p:nvPr/>
            </p:nvSpPr>
            <p:spPr>
              <a:xfrm>
                <a:off x="23422433" y="7381921"/>
                <a:ext cx="384175" cy="351965"/>
              </a:xfrm>
              <a:custGeom>
                <a:avLst/>
                <a:gdLst>
                  <a:gd name="connsiteX0" fmla="*/ 556534 w 556534"/>
                  <a:gd name="connsiteY0" fmla="*/ 0 h 509874"/>
                  <a:gd name="connsiteX1" fmla="*/ 551630 w 556534"/>
                  <a:gd name="connsiteY1" fmla="*/ 48643 h 509874"/>
                  <a:gd name="connsiteX2" fmla="*/ 100534 w 556534"/>
                  <a:gd name="connsiteY2" fmla="*/ 499739 h 509874"/>
                  <a:gd name="connsiteX3" fmla="*/ 0 w 556534"/>
                  <a:gd name="connsiteY3" fmla="*/ 509874 h 509874"/>
                  <a:gd name="connsiteX4" fmla="*/ 13762 w 556534"/>
                  <a:gd name="connsiteY4" fmla="*/ 487221 h 509874"/>
                  <a:gd name="connsiteX5" fmla="*/ 543094 w 556534"/>
                  <a:gd name="connsiteY5" fmla="*/ 6475 h 509874"/>
                  <a:gd name="connsiteX0" fmla="*/ 100534 w 643070"/>
                  <a:gd name="connsiteY0" fmla="*/ 499739 h 509874"/>
                  <a:gd name="connsiteX1" fmla="*/ 0 w 643070"/>
                  <a:gd name="connsiteY1" fmla="*/ 509874 h 509874"/>
                  <a:gd name="connsiteX2" fmla="*/ 13762 w 643070"/>
                  <a:gd name="connsiteY2" fmla="*/ 487221 h 509874"/>
                  <a:gd name="connsiteX3" fmla="*/ 543094 w 643070"/>
                  <a:gd name="connsiteY3" fmla="*/ 6475 h 509874"/>
                  <a:gd name="connsiteX4" fmla="*/ 556534 w 643070"/>
                  <a:gd name="connsiteY4" fmla="*/ 0 h 509874"/>
                  <a:gd name="connsiteX5" fmla="*/ 643070 w 643070"/>
                  <a:gd name="connsiteY5" fmla="*/ 140083 h 509874"/>
                  <a:gd name="connsiteX0" fmla="*/ 0 w 643070"/>
                  <a:gd name="connsiteY0" fmla="*/ 509874 h 509874"/>
                  <a:gd name="connsiteX1" fmla="*/ 13762 w 643070"/>
                  <a:gd name="connsiteY1" fmla="*/ 487221 h 509874"/>
                  <a:gd name="connsiteX2" fmla="*/ 543094 w 643070"/>
                  <a:gd name="connsiteY2" fmla="*/ 6475 h 509874"/>
                  <a:gd name="connsiteX3" fmla="*/ 556534 w 643070"/>
                  <a:gd name="connsiteY3" fmla="*/ 0 h 509874"/>
                  <a:gd name="connsiteX4" fmla="*/ 643070 w 643070"/>
                  <a:gd name="connsiteY4" fmla="*/ 140083 h 509874"/>
                  <a:gd name="connsiteX0" fmla="*/ 0 w 556534"/>
                  <a:gd name="connsiteY0" fmla="*/ 509874 h 509874"/>
                  <a:gd name="connsiteX1" fmla="*/ 13762 w 556534"/>
                  <a:gd name="connsiteY1" fmla="*/ 487221 h 509874"/>
                  <a:gd name="connsiteX2" fmla="*/ 543094 w 556534"/>
                  <a:gd name="connsiteY2" fmla="*/ 6475 h 509874"/>
                  <a:gd name="connsiteX3" fmla="*/ 556534 w 556534"/>
                  <a:gd name="connsiteY3" fmla="*/ 0 h 509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6534" h="509874">
                    <a:moveTo>
                      <a:pt x="0" y="509874"/>
                    </a:moveTo>
                    <a:lnTo>
                      <a:pt x="13762" y="487221"/>
                    </a:lnTo>
                    <a:cubicBezTo>
                      <a:pt x="148668" y="287532"/>
                      <a:pt x="330354" y="122042"/>
                      <a:pt x="543094" y="6475"/>
                    </a:cubicBezTo>
                    <a:lnTo>
                      <a:pt x="556534" y="0"/>
                    </a:lnTo>
                  </a:path>
                </a:pathLst>
              </a:custGeom>
              <a:noFill/>
              <a:ln w="101600" cap="rnd">
                <a:solidFill>
                  <a:srgbClr val="3EA8C2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57" name="グループ化 856">
              <a:extLst>
                <a:ext uri="{FF2B5EF4-FFF2-40B4-BE49-F238E27FC236}">
                  <a16:creationId xmlns:a16="http://schemas.microsoft.com/office/drawing/2014/main" id="{959649C7-5D10-4016-9D82-706196F44486}"/>
                </a:ext>
              </a:extLst>
            </p:cNvPr>
            <p:cNvGrpSpPr/>
            <p:nvPr/>
          </p:nvGrpSpPr>
          <p:grpSpPr>
            <a:xfrm>
              <a:off x="22812235" y="8328540"/>
              <a:ext cx="1836555" cy="2838566"/>
              <a:chOff x="22812235" y="8328540"/>
              <a:chExt cx="1836555" cy="2838566"/>
            </a:xfrm>
          </p:grpSpPr>
          <p:sp>
            <p:nvSpPr>
              <p:cNvPr id="858" name="フリーフォーム: 図形 857">
                <a:extLst>
                  <a:ext uri="{FF2B5EF4-FFF2-40B4-BE49-F238E27FC236}">
                    <a16:creationId xmlns:a16="http://schemas.microsoft.com/office/drawing/2014/main" id="{07C07F1A-49AA-4A7D-8D00-1ED7AB05FEB5}"/>
                  </a:ext>
                </a:extLst>
              </p:cNvPr>
              <p:cNvSpPr/>
              <p:nvPr/>
            </p:nvSpPr>
            <p:spPr>
              <a:xfrm rot="20785211">
                <a:off x="23625366" y="8328540"/>
                <a:ext cx="1023424" cy="1068195"/>
              </a:xfrm>
              <a:custGeom>
                <a:avLst/>
                <a:gdLst>
                  <a:gd name="connsiteX0" fmla="*/ 1482581 w 1482581"/>
                  <a:gd name="connsiteY0" fmla="*/ 0 h 1547440"/>
                  <a:gd name="connsiteX1" fmla="*/ 1445348 w 1482581"/>
                  <a:gd name="connsiteY1" fmla="*/ 1374312 h 1547440"/>
                  <a:gd name="connsiteX2" fmla="*/ 1079317 w 1482581"/>
                  <a:gd name="connsiteY2" fmla="*/ 1547440 h 1547440"/>
                  <a:gd name="connsiteX3" fmla="*/ 1117275 w 1482581"/>
                  <a:gd name="connsiteY3" fmla="*/ 1134396 h 1547440"/>
                  <a:gd name="connsiteX4" fmla="*/ 47963 w 1482581"/>
                  <a:gd name="connsiteY4" fmla="*/ 1134396 h 1547440"/>
                  <a:gd name="connsiteX5" fmla="*/ 52723 w 1482581"/>
                  <a:gd name="connsiteY5" fmla="*/ 1078898 h 1547440"/>
                  <a:gd name="connsiteX6" fmla="*/ 38220 w 1482581"/>
                  <a:gd name="connsiteY6" fmla="*/ 852507 h 1547440"/>
                  <a:gd name="connsiteX7" fmla="*/ 0 w 1482581"/>
                  <a:gd name="connsiteY7" fmla="*/ 708989 h 1547440"/>
                  <a:gd name="connsiteX8" fmla="*/ 11988 w 1482581"/>
                  <a:gd name="connsiteY8" fmla="*/ 698438 h 1547440"/>
                  <a:gd name="connsiteX9" fmla="*/ 324821 w 1482581"/>
                  <a:gd name="connsiteY9" fmla="*/ 146099 h 1547440"/>
                  <a:gd name="connsiteX10" fmla="*/ 346737 w 1482581"/>
                  <a:gd name="connsiteY10" fmla="*/ 29987 h 1547440"/>
                  <a:gd name="connsiteX11" fmla="*/ 349309 w 1482581"/>
                  <a:gd name="connsiteY11" fmla="*/ 0 h 1547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82581" h="1547440">
                    <a:moveTo>
                      <a:pt x="1482581" y="0"/>
                    </a:moveTo>
                    <a:lnTo>
                      <a:pt x="1445348" y="1374312"/>
                    </a:lnTo>
                    <a:lnTo>
                      <a:pt x="1079317" y="1547440"/>
                    </a:lnTo>
                    <a:lnTo>
                      <a:pt x="1117275" y="1134396"/>
                    </a:lnTo>
                    <a:lnTo>
                      <a:pt x="47963" y="1134396"/>
                    </a:lnTo>
                    <a:lnTo>
                      <a:pt x="52723" y="1078898"/>
                    </a:lnTo>
                    <a:cubicBezTo>
                      <a:pt x="55421" y="1002252"/>
                      <a:pt x="50396" y="926478"/>
                      <a:pt x="38220" y="852507"/>
                    </a:cubicBezTo>
                    <a:lnTo>
                      <a:pt x="0" y="708989"/>
                    </a:lnTo>
                    <a:lnTo>
                      <a:pt x="11988" y="698438"/>
                    </a:lnTo>
                    <a:cubicBezTo>
                      <a:pt x="161002" y="552280"/>
                      <a:pt x="272201" y="363938"/>
                      <a:pt x="324821" y="146099"/>
                    </a:cubicBezTo>
                    <a:cubicBezTo>
                      <a:pt x="334176" y="107372"/>
                      <a:pt x="341458" y="68629"/>
                      <a:pt x="346737" y="29987"/>
                    </a:cubicBezTo>
                    <a:lnTo>
                      <a:pt x="349309" y="0"/>
                    </a:lnTo>
                    <a:close/>
                  </a:path>
                </a:pathLst>
              </a:custGeom>
              <a:solidFill>
                <a:srgbClr val="FBF8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9" name="フリーフォーム: 図形 858">
                <a:extLst>
                  <a:ext uri="{FF2B5EF4-FFF2-40B4-BE49-F238E27FC236}">
                    <a16:creationId xmlns:a16="http://schemas.microsoft.com/office/drawing/2014/main" id="{053F78E1-3ED3-4658-9C17-DBCC2008490B}"/>
                  </a:ext>
                </a:extLst>
              </p:cNvPr>
              <p:cNvSpPr/>
              <p:nvPr/>
            </p:nvSpPr>
            <p:spPr>
              <a:xfrm>
                <a:off x="22812235" y="8794749"/>
                <a:ext cx="1244760" cy="2372357"/>
              </a:xfrm>
              <a:custGeom>
                <a:avLst/>
                <a:gdLst>
                  <a:gd name="connsiteX0" fmla="*/ 1482396 w 1803220"/>
                  <a:gd name="connsiteY0" fmla="*/ 0 h 3436712"/>
                  <a:gd name="connsiteX1" fmla="*/ 1803220 w 1803220"/>
                  <a:gd name="connsiteY1" fmla="*/ 320824 h 3436712"/>
                  <a:gd name="connsiteX2" fmla="*/ 1796702 w 1803220"/>
                  <a:gd name="connsiteY2" fmla="*/ 385482 h 3436712"/>
                  <a:gd name="connsiteX3" fmla="*/ 1789266 w 1803220"/>
                  <a:gd name="connsiteY3" fmla="*/ 409436 h 3436712"/>
                  <a:gd name="connsiteX4" fmla="*/ 1791742 w 1803220"/>
                  <a:gd name="connsiteY4" fmla="*/ 410188 h 3436712"/>
                  <a:gd name="connsiteX5" fmla="*/ 1245790 w 1803220"/>
                  <a:gd name="connsiteY5" fmla="*/ 2978904 h 3436712"/>
                  <a:gd name="connsiteX6" fmla="*/ 1238396 w 1803220"/>
                  <a:gd name="connsiteY6" fmla="*/ 2976020 h 3436712"/>
                  <a:gd name="connsiteX7" fmla="*/ 1215306 w 1803220"/>
                  <a:gd name="connsiteY7" fmla="*/ 3050406 h 3436712"/>
                  <a:gd name="connsiteX8" fmla="*/ 632508 w 1803220"/>
                  <a:gd name="connsiteY8" fmla="*/ 3436712 h 3436712"/>
                  <a:gd name="connsiteX9" fmla="*/ 0 w 1803220"/>
                  <a:gd name="connsiteY9" fmla="*/ 2804206 h 3436712"/>
                  <a:gd name="connsiteX10" fmla="*/ 49706 w 1803220"/>
                  <a:gd name="connsiteY10" fmla="*/ 2558006 h 3436712"/>
                  <a:gd name="connsiteX11" fmla="*/ 85938 w 1803220"/>
                  <a:gd name="connsiteY11" fmla="*/ 2491256 h 3436712"/>
                  <a:gd name="connsiteX12" fmla="*/ 83604 w 1803220"/>
                  <a:gd name="connsiteY12" fmla="*/ 2490102 h 3436712"/>
                  <a:gd name="connsiteX13" fmla="*/ 1175654 w 1803220"/>
                  <a:gd name="connsiteY13" fmla="*/ 223015 h 3436712"/>
                  <a:gd name="connsiteX14" fmla="*/ 1178146 w 1803220"/>
                  <a:gd name="connsiteY14" fmla="*/ 223772 h 3436712"/>
                  <a:gd name="connsiteX15" fmla="*/ 1186784 w 1803220"/>
                  <a:gd name="connsiteY15" fmla="*/ 195945 h 3436712"/>
                  <a:gd name="connsiteX16" fmla="*/ 1482396 w 1803220"/>
                  <a:gd name="connsiteY16" fmla="*/ 0 h 3436712"/>
                  <a:gd name="connsiteX0" fmla="*/ 1482396 w 1803220"/>
                  <a:gd name="connsiteY0" fmla="*/ 0 h 3436712"/>
                  <a:gd name="connsiteX1" fmla="*/ 1803220 w 1803220"/>
                  <a:gd name="connsiteY1" fmla="*/ 320824 h 3436712"/>
                  <a:gd name="connsiteX2" fmla="*/ 1796702 w 1803220"/>
                  <a:gd name="connsiteY2" fmla="*/ 385482 h 3436712"/>
                  <a:gd name="connsiteX3" fmla="*/ 1789266 w 1803220"/>
                  <a:gd name="connsiteY3" fmla="*/ 409436 h 3436712"/>
                  <a:gd name="connsiteX4" fmla="*/ 1791742 w 1803220"/>
                  <a:gd name="connsiteY4" fmla="*/ 410188 h 3436712"/>
                  <a:gd name="connsiteX5" fmla="*/ 1238396 w 1803220"/>
                  <a:gd name="connsiteY5" fmla="*/ 2976020 h 3436712"/>
                  <a:gd name="connsiteX6" fmla="*/ 1215306 w 1803220"/>
                  <a:gd name="connsiteY6" fmla="*/ 3050406 h 3436712"/>
                  <a:gd name="connsiteX7" fmla="*/ 632508 w 1803220"/>
                  <a:gd name="connsiteY7" fmla="*/ 3436712 h 3436712"/>
                  <a:gd name="connsiteX8" fmla="*/ 0 w 1803220"/>
                  <a:gd name="connsiteY8" fmla="*/ 2804206 h 3436712"/>
                  <a:gd name="connsiteX9" fmla="*/ 49706 w 1803220"/>
                  <a:gd name="connsiteY9" fmla="*/ 2558006 h 3436712"/>
                  <a:gd name="connsiteX10" fmla="*/ 85938 w 1803220"/>
                  <a:gd name="connsiteY10" fmla="*/ 2491256 h 3436712"/>
                  <a:gd name="connsiteX11" fmla="*/ 83604 w 1803220"/>
                  <a:gd name="connsiteY11" fmla="*/ 2490102 h 3436712"/>
                  <a:gd name="connsiteX12" fmla="*/ 1175654 w 1803220"/>
                  <a:gd name="connsiteY12" fmla="*/ 223015 h 3436712"/>
                  <a:gd name="connsiteX13" fmla="*/ 1178146 w 1803220"/>
                  <a:gd name="connsiteY13" fmla="*/ 223772 h 3436712"/>
                  <a:gd name="connsiteX14" fmla="*/ 1186784 w 1803220"/>
                  <a:gd name="connsiteY14" fmla="*/ 195945 h 3436712"/>
                  <a:gd name="connsiteX15" fmla="*/ 1482396 w 1803220"/>
                  <a:gd name="connsiteY15" fmla="*/ 0 h 3436712"/>
                  <a:gd name="connsiteX0" fmla="*/ 1482396 w 1803220"/>
                  <a:gd name="connsiteY0" fmla="*/ 0 h 3436712"/>
                  <a:gd name="connsiteX1" fmla="*/ 1803220 w 1803220"/>
                  <a:gd name="connsiteY1" fmla="*/ 320824 h 3436712"/>
                  <a:gd name="connsiteX2" fmla="*/ 1796702 w 1803220"/>
                  <a:gd name="connsiteY2" fmla="*/ 385482 h 3436712"/>
                  <a:gd name="connsiteX3" fmla="*/ 1789266 w 1803220"/>
                  <a:gd name="connsiteY3" fmla="*/ 409436 h 3436712"/>
                  <a:gd name="connsiteX4" fmla="*/ 1791742 w 1803220"/>
                  <a:gd name="connsiteY4" fmla="*/ 410188 h 3436712"/>
                  <a:gd name="connsiteX5" fmla="*/ 1238396 w 1803220"/>
                  <a:gd name="connsiteY5" fmla="*/ 2976020 h 3436712"/>
                  <a:gd name="connsiteX6" fmla="*/ 1215306 w 1803220"/>
                  <a:gd name="connsiteY6" fmla="*/ 3050406 h 3436712"/>
                  <a:gd name="connsiteX7" fmla="*/ 632508 w 1803220"/>
                  <a:gd name="connsiteY7" fmla="*/ 3436712 h 3436712"/>
                  <a:gd name="connsiteX8" fmla="*/ 0 w 1803220"/>
                  <a:gd name="connsiteY8" fmla="*/ 2804206 h 3436712"/>
                  <a:gd name="connsiteX9" fmla="*/ 49706 w 1803220"/>
                  <a:gd name="connsiteY9" fmla="*/ 2558006 h 3436712"/>
                  <a:gd name="connsiteX10" fmla="*/ 85938 w 1803220"/>
                  <a:gd name="connsiteY10" fmla="*/ 2491256 h 3436712"/>
                  <a:gd name="connsiteX11" fmla="*/ 1175654 w 1803220"/>
                  <a:gd name="connsiteY11" fmla="*/ 223015 h 3436712"/>
                  <a:gd name="connsiteX12" fmla="*/ 1178146 w 1803220"/>
                  <a:gd name="connsiteY12" fmla="*/ 223772 h 3436712"/>
                  <a:gd name="connsiteX13" fmla="*/ 1186784 w 1803220"/>
                  <a:gd name="connsiteY13" fmla="*/ 195945 h 3436712"/>
                  <a:gd name="connsiteX14" fmla="*/ 1482396 w 1803220"/>
                  <a:gd name="connsiteY14" fmla="*/ 0 h 3436712"/>
                  <a:gd name="connsiteX0" fmla="*/ 1482396 w 1803220"/>
                  <a:gd name="connsiteY0" fmla="*/ 0 h 3436712"/>
                  <a:gd name="connsiteX1" fmla="*/ 1803220 w 1803220"/>
                  <a:gd name="connsiteY1" fmla="*/ 320824 h 3436712"/>
                  <a:gd name="connsiteX2" fmla="*/ 1796702 w 1803220"/>
                  <a:gd name="connsiteY2" fmla="*/ 385482 h 3436712"/>
                  <a:gd name="connsiteX3" fmla="*/ 1789266 w 1803220"/>
                  <a:gd name="connsiteY3" fmla="*/ 409436 h 3436712"/>
                  <a:gd name="connsiteX4" fmla="*/ 1791742 w 1803220"/>
                  <a:gd name="connsiteY4" fmla="*/ 410188 h 3436712"/>
                  <a:gd name="connsiteX5" fmla="*/ 1238396 w 1803220"/>
                  <a:gd name="connsiteY5" fmla="*/ 2976020 h 3436712"/>
                  <a:gd name="connsiteX6" fmla="*/ 1215306 w 1803220"/>
                  <a:gd name="connsiteY6" fmla="*/ 3050406 h 3436712"/>
                  <a:gd name="connsiteX7" fmla="*/ 632508 w 1803220"/>
                  <a:gd name="connsiteY7" fmla="*/ 3436712 h 3436712"/>
                  <a:gd name="connsiteX8" fmla="*/ 0 w 1803220"/>
                  <a:gd name="connsiteY8" fmla="*/ 2804206 h 3436712"/>
                  <a:gd name="connsiteX9" fmla="*/ 49706 w 1803220"/>
                  <a:gd name="connsiteY9" fmla="*/ 2558006 h 3436712"/>
                  <a:gd name="connsiteX10" fmla="*/ 85938 w 1803220"/>
                  <a:gd name="connsiteY10" fmla="*/ 2491256 h 3436712"/>
                  <a:gd name="connsiteX11" fmla="*/ 1175654 w 1803220"/>
                  <a:gd name="connsiteY11" fmla="*/ 223015 h 3436712"/>
                  <a:gd name="connsiteX12" fmla="*/ 1178146 w 1803220"/>
                  <a:gd name="connsiteY12" fmla="*/ 223772 h 3436712"/>
                  <a:gd name="connsiteX13" fmla="*/ 1186784 w 1803220"/>
                  <a:gd name="connsiteY13" fmla="*/ 195945 h 3436712"/>
                  <a:gd name="connsiteX14" fmla="*/ 1482396 w 1803220"/>
                  <a:gd name="connsiteY14" fmla="*/ 0 h 3436712"/>
                  <a:gd name="connsiteX0" fmla="*/ 1482396 w 1803220"/>
                  <a:gd name="connsiteY0" fmla="*/ 0 h 3436712"/>
                  <a:gd name="connsiteX1" fmla="*/ 1803220 w 1803220"/>
                  <a:gd name="connsiteY1" fmla="*/ 320824 h 3436712"/>
                  <a:gd name="connsiteX2" fmla="*/ 1796702 w 1803220"/>
                  <a:gd name="connsiteY2" fmla="*/ 385482 h 3436712"/>
                  <a:gd name="connsiteX3" fmla="*/ 1789266 w 1803220"/>
                  <a:gd name="connsiteY3" fmla="*/ 409436 h 3436712"/>
                  <a:gd name="connsiteX4" fmla="*/ 1791742 w 1803220"/>
                  <a:gd name="connsiteY4" fmla="*/ 410188 h 3436712"/>
                  <a:gd name="connsiteX5" fmla="*/ 1238396 w 1803220"/>
                  <a:gd name="connsiteY5" fmla="*/ 2976020 h 3436712"/>
                  <a:gd name="connsiteX6" fmla="*/ 1215306 w 1803220"/>
                  <a:gd name="connsiteY6" fmla="*/ 3050406 h 3436712"/>
                  <a:gd name="connsiteX7" fmla="*/ 632508 w 1803220"/>
                  <a:gd name="connsiteY7" fmla="*/ 3436712 h 3436712"/>
                  <a:gd name="connsiteX8" fmla="*/ 0 w 1803220"/>
                  <a:gd name="connsiteY8" fmla="*/ 2804206 h 3436712"/>
                  <a:gd name="connsiteX9" fmla="*/ 49706 w 1803220"/>
                  <a:gd name="connsiteY9" fmla="*/ 2558006 h 3436712"/>
                  <a:gd name="connsiteX10" fmla="*/ 1175654 w 1803220"/>
                  <a:gd name="connsiteY10" fmla="*/ 223015 h 3436712"/>
                  <a:gd name="connsiteX11" fmla="*/ 1178146 w 1803220"/>
                  <a:gd name="connsiteY11" fmla="*/ 223772 h 3436712"/>
                  <a:gd name="connsiteX12" fmla="*/ 1186784 w 1803220"/>
                  <a:gd name="connsiteY12" fmla="*/ 195945 h 3436712"/>
                  <a:gd name="connsiteX13" fmla="*/ 1482396 w 1803220"/>
                  <a:gd name="connsiteY13" fmla="*/ 0 h 3436712"/>
                  <a:gd name="connsiteX0" fmla="*/ 1482396 w 1803220"/>
                  <a:gd name="connsiteY0" fmla="*/ 0 h 3436712"/>
                  <a:gd name="connsiteX1" fmla="*/ 1803220 w 1803220"/>
                  <a:gd name="connsiteY1" fmla="*/ 320824 h 3436712"/>
                  <a:gd name="connsiteX2" fmla="*/ 1796702 w 1803220"/>
                  <a:gd name="connsiteY2" fmla="*/ 385482 h 3436712"/>
                  <a:gd name="connsiteX3" fmla="*/ 1789266 w 1803220"/>
                  <a:gd name="connsiteY3" fmla="*/ 409436 h 3436712"/>
                  <a:gd name="connsiteX4" fmla="*/ 1238396 w 1803220"/>
                  <a:gd name="connsiteY4" fmla="*/ 2976020 h 3436712"/>
                  <a:gd name="connsiteX5" fmla="*/ 1215306 w 1803220"/>
                  <a:gd name="connsiteY5" fmla="*/ 3050406 h 3436712"/>
                  <a:gd name="connsiteX6" fmla="*/ 632508 w 1803220"/>
                  <a:gd name="connsiteY6" fmla="*/ 3436712 h 3436712"/>
                  <a:gd name="connsiteX7" fmla="*/ 0 w 1803220"/>
                  <a:gd name="connsiteY7" fmla="*/ 2804206 h 3436712"/>
                  <a:gd name="connsiteX8" fmla="*/ 49706 w 1803220"/>
                  <a:gd name="connsiteY8" fmla="*/ 2558006 h 3436712"/>
                  <a:gd name="connsiteX9" fmla="*/ 1175654 w 1803220"/>
                  <a:gd name="connsiteY9" fmla="*/ 223015 h 3436712"/>
                  <a:gd name="connsiteX10" fmla="*/ 1178146 w 1803220"/>
                  <a:gd name="connsiteY10" fmla="*/ 223772 h 3436712"/>
                  <a:gd name="connsiteX11" fmla="*/ 1186784 w 1803220"/>
                  <a:gd name="connsiteY11" fmla="*/ 195945 h 3436712"/>
                  <a:gd name="connsiteX12" fmla="*/ 1482396 w 1803220"/>
                  <a:gd name="connsiteY12" fmla="*/ 0 h 3436712"/>
                  <a:gd name="connsiteX0" fmla="*/ 1482396 w 1803220"/>
                  <a:gd name="connsiteY0" fmla="*/ 0 h 3436712"/>
                  <a:gd name="connsiteX1" fmla="*/ 1803220 w 1803220"/>
                  <a:gd name="connsiteY1" fmla="*/ 320824 h 3436712"/>
                  <a:gd name="connsiteX2" fmla="*/ 1796702 w 1803220"/>
                  <a:gd name="connsiteY2" fmla="*/ 385482 h 3436712"/>
                  <a:gd name="connsiteX3" fmla="*/ 1238396 w 1803220"/>
                  <a:gd name="connsiteY3" fmla="*/ 2976020 h 3436712"/>
                  <a:gd name="connsiteX4" fmla="*/ 1215306 w 1803220"/>
                  <a:gd name="connsiteY4" fmla="*/ 3050406 h 3436712"/>
                  <a:gd name="connsiteX5" fmla="*/ 632508 w 1803220"/>
                  <a:gd name="connsiteY5" fmla="*/ 3436712 h 3436712"/>
                  <a:gd name="connsiteX6" fmla="*/ 0 w 1803220"/>
                  <a:gd name="connsiteY6" fmla="*/ 2804206 h 3436712"/>
                  <a:gd name="connsiteX7" fmla="*/ 49706 w 1803220"/>
                  <a:gd name="connsiteY7" fmla="*/ 2558006 h 3436712"/>
                  <a:gd name="connsiteX8" fmla="*/ 1175654 w 1803220"/>
                  <a:gd name="connsiteY8" fmla="*/ 223015 h 3436712"/>
                  <a:gd name="connsiteX9" fmla="*/ 1178146 w 1803220"/>
                  <a:gd name="connsiteY9" fmla="*/ 223772 h 3436712"/>
                  <a:gd name="connsiteX10" fmla="*/ 1186784 w 1803220"/>
                  <a:gd name="connsiteY10" fmla="*/ 195945 h 3436712"/>
                  <a:gd name="connsiteX11" fmla="*/ 1482396 w 1803220"/>
                  <a:gd name="connsiteY11" fmla="*/ 0 h 3436712"/>
                  <a:gd name="connsiteX0" fmla="*/ 1482396 w 1803220"/>
                  <a:gd name="connsiteY0" fmla="*/ 0 h 3436712"/>
                  <a:gd name="connsiteX1" fmla="*/ 1803220 w 1803220"/>
                  <a:gd name="connsiteY1" fmla="*/ 320824 h 3436712"/>
                  <a:gd name="connsiteX2" fmla="*/ 1796702 w 1803220"/>
                  <a:gd name="connsiteY2" fmla="*/ 385482 h 3436712"/>
                  <a:gd name="connsiteX3" fmla="*/ 1238396 w 1803220"/>
                  <a:gd name="connsiteY3" fmla="*/ 2976020 h 3436712"/>
                  <a:gd name="connsiteX4" fmla="*/ 1215306 w 1803220"/>
                  <a:gd name="connsiteY4" fmla="*/ 3050406 h 3436712"/>
                  <a:gd name="connsiteX5" fmla="*/ 632508 w 1803220"/>
                  <a:gd name="connsiteY5" fmla="*/ 3436712 h 3436712"/>
                  <a:gd name="connsiteX6" fmla="*/ 0 w 1803220"/>
                  <a:gd name="connsiteY6" fmla="*/ 2804206 h 3436712"/>
                  <a:gd name="connsiteX7" fmla="*/ 49706 w 1803220"/>
                  <a:gd name="connsiteY7" fmla="*/ 2558006 h 3436712"/>
                  <a:gd name="connsiteX8" fmla="*/ 1175654 w 1803220"/>
                  <a:gd name="connsiteY8" fmla="*/ 223015 h 3436712"/>
                  <a:gd name="connsiteX9" fmla="*/ 1186784 w 1803220"/>
                  <a:gd name="connsiteY9" fmla="*/ 195945 h 3436712"/>
                  <a:gd name="connsiteX10" fmla="*/ 1482396 w 1803220"/>
                  <a:gd name="connsiteY10" fmla="*/ 0 h 3436712"/>
                  <a:gd name="connsiteX0" fmla="*/ 1482396 w 1803220"/>
                  <a:gd name="connsiteY0" fmla="*/ 0 h 3436712"/>
                  <a:gd name="connsiteX1" fmla="*/ 1803220 w 1803220"/>
                  <a:gd name="connsiteY1" fmla="*/ 320824 h 3436712"/>
                  <a:gd name="connsiteX2" fmla="*/ 1796702 w 1803220"/>
                  <a:gd name="connsiteY2" fmla="*/ 385482 h 3436712"/>
                  <a:gd name="connsiteX3" fmla="*/ 1238396 w 1803220"/>
                  <a:gd name="connsiteY3" fmla="*/ 2976020 h 3436712"/>
                  <a:gd name="connsiteX4" fmla="*/ 1215306 w 1803220"/>
                  <a:gd name="connsiteY4" fmla="*/ 3050406 h 3436712"/>
                  <a:gd name="connsiteX5" fmla="*/ 632508 w 1803220"/>
                  <a:gd name="connsiteY5" fmla="*/ 3436712 h 3436712"/>
                  <a:gd name="connsiteX6" fmla="*/ 0 w 1803220"/>
                  <a:gd name="connsiteY6" fmla="*/ 2804206 h 3436712"/>
                  <a:gd name="connsiteX7" fmla="*/ 49706 w 1803220"/>
                  <a:gd name="connsiteY7" fmla="*/ 2558006 h 3436712"/>
                  <a:gd name="connsiteX8" fmla="*/ 1186784 w 1803220"/>
                  <a:gd name="connsiteY8" fmla="*/ 195945 h 3436712"/>
                  <a:gd name="connsiteX9" fmla="*/ 1482396 w 1803220"/>
                  <a:gd name="connsiteY9" fmla="*/ 0 h 3436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3220" h="3436712">
                    <a:moveTo>
                      <a:pt x="1482396" y="0"/>
                    </a:moveTo>
                    <a:cubicBezTo>
                      <a:pt x="1659580" y="0"/>
                      <a:pt x="1803220" y="143638"/>
                      <a:pt x="1803220" y="320824"/>
                    </a:cubicBezTo>
                    <a:cubicBezTo>
                      <a:pt x="1803220" y="342972"/>
                      <a:pt x="1800976" y="364596"/>
                      <a:pt x="1796702" y="385482"/>
                    </a:cubicBezTo>
                    <a:lnTo>
                      <a:pt x="1238396" y="2976020"/>
                    </a:lnTo>
                    <a:lnTo>
                      <a:pt x="1215306" y="3050406"/>
                    </a:lnTo>
                    <a:cubicBezTo>
                      <a:pt x="1119288" y="3277422"/>
                      <a:pt x="894500" y="3436712"/>
                      <a:pt x="632508" y="3436712"/>
                    </a:cubicBezTo>
                    <a:cubicBezTo>
                      <a:pt x="283184" y="3436712"/>
                      <a:pt x="0" y="3153528"/>
                      <a:pt x="0" y="2804206"/>
                    </a:cubicBezTo>
                    <a:cubicBezTo>
                      <a:pt x="0" y="2716876"/>
                      <a:pt x="17700" y="2633678"/>
                      <a:pt x="49706" y="2558006"/>
                    </a:cubicBezTo>
                    <a:lnTo>
                      <a:pt x="1186784" y="195945"/>
                    </a:lnTo>
                    <a:cubicBezTo>
                      <a:pt x="1235488" y="80796"/>
                      <a:pt x="1349506" y="0"/>
                      <a:pt x="1482396" y="0"/>
                    </a:cubicBezTo>
                    <a:close/>
                  </a:path>
                </a:pathLst>
              </a:custGeom>
              <a:solidFill>
                <a:srgbClr val="FBF8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63" name="グループ化 762">
              <a:extLst>
                <a:ext uri="{FF2B5EF4-FFF2-40B4-BE49-F238E27FC236}">
                  <a16:creationId xmlns:a16="http://schemas.microsoft.com/office/drawing/2014/main" id="{F444BC52-3D11-42DD-A343-5F13E35F5E98}"/>
                </a:ext>
              </a:extLst>
            </p:cNvPr>
            <p:cNvGrpSpPr/>
            <p:nvPr/>
          </p:nvGrpSpPr>
          <p:grpSpPr>
            <a:xfrm>
              <a:off x="22854011" y="17072362"/>
              <a:ext cx="2788161" cy="2101658"/>
              <a:chOff x="22854011" y="17072362"/>
              <a:chExt cx="2788161" cy="2101658"/>
            </a:xfrm>
          </p:grpSpPr>
          <p:sp>
            <p:nvSpPr>
              <p:cNvPr id="764" name="フリーフォーム: 図形 763">
                <a:extLst>
                  <a:ext uri="{FF2B5EF4-FFF2-40B4-BE49-F238E27FC236}">
                    <a16:creationId xmlns:a16="http://schemas.microsoft.com/office/drawing/2014/main" id="{156A6E05-A2E7-41F1-9C72-9D83C836DA8E}"/>
                  </a:ext>
                </a:extLst>
              </p:cNvPr>
              <p:cNvSpPr/>
              <p:nvPr/>
            </p:nvSpPr>
            <p:spPr>
              <a:xfrm>
                <a:off x="22854011" y="17072362"/>
                <a:ext cx="2788161" cy="2101658"/>
              </a:xfrm>
              <a:custGeom>
                <a:avLst/>
                <a:gdLst>
                  <a:gd name="connsiteX0" fmla="*/ 2019532 w 4039066"/>
                  <a:gd name="connsiteY0" fmla="*/ 0 h 3044564"/>
                  <a:gd name="connsiteX1" fmla="*/ 4039066 w 4039066"/>
                  <a:gd name="connsiteY1" fmla="*/ 2019532 h 3044564"/>
                  <a:gd name="connsiteX2" fmla="*/ 3795318 w 4039066"/>
                  <a:gd name="connsiteY2" fmla="*/ 2982160 h 3044564"/>
                  <a:gd name="connsiteX3" fmla="*/ 3757408 w 4039066"/>
                  <a:gd name="connsiteY3" fmla="*/ 3044564 h 3044564"/>
                  <a:gd name="connsiteX4" fmla="*/ 281658 w 4039066"/>
                  <a:gd name="connsiteY4" fmla="*/ 3044564 h 3044564"/>
                  <a:gd name="connsiteX5" fmla="*/ 243746 w 4039066"/>
                  <a:gd name="connsiteY5" fmla="*/ 2982160 h 3044564"/>
                  <a:gd name="connsiteX6" fmla="*/ 0 w 4039066"/>
                  <a:gd name="connsiteY6" fmla="*/ 2019532 h 3044564"/>
                  <a:gd name="connsiteX7" fmla="*/ 2019532 w 4039066"/>
                  <a:gd name="connsiteY7" fmla="*/ 0 h 3044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39066" h="3044564">
                    <a:moveTo>
                      <a:pt x="2019532" y="0"/>
                    </a:moveTo>
                    <a:cubicBezTo>
                      <a:pt x="3134890" y="0"/>
                      <a:pt x="4039066" y="904176"/>
                      <a:pt x="4039066" y="2019532"/>
                    </a:cubicBezTo>
                    <a:cubicBezTo>
                      <a:pt x="4039066" y="2368080"/>
                      <a:pt x="3950768" y="2696006"/>
                      <a:pt x="3795318" y="2982160"/>
                    </a:cubicBezTo>
                    <a:lnTo>
                      <a:pt x="3757408" y="3044564"/>
                    </a:lnTo>
                    <a:lnTo>
                      <a:pt x="281658" y="3044564"/>
                    </a:lnTo>
                    <a:lnTo>
                      <a:pt x="243746" y="2982160"/>
                    </a:lnTo>
                    <a:cubicBezTo>
                      <a:pt x="88298" y="2696006"/>
                      <a:pt x="0" y="2368080"/>
                      <a:pt x="0" y="2019532"/>
                    </a:cubicBezTo>
                    <a:cubicBezTo>
                      <a:pt x="0" y="904176"/>
                      <a:pt x="904176" y="0"/>
                      <a:pt x="2019532" y="0"/>
                    </a:cubicBezTo>
                    <a:close/>
                  </a:path>
                </a:pathLst>
              </a:custGeom>
              <a:solidFill>
                <a:srgbClr val="1334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65" name="フリーフォーム: 図形 764">
                <a:extLst>
                  <a:ext uri="{FF2B5EF4-FFF2-40B4-BE49-F238E27FC236}">
                    <a16:creationId xmlns:a16="http://schemas.microsoft.com/office/drawing/2014/main" id="{8399981D-38EA-4064-ACEF-1D10AF4DE524}"/>
                  </a:ext>
                </a:extLst>
              </p:cNvPr>
              <p:cNvSpPr/>
              <p:nvPr/>
            </p:nvSpPr>
            <p:spPr>
              <a:xfrm>
                <a:off x="22965356" y="17072362"/>
                <a:ext cx="2390820" cy="932104"/>
              </a:xfrm>
              <a:custGeom>
                <a:avLst/>
                <a:gdLst>
                  <a:gd name="connsiteX0" fmla="*/ 1858232 w 3463458"/>
                  <a:gd name="connsiteY0" fmla="*/ 0 h 1350292"/>
                  <a:gd name="connsiteX1" fmla="*/ 3416602 w 3463458"/>
                  <a:gd name="connsiteY1" fmla="*/ 734922 h 1350292"/>
                  <a:gd name="connsiteX2" fmla="*/ 3463458 w 3463458"/>
                  <a:gd name="connsiteY2" fmla="*/ 797580 h 1350292"/>
                  <a:gd name="connsiteX3" fmla="*/ 3460668 w 3463458"/>
                  <a:gd name="connsiteY3" fmla="*/ 795334 h 1350292"/>
                  <a:gd name="connsiteX4" fmla="*/ 2620408 w 3463458"/>
                  <a:gd name="connsiteY4" fmla="*/ 527538 h 1350292"/>
                  <a:gd name="connsiteX5" fmla="*/ 1697114 w 3463458"/>
                  <a:gd name="connsiteY5" fmla="*/ 858992 h 1350292"/>
                  <a:gd name="connsiteX6" fmla="*/ 1608324 w 3463458"/>
                  <a:gd name="connsiteY6" fmla="*/ 932300 h 1350292"/>
                  <a:gd name="connsiteX7" fmla="*/ 581954 w 3463458"/>
                  <a:gd name="connsiteY7" fmla="*/ 1350292 h 1350292"/>
                  <a:gd name="connsiteX8" fmla="*/ 16962 w 3463458"/>
                  <a:gd name="connsiteY8" fmla="*/ 1236226 h 1350292"/>
                  <a:gd name="connsiteX9" fmla="*/ 0 w 3463458"/>
                  <a:gd name="connsiteY9" fmla="*/ 1228054 h 1350292"/>
                  <a:gd name="connsiteX10" fmla="*/ 82446 w 3463458"/>
                  <a:gd name="connsiteY10" fmla="*/ 1056904 h 1350292"/>
                  <a:gd name="connsiteX11" fmla="*/ 1858232 w 3463458"/>
                  <a:gd name="connsiteY11" fmla="*/ 0 h 1350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463458" h="1350292">
                    <a:moveTo>
                      <a:pt x="1858232" y="0"/>
                    </a:moveTo>
                    <a:cubicBezTo>
                      <a:pt x="2485620" y="0"/>
                      <a:pt x="3046190" y="286086"/>
                      <a:pt x="3416602" y="734922"/>
                    </a:cubicBezTo>
                    <a:lnTo>
                      <a:pt x="3463458" y="797580"/>
                    </a:lnTo>
                    <a:lnTo>
                      <a:pt x="3460668" y="795334"/>
                    </a:lnTo>
                    <a:cubicBezTo>
                      <a:pt x="3223532" y="626698"/>
                      <a:pt x="2933550" y="527538"/>
                      <a:pt x="2620408" y="527538"/>
                    </a:cubicBezTo>
                    <a:cubicBezTo>
                      <a:pt x="2269688" y="527538"/>
                      <a:pt x="1948020" y="651926"/>
                      <a:pt x="1697114" y="858992"/>
                    </a:cubicBezTo>
                    <a:cubicBezTo>
                      <a:pt x="1672280" y="881048"/>
                      <a:pt x="1645064" y="895958"/>
                      <a:pt x="1608324" y="932300"/>
                    </a:cubicBezTo>
                    <a:cubicBezTo>
                      <a:pt x="1345654" y="1194970"/>
                      <a:pt x="982778" y="1350292"/>
                      <a:pt x="581954" y="1350292"/>
                    </a:cubicBezTo>
                    <a:cubicBezTo>
                      <a:pt x="381542" y="1350292"/>
                      <a:pt x="190618" y="1309676"/>
                      <a:pt x="16962" y="1236226"/>
                    </a:cubicBezTo>
                    <a:lnTo>
                      <a:pt x="0" y="1228054"/>
                    </a:lnTo>
                    <a:lnTo>
                      <a:pt x="82446" y="1056904"/>
                    </a:lnTo>
                    <a:cubicBezTo>
                      <a:pt x="424434" y="427364"/>
                      <a:pt x="1091424" y="0"/>
                      <a:pt x="1858232" y="0"/>
                    </a:cubicBezTo>
                    <a:close/>
                  </a:path>
                </a:pathLst>
              </a:custGeom>
              <a:solidFill>
                <a:srgbClr val="3EA8C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66" name="フリーフォーム: 図形 765">
                <a:extLst>
                  <a:ext uri="{FF2B5EF4-FFF2-40B4-BE49-F238E27FC236}">
                    <a16:creationId xmlns:a16="http://schemas.microsoft.com/office/drawing/2014/main" id="{A2408462-4BFF-483C-B012-25EFC2BE9B79}"/>
                  </a:ext>
                </a:extLst>
              </p:cNvPr>
              <p:cNvSpPr/>
              <p:nvPr/>
            </p:nvSpPr>
            <p:spPr>
              <a:xfrm>
                <a:off x="22931500" y="18918406"/>
                <a:ext cx="2633184" cy="255614"/>
              </a:xfrm>
              <a:custGeom>
                <a:avLst/>
                <a:gdLst>
                  <a:gd name="connsiteX0" fmla="*/ 0 w 3814558"/>
                  <a:gd name="connsiteY0" fmla="*/ 0 h 370296"/>
                  <a:gd name="connsiteX1" fmla="*/ 3814558 w 3814558"/>
                  <a:gd name="connsiteY1" fmla="*/ 0 h 370296"/>
                  <a:gd name="connsiteX2" fmla="*/ 3786730 w 3814558"/>
                  <a:gd name="connsiteY2" fmla="*/ 85774 h 370296"/>
                  <a:gd name="connsiteX3" fmla="*/ 3683064 w 3814558"/>
                  <a:gd name="connsiteY3" fmla="*/ 307892 h 370296"/>
                  <a:gd name="connsiteX4" fmla="*/ 3645154 w 3814558"/>
                  <a:gd name="connsiteY4" fmla="*/ 370296 h 370296"/>
                  <a:gd name="connsiteX5" fmla="*/ 169404 w 3814558"/>
                  <a:gd name="connsiteY5" fmla="*/ 370296 h 370296"/>
                  <a:gd name="connsiteX6" fmla="*/ 131492 w 3814558"/>
                  <a:gd name="connsiteY6" fmla="*/ 307892 h 370296"/>
                  <a:gd name="connsiteX7" fmla="*/ 27828 w 3814558"/>
                  <a:gd name="connsiteY7" fmla="*/ 85774 h 370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14558" h="370296">
                    <a:moveTo>
                      <a:pt x="0" y="0"/>
                    </a:moveTo>
                    <a:lnTo>
                      <a:pt x="3814558" y="0"/>
                    </a:lnTo>
                    <a:lnTo>
                      <a:pt x="3786730" y="85774"/>
                    </a:lnTo>
                    <a:cubicBezTo>
                      <a:pt x="3756592" y="162204"/>
                      <a:pt x="3721926" y="236354"/>
                      <a:pt x="3683064" y="307892"/>
                    </a:cubicBezTo>
                    <a:lnTo>
                      <a:pt x="3645154" y="370296"/>
                    </a:lnTo>
                    <a:lnTo>
                      <a:pt x="169404" y="370296"/>
                    </a:lnTo>
                    <a:lnTo>
                      <a:pt x="131492" y="307892"/>
                    </a:lnTo>
                    <a:cubicBezTo>
                      <a:pt x="92630" y="236354"/>
                      <a:pt x="57966" y="162204"/>
                      <a:pt x="27828" y="85774"/>
                    </a:cubicBezTo>
                    <a:close/>
                  </a:path>
                </a:pathLst>
              </a:custGeom>
              <a:solidFill>
                <a:srgbClr val="D3CCC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6745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D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二等辺三角形 200">
            <a:extLst>
              <a:ext uri="{FF2B5EF4-FFF2-40B4-BE49-F238E27FC236}">
                <a16:creationId xmlns:a16="http://schemas.microsoft.com/office/drawing/2014/main" id="{1B54FC33-42AF-4B99-8D5E-8E4EC316D8EB}"/>
              </a:ext>
            </a:extLst>
          </p:cNvPr>
          <p:cNvSpPr/>
          <p:nvPr/>
        </p:nvSpPr>
        <p:spPr>
          <a:xfrm rot="19774264" flipH="1">
            <a:off x="7569196" y="-8470649"/>
            <a:ext cx="15226551" cy="36918900"/>
          </a:xfrm>
          <a:prstGeom prst="triangle">
            <a:avLst/>
          </a:prstGeom>
          <a:noFill/>
          <a:ln w="190500">
            <a:solidFill>
              <a:srgbClr val="933E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二等辺三角形 197">
            <a:extLst>
              <a:ext uri="{FF2B5EF4-FFF2-40B4-BE49-F238E27FC236}">
                <a16:creationId xmlns:a16="http://schemas.microsoft.com/office/drawing/2014/main" id="{0905A574-EDE0-458D-8129-6A2FF1E7A620}"/>
              </a:ext>
            </a:extLst>
          </p:cNvPr>
          <p:cNvSpPr/>
          <p:nvPr/>
        </p:nvSpPr>
        <p:spPr>
          <a:xfrm rot="19774264" flipH="1">
            <a:off x="7426033" y="-8997052"/>
            <a:ext cx="15226551" cy="37484239"/>
          </a:xfrm>
          <a:custGeom>
            <a:avLst/>
            <a:gdLst>
              <a:gd name="connsiteX0" fmla="*/ 0 w 15226551"/>
              <a:gd name="connsiteY0" fmla="*/ 36918900 h 36918900"/>
              <a:gd name="connsiteX1" fmla="*/ 7613276 w 15226551"/>
              <a:gd name="connsiteY1" fmla="*/ 0 h 36918900"/>
              <a:gd name="connsiteX2" fmla="*/ 15226551 w 15226551"/>
              <a:gd name="connsiteY2" fmla="*/ 36918900 h 36918900"/>
              <a:gd name="connsiteX3" fmla="*/ 0 w 15226551"/>
              <a:gd name="connsiteY3" fmla="*/ 36918900 h 36918900"/>
              <a:gd name="connsiteX0" fmla="*/ 0 w 15226551"/>
              <a:gd name="connsiteY0" fmla="*/ 37484239 h 37484239"/>
              <a:gd name="connsiteX1" fmla="*/ 8650985 w 15226551"/>
              <a:gd name="connsiteY1" fmla="*/ 0 h 37484239"/>
              <a:gd name="connsiteX2" fmla="*/ 15226551 w 15226551"/>
              <a:gd name="connsiteY2" fmla="*/ 37484239 h 37484239"/>
              <a:gd name="connsiteX3" fmla="*/ 0 w 15226551"/>
              <a:gd name="connsiteY3" fmla="*/ 37484239 h 37484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26551" h="37484239">
                <a:moveTo>
                  <a:pt x="0" y="37484239"/>
                </a:moveTo>
                <a:lnTo>
                  <a:pt x="8650985" y="0"/>
                </a:lnTo>
                <a:lnTo>
                  <a:pt x="15226551" y="37484239"/>
                </a:lnTo>
                <a:lnTo>
                  <a:pt x="0" y="37484239"/>
                </a:lnTo>
                <a:close/>
              </a:path>
            </a:pathLst>
          </a:custGeom>
          <a:solidFill>
            <a:srgbClr val="933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楕円 60">
            <a:extLst>
              <a:ext uri="{FF2B5EF4-FFF2-40B4-BE49-F238E27FC236}">
                <a16:creationId xmlns:a16="http://schemas.microsoft.com/office/drawing/2014/main" id="{068173FB-51C0-4430-8220-93F3EADC1D48}"/>
              </a:ext>
            </a:extLst>
          </p:cNvPr>
          <p:cNvSpPr/>
          <p:nvPr/>
        </p:nvSpPr>
        <p:spPr>
          <a:xfrm flipH="1">
            <a:off x="16006326" y="16972271"/>
            <a:ext cx="511767" cy="511767"/>
          </a:xfrm>
          <a:prstGeom prst="ellipse">
            <a:avLst/>
          </a:prstGeom>
          <a:solidFill>
            <a:schemeClr val="accent2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楕円 62">
            <a:extLst>
              <a:ext uri="{FF2B5EF4-FFF2-40B4-BE49-F238E27FC236}">
                <a16:creationId xmlns:a16="http://schemas.microsoft.com/office/drawing/2014/main" id="{94D321CD-29DA-46A8-83E0-D8C73310DDBD}"/>
              </a:ext>
            </a:extLst>
          </p:cNvPr>
          <p:cNvSpPr/>
          <p:nvPr/>
        </p:nvSpPr>
        <p:spPr>
          <a:xfrm flipH="1">
            <a:off x="14181168" y="9599903"/>
            <a:ext cx="2509033" cy="2509033"/>
          </a:xfrm>
          <a:prstGeom prst="ellipse">
            <a:avLst/>
          </a:prstGeom>
          <a:solidFill>
            <a:schemeClr val="accent2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30" name="グループ化 1029">
            <a:extLst>
              <a:ext uri="{FF2B5EF4-FFF2-40B4-BE49-F238E27FC236}">
                <a16:creationId xmlns:a16="http://schemas.microsoft.com/office/drawing/2014/main" id="{5CCEA8BC-AF99-4A85-86D0-219D59415E86}"/>
              </a:ext>
            </a:extLst>
          </p:cNvPr>
          <p:cNvGrpSpPr/>
          <p:nvPr/>
        </p:nvGrpSpPr>
        <p:grpSpPr>
          <a:xfrm>
            <a:off x="14388009" y="14040437"/>
            <a:ext cx="1817078" cy="3357924"/>
            <a:chOff x="14388009" y="14040437"/>
            <a:chExt cx="1817078" cy="3357924"/>
          </a:xfrm>
        </p:grpSpPr>
        <p:sp>
          <p:nvSpPr>
            <p:cNvPr id="383" name="フリーフォーム: 図形 382">
              <a:extLst>
                <a:ext uri="{FF2B5EF4-FFF2-40B4-BE49-F238E27FC236}">
                  <a16:creationId xmlns:a16="http://schemas.microsoft.com/office/drawing/2014/main" id="{0C2C636A-54BB-496A-A4EF-CD5D0383B385}"/>
                </a:ext>
              </a:extLst>
            </p:cNvPr>
            <p:cNvSpPr/>
            <p:nvPr/>
          </p:nvSpPr>
          <p:spPr>
            <a:xfrm rot="20162994" flipH="1">
              <a:off x="14388009" y="14040437"/>
              <a:ext cx="1185802" cy="1287214"/>
            </a:xfrm>
            <a:custGeom>
              <a:avLst/>
              <a:gdLst>
                <a:gd name="connsiteX0" fmla="*/ 0 w 1185802"/>
                <a:gd name="connsiteY0" fmla="*/ 0 h 1287214"/>
                <a:gd name="connsiteX1" fmla="*/ 71084 w 1185802"/>
                <a:gd name="connsiteY1" fmla="*/ 1240725 h 1287214"/>
                <a:gd name="connsiteX2" fmla="*/ 71084 w 1185802"/>
                <a:gd name="connsiteY2" fmla="*/ 1240724 h 1287214"/>
                <a:gd name="connsiteX3" fmla="*/ 1016146 w 1185802"/>
                <a:gd name="connsiteY3" fmla="*/ 1287214 h 1287214"/>
                <a:gd name="connsiteX4" fmla="*/ 1185802 w 1185802"/>
                <a:gd name="connsiteY4" fmla="*/ 57053 h 1287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5802" h="1287214">
                  <a:moveTo>
                    <a:pt x="0" y="0"/>
                  </a:moveTo>
                  <a:lnTo>
                    <a:pt x="71084" y="1240725"/>
                  </a:lnTo>
                  <a:lnTo>
                    <a:pt x="71084" y="1240724"/>
                  </a:lnTo>
                  <a:lnTo>
                    <a:pt x="1016146" y="1287214"/>
                  </a:lnTo>
                  <a:lnTo>
                    <a:pt x="1185802" y="57053"/>
                  </a:lnTo>
                  <a:close/>
                </a:path>
              </a:pathLst>
            </a:custGeom>
            <a:solidFill>
              <a:srgbClr val="FAE1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5" name="フリーフォーム: 図形 64">
              <a:extLst>
                <a:ext uri="{FF2B5EF4-FFF2-40B4-BE49-F238E27FC236}">
                  <a16:creationId xmlns:a16="http://schemas.microsoft.com/office/drawing/2014/main" id="{BE7E9181-6AD8-48E1-8A89-D9DFCE483BD7}"/>
                </a:ext>
              </a:extLst>
            </p:cNvPr>
            <p:cNvSpPr/>
            <p:nvPr/>
          </p:nvSpPr>
          <p:spPr>
            <a:xfrm rot="20162994" flipH="1">
              <a:off x="15260026" y="15111282"/>
              <a:ext cx="945061" cy="2287079"/>
            </a:xfrm>
            <a:custGeom>
              <a:avLst/>
              <a:gdLst>
                <a:gd name="connsiteX0" fmla="*/ 0 w 1393650"/>
                <a:gd name="connsiteY0" fmla="*/ 0 h 3372679"/>
                <a:gd name="connsiteX1" fmla="*/ 1393650 w 1393650"/>
                <a:gd name="connsiteY1" fmla="*/ 68557 h 3372679"/>
                <a:gd name="connsiteX2" fmla="*/ 937967 w 1393650"/>
                <a:gd name="connsiteY2" fmla="*/ 3372679 h 3372679"/>
                <a:gd name="connsiteX3" fmla="*/ 192436 w 1393650"/>
                <a:gd name="connsiteY3" fmla="*/ 3358878 h 3372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3650" h="3372679">
                  <a:moveTo>
                    <a:pt x="0" y="0"/>
                  </a:moveTo>
                  <a:lnTo>
                    <a:pt x="1393650" y="68557"/>
                  </a:lnTo>
                  <a:lnTo>
                    <a:pt x="937967" y="3372679"/>
                  </a:lnTo>
                  <a:lnTo>
                    <a:pt x="192436" y="3358878"/>
                  </a:lnTo>
                  <a:close/>
                </a:path>
              </a:pathLst>
            </a:custGeom>
            <a:solidFill>
              <a:srgbClr val="D255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6" name="フリーフォーム: 図形 65">
              <a:extLst>
                <a:ext uri="{FF2B5EF4-FFF2-40B4-BE49-F238E27FC236}">
                  <a16:creationId xmlns:a16="http://schemas.microsoft.com/office/drawing/2014/main" id="{1F26B2D3-4F5B-4388-804F-522DD4E4C00B}"/>
                </a:ext>
              </a:extLst>
            </p:cNvPr>
            <p:cNvSpPr/>
            <p:nvPr/>
          </p:nvSpPr>
          <p:spPr>
            <a:xfrm rot="20162994" flipH="1">
              <a:off x="15828605" y="15630003"/>
              <a:ext cx="193853" cy="446462"/>
            </a:xfrm>
            <a:custGeom>
              <a:avLst/>
              <a:gdLst>
                <a:gd name="connsiteX0" fmla="*/ 680 w 285868"/>
                <a:gd name="connsiteY0" fmla="*/ 0 h 658383"/>
                <a:gd name="connsiteX1" fmla="*/ 285868 w 285868"/>
                <a:gd name="connsiteY1" fmla="*/ 313683 h 658383"/>
                <a:gd name="connsiteX2" fmla="*/ 39067 w 285868"/>
                <a:gd name="connsiteY2" fmla="*/ 658383 h 658383"/>
                <a:gd name="connsiteX3" fmla="*/ 37570 w 285868"/>
                <a:gd name="connsiteY3" fmla="*/ 656737 h 658383"/>
                <a:gd name="connsiteX4" fmla="*/ 0 w 285868"/>
                <a:gd name="connsiteY4" fmla="*/ 950 h 658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868" h="658383">
                  <a:moveTo>
                    <a:pt x="680" y="0"/>
                  </a:moveTo>
                  <a:lnTo>
                    <a:pt x="285868" y="313683"/>
                  </a:lnTo>
                  <a:lnTo>
                    <a:pt x="39067" y="658383"/>
                  </a:lnTo>
                  <a:lnTo>
                    <a:pt x="37570" y="656737"/>
                  </a:lnTo>
                  <a:lnTo>
                    <a:pt x="0" y="950"/>
                  </a:lnTo>
                  <a:close/>
                </a:path>
              </a:pathLst>
            </a:custGeom>
            <a:solidFill>
              <a:srgbClr val="0909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フリーフォーム: 図形 66">
              <a:extLst>
                <a:ext uri="{FF2B5EF4-FFF2-40B4-BE49-F238E27FC236}">
                  <a16:creationId xmlns:a16="http://schemas.microsoft.com/office/drawing/2014/main" id="{EDAB7541-B93B-4A80-9226-4EB203BDD082}"/>
                </a:ext>
              </a:extLst>
            </p:cNvPr>
            <p:cNvSpPr/>
            <p:nvPr/>
          </p:nvSpPr>
          <p:spPr>
            <a:xfrm rot="20162994" flipH="1">
              <a:off x="15584689" y="15107581"/>
              <a:ext cx="283155" cy="653787"/>
            </a:xfrm>
            <a:custGeom>
              <a:avLst/>
              <a:gdLst>
                <a:gd name="connsiteX0" fmla="*/ 0 w 417559"/>
                <a:gd name="connsiteY0" fmla="*/ 0 h 964118"/>
                <a:gd name="connsiteX1" fmla="*/ 417559 w 417559"/>
                <a:gd name="connsiteY1" fmla="*/ 459280 h 964118"/>
                <a:gd name="connsiteX2" fmla="*/ 56099 w 417559"/>
                <a:gd name="connsiteY2" fmla="*/ 964118 h 964118"/>
                <a:gd name="connsiteX3" fmla="*/ 55178 w 417559"/>
                <a:gd name="connsiteY3" fmla="*/ 963105 h 964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7559" h="964118">
                  <a:moveTo>
                    <a:pt x="0" y="0"/>
                  </a:moveTo>
                  <a:lnTo>
                    <a:pt x="417559" y="459280"/>
                  </a:lnTo>
                  <a:lnTo>
                    <a:pt x="56099" y="964118"/>
                  </a:lnTo>
                  <a:lnTo>
                    <a:pt x="55178" y="963105"/>
                  </a:lnTo>
                  <a:close/>
                </a:path>
              </a:pathLst>
            </a:custGeom>
            <a:solidFill>
              <a:srgbClr val="0909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フリーフォーム: 図形 67">
              <a:extLst>
                <a:ext uri="{FF2B5EF4-FFF2-40B4-BE49-F238E27FC236}">
                  <a16:creationId xmlns:a16="http://schemas.microsoft.com/office/drawing/2014/main" id="{A295982C-5569-4BF2-B004-3682B420A2AC}"/>
                </a:ext>
              </a:extLst>
            </p:cNvPr>
            <p:cNvSpPr/>
            <p:nvPr/>
          </p:nvSpPr>
          <p:spPr>
            <a:xfrm flipH="1">
              <a:off x="14694457" y="14360903"/>
              <a:ext cx="547030" cy="591381"/>
            </a:xfrm>
            <a:custGeom>
              <a:avLst/>
              <a:gdLst>
                <a:gd name="connsiteX0" fmla="*/ 0 w 806687"/>
                <a:gd name="connsiteY0" fmla="*/ 0 h 872090"/>
                <a:gd name="connsiteX1" fmla="*/ 49209 w 806687"/>
                <a:gd name="connsiteY1" fmla="*/ 90662 h 872090"/>
                <a:gd name="connsiteX2" fmla="*/ 775851 w 806687"/>
                <a:gd name="connsiteY2" fmla="*/ 477014 h 872090"/>
                <a:gd name="connsiteX3" fmla="*/ 806687 w 806687"/>
                <a:gd name="connsiteY3" fmla="*/ 473906 h 872090"/>
                <a:gd name="connsiteX4" fmla="*/ 803656 w 806687"/>
                <a:gd name="connsiteY4" fmla="*/ 474664 h 872090"/>
                <a:gd name="connsiteX5" fmla="*/ 189133 w 806687"/>
                <a:gd name="connsiteY5" fmla="*/ 820456 h 872090"/>
                <a:gd name="connsiteX6" fmla="*/ 153313 w 806687"/>
                <a:gd name="connsiteY6" fmla="*/ 857916 h 872090"/>
                <a:gd name="connsiteX7" fmla="*/ 149648 w 806687"/>
                <a:gd name="connsiteY7" fmla="*/ 855446 h 872090"/>
                <a:gd name="connsiteX8" fmla="*/ 148694 w 806687"/>
                <a:gd name="connsiteY8" fmla="*/ 856862 h 872090"/>
                <a:gd name="connsiteX9" fmla="*/ 111931 w 806687"/>
                <a:gd name="connsiteY9" fmla="*/ 872090 h 872090"/>
                <a:gd name="connsiteX10" fmla="*/ 59940 w 806687"/>
                <a:gd name="connsiteY10" fmla="*/ 820098 h 872090"/>
                <a:gd name="connsiteX11" fmla="*/ 62204 w 806687"/>
                <a:gd name="connsiteY11" fmla="*/ 808886 h 872090"/>
                <a:gd name="connsiteX12" fmla="*/ 60864 w 806687"/>
                <a:gd name="connsiteY12" fmla="*/ 808470 h 872090"/>
                <a:gd name="connsiteX13" fmla="*/ 69615 w 806687"/>
                <a:gd name="connsiteY13" fmla="*/ 762774 h 872090"/>
                <a:gd name="connsiteX14" fmla="*/ 88027 w 806687"/>
                <a:gd name="connsiteY14" fmla="*/ 519414 h 872090"/>
                <a:gd name="connsiteX15" fmla="*/ 16184 w 806687"/>
                <a:gd name="connsiteY15" fmla="*/ 44220 h 872090"/>
                <a:gd name="connsiteX0" fmla="*/ 0 w 806687"/>
                <a:gd name="connsiteY0" fmla="*/ 0 h 872090"/>
                <a:gd name="connsiteX1" fmla="*/ 49209 w 806687"/>
                <a:gd name="connsiteY1" fmla="*/ 90662 h 872090"/>
                <a:gd name="connsiteX2" fmla="*/ 775851 w 806687"/>
                <a:gd name="connsiteY2" fmla="*/ 477014 h 872090"/>
                <a:gd name="connsiteX3" fmla="*/ 806687 w 806687"/>
                <a:gd name="connsiteY3" fmla="*/ 473906 h 872090"/>
                <a:gd name="connsiteX4" fmla="*/ 803656 w 806687"/>
                <a:gd name="connsiteY4" fmla="*/ 474664 h 872090"/>
                <a:gd name="connsiteX5" fmla="*/ 189133 w 806687"/>
                <a:gd name="connsiteY5" fmla="*/ 820456 h 872090"/>
                <a:gd name="connsiteX6" fmla="*/ 149648 w 806687"/>
                <a:gd name="connsiteY6" fmla="*/ 855446 h 872090"/>
                <a:gd name="connsiteX7" fmla="*/ 148694 w 806687"/>
                <a:gd name="connsiteY7" fmla="*/ 856862 h 872090"/>
                <a:gd name="connsiteX8" fmla="*/ 111931 w 806687"/>
                <a:gd name="connsiteY8" fmla="*/ 872090 h 872090"/>
                <a:gd name="connsiteX9" fmla="*/ 59940 w 806687"/>
                <a:gd name="connsiteY9" fmla="*/ 820098 h 872090"/>
                <a:gd name="connsiteX10" fmla="*/ 62204 w 806687"/>
                <a:gd name="connsiteY10" fmla="*/ 808886 h 872090"/>
                <a:gd name="connsiteX11" fmla="*/ 60864 w 806687"/>
                <a:gd name="connsiteY11" fmla="*/ 808470 h 872090"/>
                <a:gd name="connsiteX12" fmla="*/ 69615 w 806687"/>
                <a:gd name="connsiteY12" fmla="*/ 762774 h 872090"/>
                <a:gd name="connsiteX13" fmla="*/ 88027 w 806687"/>
                <a:gd name="connsiteY13" fmla="*/ 519414 h 872090"/>
                <a:gd name="connsiteX14" fmla="*/ 16184 w 806687"/>
                <a:gd name="connsiteY14" fmla="*/ 44220 h 872090"/>
                <a:gd name="connsiteX15" fmla="*/ 0 w 806687"/>
                <a:gd name="connsiteY15" fmla="*/ 0 h 872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06687" h="872090">
                  <a:moveTo>
                    <a:pt x="0" y="0"/>
                  </a:moveTo>
                  <a:lnTo>
                    <a:pt x="49209" y="90662"/>
                  </a:lnTo>
                  <a:cubicBezTo>
                    <a:pt x="206687" y="323760"/>
                    <a:pt x="473372" y="477014"/>
                    <a:pt x="775851" y="477014"/>
                  </a:cubicBezTo>
                  <a:lnTo>
                    <a:pt x="806687" y="473906"/>
                  </a:lnTo>
                  <a:lnTo>
                    <a:pt x="803656" y="474664"/>
                  </a:lnTo>
                  <a:cubicBezTo>
                    <a:pt x="572593" y="543400"/>
                    <a:pt x="363426" y="662990"/>
                    <a:pt x="189133" y="820456"/>
                  </a:cubicBezTo>
                  <a:lnTo>
                    <a:pt x="149648" y="855446"/>
                  </a:lnTo>
                  <a:lnTo>
                    <a:pt x="148694" y="856862"/>
                  </a:lnTo>
                  <a:cubicBezTo>
                    <a:pt x="139286" y="866270"/>
                    <a:pt x="126288" y="872090"/>
                    <a:pt x="111931" y="872090"/>
                  </a:cubicBezTo>
                  <a:cubicBezTo>
                    <a:pt x="83217" y="872090"/>
                    <a:pt x="59940" y="848810"/>
                    <a:pt x="59940" y="820098"/>
                  </a:cubicBezTo>
                  <a:lnTo>
                    <a:pt x="62204" y="808886"/>
                  </a:lnTo>
                  <a:lnTo>
                    <a:pt x="60864" y="808470"/>
                  </a:lnTo>
                  <a:lnTo>
                    <a:pt x="69615" y="762774"/>
                  </a:lnTo>
                  <a:cubicBezTo>
                    <a:pt x="81739" y="683424"/>
                    <a:pt x="88027" y="602154"/>
                    <a:pt x="88027" y="519414"/>
                  </a:cubicBezTo>
                  <a:cubicBezTo>
                    <a:pt x="88027" y="353936"/>
                    <a:pt x="62875" y="194334"/>
                    <a:pt x="16184" y="4422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BDBD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240EE99A-8453-43CB-9C4E-55D5F9B01374}"/>
              </a:ext>
            </a:extLst>
          </p:cNvPr>
          <p:cNvSpPr/>
          <p:nvPr/>
        </p:nvSpPr>
        <p:spPr>
          <a:xfrm flipH="1">
            <a:off x="14121133" y="10825720"/>
            <a:ext cx="2492173" cy="3858655"/>
          </a:xfrm>
          <a:custGeom>
            <a:avLst/>
            <a:gdLst>
              <a:gd name="connsiteX0" fmla="*/ 3585967 w 3675124"/>
              <a:gd name="connsiteY0" fmla="*/ 0 h 5690230"/>
              <a:gd name="connsiteX1" fmla="*/ 3670151 w 3675124"/>
              <a:gd name="connsiteY1" fmla="*/ 4721396 h 5690230"/>
              <a:gd name="connsiteX2" fmla="*/ 3670600 w 3675124"/>
              <a:gd name="connsiteY2" fmla="*/ 4724334 h 5690230"/>
              <a:gd name="connsiteX3" fmla="*/ 3675124 w 3675124"/>
              <a:gd name="connsiteY3" fmla="*/ 4813930 h 5690230"/>
              <a:gd name="connsiteX4" fmla="*/ 2798824 w 3675124"/>
              <a:gd name="connsiteY4" fmla="*/ 5690230 h 5690230"/>
              <a:gd name="connsiteX5" fmla="*/ 2072182 w 3675124"/>
              <a:gd name="connsiteY5" fmla="*/ 5303878 h 5690230"/>
              <a:gd name="connsiteX6" fmla="*/ 2003500 w 3675124"/>
              <a:gd name="connsiteY6" fmla="*/ 5177340 h 5690230"/>
              <a:gd name="connsiteX7" fmla="*/ 2001294 w 3675124"/>
              <a:gd name="connsiteY7" fmla="*/ 5177928 h 5690230"/>
              <a:gd name="connsiteX8" fmla="*/ 0 w 3675124"/>
              <a:gd name="connsiteY8" fmla="*/ 683298 h 5690230"/>
              <a:gd name="connsiteX0" fmla="*/ 3585967 w 3675124"/>
              <a:gd name="connsiteY0" fmla="*/ 0 h 5690230"/>
              <a:gd name="connsiteX1" fmla="*/ 3670600 w 3675124"/>
              <a:gd name="connsiteY1" fmla="*/ 4724334 h 5690230"/>
              <a:gd name="connsiteX2" fmla="*/ 3675124 w 3675124"/>
              <a:gd name="connsiteY2" fmla="*/ 4813930 h 5690230"/>
              <a:gd name="connsiteX3" fmla="*/ 2798824 w 3675124"/>
              <a:gd name="connsiteY3" fmla="*/ 5690230 h 5690230"/>
              <a:gd name="connsiteX4" fmla="*/ 2072182 w 3675124"/>
              <a:gd name="connsiteY4" fmla="*/ 5303878 h 5690230"/>
              <a:gd name="connsiteX5" fmla="*/ 2003500 w 3675124"/>
              <a:gd name="connsiteY5" fmla="*/ 5177340 h 5690230"/>
              <a:gd name="connsiteX6" fmla="*/ 2001294 w 3675124"/>
              <a:gd name="connsiteY6" fmla="*/ 5177928 h 5690230"/>
              <a:gd name="connsiteX7" fmla="*/ 0 w 3675124"/>
              <a:gd name="connsiteY7" fmla="*/ 683298 h 5690230"/>
              <a:gd name="connsiteX8" fmla="*/ 3585967 w 3675124"/>
              <a:gd name="connsiteY8" fmla="*/ 0 h 5690230"/>
              <a:gd name="connsiteX0" fmla="*/ 3585967 w 3675124"/>
              <a:gd name="connsiteY0" fmla="*/ 0 h 5690230"/>
              <a:gd name="connsiteX1" fmla="*/ 3670600 w 3675124"/>
              <a:gd name="connsiteY1" fmla="*/ 4724334 h 5690230"/>
              <a:gd name="connsiteX2" fmla="*/ 3675124 w 3675124"/>
              <a:gd name="connsiteY2" fmla="*/ 4813930 h 5690230"/>
              <a:gd name="connsiteX3" fmla="*/ 2798824 w 3675124"/>
              <a:gd name="connsiteY3" fmla="*/ 5690230 h 5690230"/>
              <a:gd name="connsiteX4" fmla="*/ 2072182 w 3675124"/>
              <a:gd name="connsiteY4" fmla="*/ 5303878 h 5690230"/>
              <a:gd name="connsiteX5" fmla="*/ 2003500 w 3675124"/>
              <a:gd name="connsiteY5" fmla="*/ 5177340 h 5690230"/>
              <a:gd name="connsiteX6" fmla="*/ 0 w 3675124"/>
              <a:gd name="connsiteY6" fmla="*/ 683298 h 5690230"/>
              <a:gd name="connsiteX7" fmla="*/ 3585967 w 3675124"/>
              <a:gd name="connsiteY7" fmla="*/ 0 h 5690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75124" h="5690230">
                <a:moveTo>
                  <a:pt x="3585967" y="0"/>
                </a:moveTo>
                <a:lnTo>
                  <a:pt x="3670600" y="4724334"/>
                </a:lnTo>
                <a:cubicBezTo>
                  <a:pt x="3673591" y="4753792"/>
                  <a:pt x="3675124" y="4783682"/>
                  <a:pt x="3675124" y="4813930"/>
                </a:cubicBezTo>
                <a:cubicBezTo>
                  <a:pt x="3675124" y="5297898"/>
                  <a:pt x="3282791" y="5690230"/>
                  <a:pt x="2798824" y="5690230"/>
                </a:cubicBezTo>
                <a:cubicBezTo>
                  <a:pt x="2496345" y="5690230"/>
                  <a:pt x="2229660" y="5536976"/>
                  <a:pt x="2072182" y="5303878"/>
                </a:cubicBezTo>
                <a:lnTo>
                  <a:pt x="2003500" y="5177340"/>
                </a:lnTo>
                <a:lnTo>
                  <a:pt x="0" y="683298"/>
                </a:lnTo>
                <a:lnTo>
                  <a:pt x="3585967" y="0"/>
                </a:lnTo>
                <a:close/>
              </a:path>
            </a:pathLst>
          </a:custGeom>
          <a:solidFill>
            <a:srgbClr val="FBF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79" name="楕円 78">
            <a:extLst>
              <a:ext uri="{FF2B5EF4-FFF2-40B4-BE49-F238E27FC236}">
                <a16:creationId xmlns:a16="http://schemas.microsoft.com/office/drawing/2014/main" id="{3D2CC71C-E669-44E4-B861-B730F8569D19}"/>
              </a:ext>
            </a:extLst>
          </p:cNvPr>
          <p:cNvSpPr/>
          <p:nvPr/>
        </p:nvSpPr>
        <p:spPr>
          <a:xfrm>
            <a:off x="11707290" y="9599903"/>
            <a:ext cx="2509033" cy="2509033"/>
          </a:xfrm>
          <a:prstGeom prst="ellipse">
            <a:avLst/>
          </a:prstGeom>
          <a:solidFill>
            <a:schemeClr val="accent2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31" name="グループ化 1030">
            <a:extLst>
              <a:ext uri="{FF2B5EF4-FFF2-40B4-BE49-F238E27FC236}">
                <a16:creationId xmlns:a16="http://schemas.microsoft.com/office/drawing/2014/main" id="{6900CC34-2761-47CB-9B4E-13A73BDB2848}"/>
              </a:ext>
            </a:extLst>
          </p:cNvPr>
          <p:cNvGrpSpPr/>
          <p:nvPr/>
        </p:nvGrpSpPr>
        <p:grpSpPr>
          <a:xfrm>
            <a:off x="12192405" y="14040437"/>
            <a:ext cx="1817075" cy="3357924"/>
            <a:chOff x="12192405" y="14040437"/>
            <a:chExt cx="1817075" cy="3357924"/>
          </a:xfrm>
        </p:grpSpPr>
        <p:sp>
          <p:nvSpPr>
            <p:cNvPr id="380" name="フリーフォーム: 図形 379">
              <a:extLst>
                <a:ext uri="{FF2B5EF4-FFF2-40B4-BE49-F238E27FC236}">
                  <a16:creationId xmlns:a16="http://schemas.microsoft.com/office/drawing/2014/main" id="{215F7E9D-DC42-466E-9290-419619118A55}"/>
                </a:ext>
              </a:extLst>
            </p:cNvPr>
            <p:cNvSpPr/>
            <p:nvPr/>
          </p:nvSpPr>
          <p:spPr>
            <a:xfrm rot="1437006">
              <a:off x="12823678" y="14040437"/>
              <a:ext cx="1185802" cy="1287214"/>
            </a:xfrm>
            <a:custGeom>
              <a:avLst/>
              <a:gdLst>
                <a:gd name="connsiteX0" fmla="*/ 0 w 1185802"/>
                <a:gd name="connsiteY0" fmla="*/ 0 h 1287214"/>
                <a:gd name="connsiteX1" fmla="*/ 1185802 w 1185802"/>
                <a:gd name="connsiteY1" fmla="*/ 57053 h 1287214"/>
                <a:gd name="connsiteX2" fmla="*/ 1016146 w 1185802"/>
                <a:gd name="connsiteY2" fmla="*/ 1287214 h 1287214"/>
                <a:gd name="connsiteX3" fmla="*/ 71086 w 1185802"/>
                <a:gd name="connsiteY3" fmla="*/ 1240725 h 1287214"/>
                <a:gd name="connsiteX4" fmla="*/ 71084 w 1185802"/>
                <a:gd name="connsiteY4" fmla="*/ 1240728 h 1287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5802" h="1287214">
                  <a:moveTo>
                    <a:pt x="0" y="0"/>
                  </a:moveTo>
                  <a:lnTo>
                    <a:pt x="1185802" y="57053"/>
                  </a:lnTo>
                  <a:lnTo>
                    <a:pt x="1016146" y="1287214"/>
                  </a:lnTo>
                  <a:lnTo>
                    <a:pt x="71086" y="1240725"/>
                  </a:lnTo>
                  <a:lnTo>
                    <a:pt x="71084" y="1240728"/>
                  </a:lnTo>
                  <a:close/>
                </a:path>
              </a:pathLst>
            </a:custGeom>
            <a:solidFill>
              <a:srgbClr val="FAE1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1" name="フリーフォーム: 図形 80">
              <a:extLst>
                <a:ext uri="{FF2B5EF4-FFF2-40B4-BE49-F238E27FC236}">
                  <a16:creationId xmlns:a16="http://schemas.microsoft.com/office/drawing/2014/main" id="{849FB82D-C227-4E3E-B727-8782C1184445}"/>
                </a:ext>
              </a:extLst>
            </p:cNvPr>
            <p:cNvSpPr/>
            <p:nvPr/>
          </p:nvSpPr>
          <p:spPr>
            <a:xfrm rot="1437006">
              <a:off x="12192405" y="15111282"/>
              <a:ext cx="945061" cy="2287079"/>
            </a:xfrm>
            <a:custGeom>
              <a:avLst/>
              <a:gdLst>
                <a:gd name="connsiteX0" fmla="*/ 0 w 1393650"/>
                <a:gd name="connsiteY0" fmla="*/ 0 h 3372679"/>
                <a:gd name="connsiteX1" fmla="*/ 1393650 w 1393650"/>
                <a:gd name="connsiteY1" fmla="*/ 68557 h 3372679"/>
                <a:gd name="connsiteX2" fmla="*/ 937967 w 1393650"/>
                <a:gd name="connsiteY2" fmla="*/ 3372679 h 3372679"/>
                <a:gd name="connsiteX3" fmla="*/ 192436 w 1393650"/>
                <a:gd name="connsiteY3" fmla="*/ 3358878 h 3372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3650" h="3372679">
                  <a:moveTo>
                    <a:pt x="0" y="0"/>
                  </a:moveTo>
                  <a:lnTo>
                    <a:pt x="1393650" y="68557"/>
                  </a:lnTo>
                  <a:lnTo>
                    <a:pt x="937967" y="3372679"/>
                  </a:lnTo>
                  <a:lnTo>
                    <a:pt x="192436" y="3358878"/>
                  </a:lnTo>
                  <a:close/>
                </a:path>
              </a:pathLst>
            </a:custGeom>
            <a:solidFill>
              <a:srgbClr val="D255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2" name="フリーフォーム: 図形 81">
              <a:extLst>
                <a:ext uri="{FF2B5EF4-FFF2-40B4-BE49-F238E27FC236}">
                  <a16:creationId xmlns:a16="http://schemas.microsoft.com/office/drawing/2014/main" id="{8FA5494B-93C5-4AA3-8A73-75687C6872B2}"/>
                </a:ext>
              </a:extLst>
            </p:cNvPr>
            <p:cNvSpPr/>
            <p:nvPr/>
          </p:nvSpPr>
          <p:spPr>
            <a:xfrm rot="1437006">
              <a:off x="12375035" y="15630003"/>
              <a:ext cx="193853" cy="446462"/>
            </a:xfrm>
            <a:custGeom>
              <a:avLst/>
              <a:gdLst>
                <a:gd name="connsiteX0" fmla="*/ 680 w 285868"/>
                <a:gd name="connsiteY0" fmla="*/ 0 h 658383"/>
                <a:gd name="connsiteX1" fmla="*/ 285868 w 285868"/>
                <a:gd name="connsiteY1" fmla="*/ 313683 h 658383"/>
                <a:gd name="connsiteX2" fmla="*/ 39067 w 285868"/>
                <a:gd name="connsiteY2" fmla="*/ 658383 h 658383"/>
                <a:gd name="connsiteX3" fmla="*/ 37570 w 285868"/>
                <a:gd name="connsiteY3" fmla="*/ 656737 h 658383"/>
                <a:gd name="connsiteX4" fmla="*/ 0 w 285868"/>
                <a:gd name="connsiteY4" fmla="*/ 950 h 658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868" h="658383">
                  <a:moveTo>
                    <a:pt x="680" y="0"/>
                  </a:moveTo>
                  <a:lnTo>
                    <a:pt x="285868" y="313683"/>
                  </a:lnTo>
                  <a:lnTo>
                    <a:pt x="39067" y="658383"/>
                  </a:lnTo>
                  <a:lnTo>
                    <a:pt x="37570" y="656737"/>
                  </a:lnTo>
                  <a:lnTo>
                    <a:pt x="0" y="950"/>
                  </a:lnTo>
                  <a:close/>
                </a:path>
              </a:pathLst>
            </a:custGeom>
            <a:solidFill>
              <a:srgbClr val="0909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フリーフォーム: 図形 82">
              <a:extLst>
                <a:ext uri="{FF2B5EF4-FFF2-40B4-BE49-F238E27FC236}">
                  <a16:creationId xmlns:a16="http://schemas.microsoft.com/office/drawing/2014/main" id="{E62CFEEB-ACD3-4392-8974-E9A2BD31051A}"/>
                </a:ext>
              </a:extLst>
            </p:cNvPr>
            <p:cNvSpPr/>
            <p:nvPr/>
          </p:nvSpPr>
          <p:spPr>
            <a:xfrm rot="1437006">
              <a:off x="12529647" y="15107581"/>
              <a:ext cx="283155" cy="653787"/>
            </a:xfrm>
            <a:custGeom>
              <a:avLst/>
              <a:gdLst>
                <a:gd name="connsiteX0" fmla="*/ 0 w 417559"/>
                <a:gd name="connsiteY0" fmla="*/ 0 h 964118"/>
                <a:gd name="connsiteX1" fmla="*/ 417559 w 417559"/>
                <a:gd name="connsiteY1" fmla="*/ 459280 h 964118"/>
                <a:gd name="connsiteX2" fmla="*/ 56099 w 417559"/>
                <a:gd name="connsiteY2" fmla="*/ 964118 h 964118"/>
                <a:gd name="connsiteX3" fmla="*/ 55178 w 417559"/>
                <a:gd name="connsiteY3" fmla="*/ 963105 h 964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7559" h="964118">
                  <a:moveTo>
                    <a:pt x="0" y="0"/>
                  </a:moveTo>
                  <a:lnTo>
                    <a:pt x="417559" y="459280"/>
                  </a:lnTo>
                  <a:lnTo>
                    <a:pt x="56099" y="964118"/>
                  </a:lnTo>
                  <a:lnTo>
                    <a:pt x="55178" y="963105"/>
                  </a:lnTo>
                  <a:close/>
                </a:path>
              </a:pathLst>
            </a:custGeom>
            <a:solidFill>
              <a:srgbClr val="0909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フリーフォーム: 図形 83">
              <a:extLst>
                <a:ext uri="{FF2B5EF4-FFF2-40B4-BE49-F238E27FC236}">
                  <a16:creationId xmlns:a16="http://schemas.microsoft.com/office/drawing/2014/main" id="{1D250261-0854-405F-AE06-6C1CC0C821A5}"/>
                </a:ext>
              </a:extLst>
            </p:cNvPr>
            <p:cNvSpPr/>
            <p:nvPr/>
          </p:nvSpPr>
          <p:spPr>
            <a:xfrm>
              <a:off x="13156003" y="14360903"/>
              <a:ext cx="547030" cy="591381"/>
            </a:xfrm>
            <a:custGeom>
              <a:avLst/>
              <a:gdLst>
                <a:gd name="connsiteX0" fmla="*/ 0 w 806687"/>
                <a:gd name="connsiteY0" fmla="*/ 0 h 872090"/>
                <a:gd name="connsiteX1" fmla="*/ 49209 w 806687"/>
                <a:gd name="connsiteY1" fmla="*/ 90662 h 872090"/>
                <a:gd name="connsiteX2" fmla="*/ 775851 w 806687"/>
                <a:gd name="connsiteY2" fmla="*/ 477014 h 872090"/>
                <a:gd name="connsiteX3" fmla="*/ 806687 w 806687"/>
                <a:gd name="connsiteY3" fmla="*/ 473906 h 872090"/>
                <a:gd name="connsiteX4" fmla="*/ 803656 w 806687"/>
                <a:gd name="connsiteY4" fmla="*/ 474664 h 872090"/>
                <a:gd name="connsiteX5" fmla="*/ 189133 w 806687"/>
                <a:gd name="connsiteY5" fmla="*/ 820456 h 872090"/>
                <a:gd name="connsiteX6" fmla="*/ 153313 w 806687"/>
                <a:gd name="connsiteY6" fmla="*/ 857916 h 872090"/>
                <a:gd name="connsiteX7" fmla="*/ 149648 w 806687"/>
                <a:gd name="connsiteY7" fmla="*/ 855446 h 872090"/>
                <a:gd name="connsiteX8" fmla="*/ 148694 w 806687"/>
                <a:gd name="connsiteY8" fmla="*/ 856862 h 872090"/>
                <a:gd name="connsiteX9" fmla="*/ 111931 w 806687"/>
                <a:gd name="connsiteY9" fmla="*/ 872090 h 872090"/>
                <a:gd name="connsiteX10" fmla="*/ 59940 w 806687"/>
                <a:gd name="connsiteY10" fmla="*/ 820098 h 872090"/>
                <a:gd name="connsiteX11" fmla="*/ 62204 w 806687"/>
                <a:gd name="connsiteY11" fmla="*/ 808886 h 872090"/>
                <a:gd name="connsiteX12" fmla="*/ 60864 w 806687"/>
                <a:gd name="connsiteY12" fmla="*/ 808470 h 872090"/>
                <a:gd name="connsiteX13" fmla="*/ 69615 w 806687"/>
                <a:gd name="connsiteY13" fmla="*/ 762774 h 872090"/>
                <a:gd name="connsiteX14" fmla="*/ 88027 w 806687"/>
                <a:gd name="connsiteY14" fmla="*/ 519414 h 872090"/>
                <a:gd name="connsiteX15" fmla="*/ 16184 w 806687"/>
                <a:gd name="connsiteY15" fmla="*/ 44220 h 872090"/>
                <a:gd name="connsiteX0" fmla="*/ 0 w 806687"/>
                <a:gd name="connsiteY0" fmla="*/ 0 h 872090"/>
                <a:gd name="connsiteX1" fmla="*/ 49209 w 806687"/>
                <a:gd name="connsiteY1" fmla="*/ 90662 h 872090"/>
                <a:gd name="connsiteX2" fmla="*/ 775851 w 806687"/>
                <a:gd name="connsiteY2" fmla="*/ 477014 h 872090"/>
                <a:gd name="connsiteX3" fmla="*/ 806687 w 806687"/>
                <a:gd name="connsiteY3" fmla="*/ 473906 h 872090"/>
                <a:gd name="connsiteX4" fmla="*/ 803656 w 806687"/>
                <a:gd name="connsiteY4" fmla="*/ 474664 h 872090"/>
                <a:gd name="connsiteX5" fmla="*/ 189133 w 806687"/>
                <a:gd name="connsiteY5" fmla="*/ 820456 h 872090"/>
                <a:gd name="connsiteX6" fmla="*/ 149648 w 806687"/>
                <a:gd name="connsiteY6" fmla="*/ 855446 h 872090"/>
                <a:gd name="connsiteX7" fmla="*/ 148694 w 806687"/>
                <a:gd name="connsiteY7" fmla="*/ 856862 h 872090"/>
                <a:gd name="connsiteX8" fmla="*/ 111931 w 806687"/>
                <a:gd name="connsiteY8" fmla="*/ 872090 h 872090"/>
                <a:gd name="connsiteX9" fmla="*/ 59940 w 806687"/>
                <a:gd name="connsiteY9" fmla="*/ 820098 h 872090"/>
                <a:gd name="connsiteX10" fmla="*/ 62204 w 806687"/>
                <a:gd name="connsiteY10" fmla="*/ 808886 h 872090"/>
                <a:gd name="connsiteX11" fmla="*/ 60864 w 806687"/>
                <a:gd name="connsiteY11" fmla="*/ 808470 h 872090"/>
                <a:gd name="connsiteX12" fmla="*/ 69615 w 806687"/>
                <a:gd name="connsiteY12" fmla="*/ 762774 h 872090"/>
                <a:gd name="connsiteX13" fmla="*/ 88027 w 806687"/>
                <a:gd name="connsiteY13" fmla="*/ 519414 h 872090"/>
                <a:gd name="connsiteX14" fmla="*/ 16184 w 806687"/>
                <a:gd name="connsiteY14" fmla="*/ 44220 h 872090"/>
                <a:gd name="connsiteX15" fmla="*/ 0 w 806687"/>
                <a:gd name="connsiteY15" fmla="*/ 0 h 872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06687" h="872090">
                  <a:moveTo>
                    <a:pt x="0" y="0"/>
                  </a:moveTo>
                  <a:lnTo>
                    <a:pt x="49209" y="90662"/>
                  </a:lnTo>
                  <a:cubicBezTo>
                    <a:pt x="206687" y="323760"/>
                    <a:pt x="473372" y="477014"/>
                    <a:pt x="775851" y="477014"/>
                  </a:cubicBezTo>
                  <a:lnTo>
                    <a:pt x="806687" y="473906"/>
                  </a:lnTo>
                  <a:lnTo>
                    <a:pt x="803656" y="474664"/>
                  </a:lnTo>
                  <a:cubicBezTo>
                    <a:pt x="572593" y="543400"/>
                    <a:pt x="363426" y="662990"/>
                    <a:pt x="189133" y="820456"/>
                  </a:cubicBezTo>
                  <a:lnTo>
                    <a:pt x="149648" y="855446"/>
                  </a:lnTo>
                  <a:lnTo>
                    <a:pt x="148694" y="856862"/>
                  </a:lnTo>
                  <a:cubicBezTo>
                    <a:pt x="139286" y="866270"/>
                    <a:pt x="126288" y="872090"/>
                    <a:pt x="111931" y="872090"/>
                  </a:cubicBezTo>
                  <a:cubicBezTo>
                    <a:pt x="83217" y="872090"/>
                    <a:pt x="59940" y="848810"/>
                    <a:pt x="59940" y="820098"/>
                  </a:cubicBezTo>
                  <a:lnTo>
                    <a:pt x="62204" y="808886"/>
                  </a:lnTo>
                  <a:lnTo>
                    <a:pt x="60864" y="808470"/>
                  </a:lnTo>
                  <a:lnTo>
                    <a:pt x="69615" y="762774"/>
                  </a:lnTo>
                  <a:cubicBezTo>
                    <a:pt x="81739" y="683424"/>
                    <a:pt x="88027" y="602154"/>
                    <a:pt x="88027" y="519414"/>
                  </a:cubicBezTo>
                  <a:cubicBezTo>
                    <a:pt x="88027" y="353936"/>
                    <a:pt x="62875" y="194334"/>
                    <a:pt x="16184" y="4422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BDBD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5C90BB26-F23C-48CD-A771-218B9527898A}"/>
              </a:ext>
            </a:extLst>
          </p:cNvPr>
          <p:cNvSpPr/>
          <p:nvPr/>
        </p:nvSpPr>
        <p:spPr>
          <a:xfrm>
            <a:off x="11784186" y="10825720"/>
            <a:ext cx="2492173" cy="3858655"/>
          </a:xfrm>
          <a:custGeom>
            <a:avLst/>
            <a:gdLst>
              <a:gd name="connsiteX0" fmla="*/ 3585967 w 3675124"/>
              <a:gd name="connsiteY0" fmla="*/ 0 h 5690230"/>
              <a:gd name="connsiteX1" fmla="*/ 3670151 w 3675124"/>
              <a:gd name="connsiteY1" fmla="*/ 4721396 h 5690230"/>
              <a:gd name="connsiteX2" fmla="*/ 3670600 w 3675124"/>
              <a:gd name="connsiteY2" fmla="*/ 4724334 h 5690230"/>
              <a:gd name="connsiteX3" fmla="*/ 3675124 w 3675124"/>
              <a:gd name="connsiteY3" fmla="*/ 4813930 h 5690230"/>
              <a:gd name="connsiteX4" fmla="*/ 2798824 w 3675124"/>
              <a:gd name="connsiteY4" fmla="*/ 5690230 h 5690230"/>
              <a:gd name="connsiteX5" fmla="*/ 2072182 w 3675124"/>
              <a:gd name="connsiteY5" fmla="*/ 5303878 h 5690230"/>
              <a:gd name="connsiteX6" fmla="*/ 2003500 w 3675124"/>
              <a:gd name="connsiteY6" fmla="*/ 5177340 h 5690230"/>
              <a:gd name="connsiteX7" fmla="*/ 2001294 w 3675124"/>
              <a:gd name="connsiteY7" fmla="*/ 5177928 h 5690230"/>
              <a:gd name="connsiteX8" fmla="*/ 0 w 3675124"/>
              <a:gd name="connsiteY8" fmla="*/ 683298 h 5690230"/>
              <a:gd name="connsiteX0" fmla="*/ 3585967 w 3675124"/>
              <a:gd name="connsiteY0" fmla="*/ 0 h 5690230"/>
              <a:gd name="connsiteX1" fmla="*/ 3670600 w 3675124"/>
              <a:gd name="connsiteY1" fmla="*/ 4724334 h 5690230"/>
              <a:gd name="connsiteX2" fmla="*/ 3675124 w 3675124"/>
              <a:gd name="connsiteY2" fmla="*/ 4813930 h 5690230"/>
              <a:gd name="connsiteX3" fmla="*/ 2798824 w 3675124"/>
              <a:gd name="connsiteY3" fmla="*/ 5690230 h 5690230"/>
              <a:gd name="connsiteX4" fmla="*/ 2072182 w 3675124"/>
              <a:gd name="connsiteY4" fmla="*/ 5303878 h 5690230"/>
              <a:gd name="connsiteX5" fmla="*/ 2003500 w 3675124"/>
              <a:gd name="connsiteY5" fmla="*/ 5177340 h 5690230"/>
              <a:gd name="connsiteX6" fmla="*/ 2001294 w 3675124"/>
              <a:gd name="connsiteY6" fmla="*/ 5177928 h 5690230"/>
              <a:gd name="connsiteX7" fmla="*/ 0 w 3675124"/>
              <a:gd name="connsiteY7" fmla="*/ 683298 h 5690230"/>
              <a:gd name="connsiteX8" fmla="*/ 3585967 w 3675124"/>
              <a:gd name="connsiteY8" fmla="*/ 0 h 5690230"/>
              <a:gd name="connsiteX0" fmla="*/ 3585967 w 3675124"/>
              <a:gd name="connsiteY0" fmla="*/ 0 h 5690230"/>
              <a:gd name="connsiteX1" fmla="*/ 3670600 w 3675124"/>
              <a:gd name="connsiteY1" fmla="*/ 4724334 h 5690230"/>
              <a:gd name="connsiteX2" fmla="*/ 3675124 w 3675124"/>
              <a:gd name="connsiteY2" fmla="*/ 4813930 h 5690230"/>
              <a:gd name="connsiteX3" fmla="*/ 2798824 w 3675124"/>
              <a:gd name="connsiteY3" fmla="*/ 5690230 h 5690230"/>
              <a:gd name="connsiteX4" fmla="*/ 2072182 w 3675124"/>
              <a:gd name="connsiteY4" fmla="*/ 5303878 h 5690230"/>
              <a:gd name="connsiteX5" fmla="*/ 2003500 w 3675124"/>
              <a:gd name="connsiteY5" fmla="*/ 5177340 h 5690230"/>
              <a:gd name="connsiteX6" fmla="*/ 0 w 3675124"/>
              <a:gd name="connsiteY6" fmla="*/ 683298 h 5690230"/>
              <a:gd name="connsiteX7" fmla="*/ 3585967 w 3675124"/>
              <a:gd name="connsiteY7" fmla="*/ 0 h 5690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75124" h="5690230">
                <a:moveTo>
                  <a:pt x="3585967" y="0"/>
                </a:moveTo>
                <a:lnTo>
                  <a:pt x="3670600" y="4724334"/>
                </a:lnTo>
                <a:cubicBezTo>
                  <a:pt x="3673591" y="4753792"/>
                  <a:pt x="3675124" y="4783682"/>
                  <a:pt x="3675124" y="4813930"/>
                </a:cubicBezTo>
                <a:cubicBezTo>
                  <a:pt x="3675124" y="5297898"/>
                  <a:pt x="3282791" y="5690230"/>
                  <a:pt x="2798824" y="5690230"/>
                </a:cubicBezTo>
                <a:cubicBezTo>
                  <a:pt x="2496345" y="5690230"/>
                  <a:pt x="2229660" y="5536976"/>
                  <a:pt x="2072182" y="5303878"/>
                </a:cubicBezTo>
                <a:lnTo>
                  <a:pt x="2003500" y="5177340"/>
                </a:lnTo>
                <a:lnTo>
                  <a:pt x="0" y="683298"/>
                </a:lnTo>
                <a:lnTo>
                  <a:pt x="3585967" y="0"/>
                </a:lnTo>
                <a:close/>
              </a:path>
            </a:pathLst>
          </a:custGeom>
          <a:solidFill>
            <a:srgbClr val="FBF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164" name="グループ化 163">
            <a:extLst>
              <a:ext uri="{FF2B5EF4-FFF2-40B4-BE49-F238E27FC236}">
                <a16:creationId xmlns:a16="http://schemas.microsoft.com/office/drawing/2014/main" id="{773A8E5B-5754-477A-91A2-40CA76AF680F}"/>
              </a:ext>
            </a:extLst>
          </p:cNvPr>
          <p:cNvGrpSpPr/>
          <p:nvPr/>
        </p:nvGrpSpPr>
        <p:grpSpPr>
          <a:xfrm>
            <a:off x="9643141" y="11223471"/>
            <a:ext cx="9107070" cy="2547721"/>
            <a:chOff x="9643141" y="11223471"/>
            <a:chExt cx="9107070" cy="2547721"/>
          </a:xfrm>
        </p:grpSpPr>
        <p:grpSp>
          <p:nvGrpSpPr>
            <p:cNvPr id="96" name="グループ化 95">
              <a:extLst>
                <a:ext uri="{FF2B5EF4-FFF2-40B4-BE49-F238E27FC236}">
                  <a16:creationId xmlns:a16="http://schemas.microsoft.com/office/drawing/2014/main" id="{82C4A982-B4EC-4BAE-9A52-F676A428E204}"/>
                </a:ext>
              </a:extLst>
            </p:cNvPr>
            <p:cNvGrpSpPr/>
            <p:nvPr/>
          </p:nvGrpSpPr>
          <p:grpSpPr>
            <a:xfrm>
              <a:off x="9643141" y="11223471"/>
              <a:ext cx="4596642" cy="2547721"/>
              <a:chOff x="8068618" y="19764061"/>
              <a:chExt cx="6778514" cy="3757039"/>
            </a:xfrm>
            <a:solidFill>
              <a:srgbClr val="D3CCC4"/>
            </a:solidFill>
          </p:grpSpPr>
          <p:sp>
            <p:nvSpPr>
              <p:cNvPr id="97" name="楕円 96">
                <a:extLst>
                  <a:ext uri="{FF2B5EF4-FFF2-40B4-BE49-F238E27FC236}">
                    <a16:creationId xmlns:a16="http://schemas.microsoft.com/office/drawing/2014/main" id="{FEFA8FFC-B771-4E22-9E62-B6B5B2D38D8B}"/>
                  </a:ext>
                </a:extLst>
              </p:cNvPr>
              <p:cNvSpPr/>
              <p:nvPr/>
            </p:nvSpPr>
            <p:spPr>
              <a:xfrm>
                <a:off x="13284993" y="21958961"/>
                <a:ext cx="1562139" cy="15621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" name="楕円 97">
                <a:extLst>
                  <a:ext uri="{FF2B5EF4-FFF2-40B4-BE49-F238E27FC236}">
                    <a16:creationId xmlns:a16="http://schemas.microsoft.com/office/drawing/2014/main" id="{A7F91B3B-D721-4B03-AC1C-350E7F7CDB92}"/>
                  </a:ext>
                </a:extLst>
              </p:cNvPr>
              <p:cNvSpPr/>
              <p:nvPr/>
            </p:nvSpPr>
            <p:spPr>
              <a:xfrm>
                <a:off x="11860781" y="21732742"/>
                <a:ext cx="1562139" cy="15621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" name="楕円 98">
                <a:extLst>
                  <a:ext uri="{FF2B5EF4-FFF2-40B4-BE49-F238E27FC236}">
                    <a16:creationId xmlns:a16="http://schemas.microsoft.com/office/drawing/2014/main" id="{0982E7E4-0210-4361-9BDA-9FEF8C3012F5}"/>
                  </a:ext>
                </a:extLst>
              </p:cNvPr>
              <p:cNvSpPr/>
              <p:nvPr/>
            </p:nvSpPr>
            <p:spPr>
              <a:xfrm>
                <a:off x="10497179" y="21281354"/>
                <a:ext cx="1562139" cy="15621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" name="楕円 99">
                <a:extLst>
                  <a:ext uri="{FF2B5EF4-FFF2-40B4-BE49-F238E27FC236}">
                    <a16:creationId xmlns:a16="http://schemas.microsoft.com/office/drawing/2014/main" id="{2BA240BC-397E-4F95-8D70-616D3D149BE7}"/>
                  </a:ext>
                </a:extLst>
              </p:cNvPr>
              <p:cNvSpPr/>
              <p:nvPr/>
            </p:nvSpPr>
            <p:spPr>
              <a:xfrm>
                <a:off x="9225250" y="20619065"/>
                <a:ext cx="1562139" cy="15621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" name="楕円 100">
                <a:extLst>
                  <a:ext uri="{FF2B5EF4-FFF2-40B4-BE49-F238E27FC236}">
                    <a16:creationId xmlns:a16="http://schemas.microsoft.com/office/drawing/2014/main" id="{07A75470-3981-4289-B1C6-439A495D9479}"/>
                  </a:ext>
                </a:extLst>
              </p:cNvPr>
              <p:cNvSpPr/>
              <p:nvPr/>
            </p:nvSpPr>
            <p:spPr>
              <a:xfrm>
                <a:off x="8068618" y="19764061"/>
                <a:ext cx="1562139" cy="15621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2" name="グループ化 101">
              <a:extLst>
                <a:ext uri="{FF2B5EF4-FFF2-40B4-BE49-F238E27FC236}">
                  <a16:creationId xmlns:a16="http://schemas.microsoft.com/office/drawing/2014/main" id="{30CA1C1E-3C17-46A2-8C98-2008AFD1BFFA}"/>
                </a:ext>
              </a:extLst>
            </p:cNvPr>
            <p:cNvGrpSpPr/>
            <p:nvPr/>
          </p:nvGrpSpPr>
          <p:grpSpPr>
            <a:xfrm flipH="1">
              <a:off x="14153569" y="11223471"/>
              <a:ext cx="4596642" cy="2547721"/>
              <a:chOff x="8068618" y="19764061"/>
              <a:chExt cx="6778514" cy="3757039"/>
            </a:xfrm>
            <a:solidFill>
              <a:srgbClr val="D3CCC4"/>
            </a:solidFill>
          </p:grpSpPr>
          <p:sp>
            <p:nvSpPr>
              <p:cNvPr id="103" name="楕円 102">
                <a:extLst>
                  <a:ext uri="{FF2B5EF4-FFF2-40B4-BE49-F238E27FC236}">
                    <a16:creationId xmlns:a16="http://schemas.microsoft.com/office/drawing/2014/main" id="{8C6B74CA-F8F3-4C71-A5FD-F62C595CFCA7}"/>
                  </a:ext>
                </a:extLst>
              </p:cNvPr>
              <p:cNvSpPr/>
              <p:nvPr/>
            </p:nvSpPr>
            <p:spPr>
              <a:xfrm>
                <a:off x="13284993" y="21958961"/>
                <a:ext cx="1562139" cy="15621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" name="楕円 103">
                <a:extLst>
                  <a:ext uri="{FF2B5EF4-FFF2-40B4-BE49-F238E27FC236}">
                    <a16:creationId xmlns:a16="http://schemas.microsoft.com/office/drawing/2014/main" id="{54F7813F-7CE5-408E-8C7F-58B057626ED8}"/>
                  </a:ext>
                </a:extLst>
              </p:cNvPr>
              <p:cNvSpPr/>
              <p:nvPr/>
            </p:nvSpPr>
            <p:spPr>
              <a:xfrm>
                <a:off x="11860781" y="21732742"/>
                <a:ext cx="1562139" cy="15621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" name="楕円 104">
                <a:extLst>
                  <a:ext uri="{FF2B5EF4-FFF2-40B4-BE49-F238E27FC236}">
                    <a16:creationId xmlns:a16="http://schemas.microsoft.com/office/drawing/2014/main" id="{796FBBDD-2713-4CDB-A29D-7FEC62E6E841}"/>
                  </a:ext>
                </a:extLst>
              </p:cNvPr>
              <p:cNvSpPr/>
              <p:nvPr/>
            </p:nvSpPr>
            <p:spPr>
              <a:xfrm>
                <a:off x="10497179" y="21281354"/>
                <a:ext cx="1562139" cy="15621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" name="楕円 105">
                <a:extLst>
                  <a:ext uri="{FF2B5EF4-FFF2-40B4-BE49-F238E27FC236}">
                    <a16:creationId xmlns:a16="http://schemas.microsoft.com/office/drawing/2014/main" id="{19556527-E987-4305-A5DB-428107128FEB}"/>
                  </a:ext>
                </a:extLst>
              </p:cNvPr>
              <p:cNvSpPr/>
              <p:nvPr/>
            </p:nvSpPr>
            <p:spPr>
              <a:xfrm>
                <a:off x="9225250" y="20619065"/>
                <a:ext cx="1562139" cy="15621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" name="楕円 106">
                <a:extLst>
                  <a:ext uri="{FF2B5EF4-FFF2-40B4-BE49-F238E27FC236}">
                    <a16:creationId xmlns:a16="http://schemas.microsoft.com/office/drawing/2014/main" id="{7C0C1DD2-5350-4630-A8EF-E87B98C34E8E}"/>
                  </a:ext>
                </a:extLst>
              </p:cNvPr>
              <p:cNvSpPr/>
              <p:nvPr/>
            </p:nvSpPr>
            <p:spPr>
              <a:xfrm>
                <a:off x="8068618" y="19764061"/>
                <a:ext cx="1562139" cy="15621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A4404B17-6D2C-4BD4-B74F-C6AA9FA4071D}"/>
              </a:ext>
            </a:extLst>
          </p:cNvPr>
          <p:cNvSpPr/>
          <p:nvPr/>
        </p:nvSpPr>
        <p:spPr>
          <a:xfrm>
            <a:off x="9656224" y="9298877"/>
            <a:ext cx="9087661" cy="4149792"/>
          </a:xfrm>
          <a:custGeom>
            <a:avLst/>
            <a:gdLst>
              <a:gd name="connsiteX0" fmla="*/ 6557636 w 13119132"/>
              <a:gd name="connsiteY0" fmla="*/ 0 h 5990724"/>
              <a:gd name="connsiteX1" fmla="*/ 12917746 w 13119132"/>
              <a:gd name="connsiteY1" fmla="*/ 2623276 h 5990724"/>
              <a:gd name="connsiteX2" fmla="*/ 12979194 w 13119132"/>
              <a:gd name="connsiteY2" fmla="*/ 2687534 h 5990724"/>
              <a:gd name="connsiteX3" fmla="*/ 13023156 w 13119132"/>
              <a:gd name="connsiteY3" fmla="*/ 2740818 h 5990724"/>
              <a:gd name="connsiteX4" fmla="*/ 13119132 w 13119132"/>
              <a:gd name="connsiteY4" fmla="*/ 3055022 h 5990724"/>
              <a:gd name="connsiteX5" fmla="*/ 13023156 w 13119132"/>
              <a:gd name="connsiteY5" fmla="*/ 3369224 h 5990724"/>
              <a:gd name="connsiteX6" fmla="*/ 12972494 w 13119132"/>
              <a:gd name="connsiteY6" fmla="*/ 3430626 h 5990724"/>
              <a:gd name="connsiteX7" fmla="*/ 12828532 w 13119132"/>
              <a:gd name="connsiteY7" fmla="*/ 3567882 h 5990724"/>
              <a:gd name="connsiteX8" fmla="*/ 6557636 w 13119132"/>
              <a:gd name="connsiteY8" fmla="*/ 5990724 h 5990724"/>
              <a:gd name="connsiteX9" fmla="*/ 286742 w 13119132"/>
              <a:gd name="connsiteY9" fmla="*/ 3567882 h 5990724"/>
              <a:gd name="connsiteX10" fmla="*/ 177977 w 13119132"/>
              <a:gd name="connsiteY10" fmla="*/ 3464184 h 5990724"/>
              <a:gd name="connsiteX11" fmla="*/ 178344 w 13119132"/>
              <a:gd name="connsiteY11" fmla="*/ 3463738 h 5990724"/>
              <a:gd name="connsiteX12" fmla="*/ 95976 w 13119132"/>
              <a:gd name="connsiteY12" fmla="*/ 3369224 h 5990724"/>
              <a:gd name="connsiteX13" fmla="*/ 0 w 13119132"/>
              <a:gd name="connsiteY13" fmla="*/ 3055022 h 5990724"/>
              <a:gd name="connsiteX14" fmla="*/ 95975 w 13119132"/>
              <a:gd name="connsiteY14" fmla="*/ 2740818 h 5990724"/>
              <a:gd name="connsiteX15" fmla="*/ 197527 w 13119132"/>
              <a:gd name="connsiteY15" fmla="*/ 2623276 h 5990724"/>
              <a:gd name="connsiteX16" fmla="*/ 6557636 w 13119132"/>
              <a:gd name="connsiteY16" fmla="*/ 0 h 5990724"/>
              <a:gd name="connsiteX0" fmla="*/ 6557636 w 13119132"/>
              <a:gd name="connsiteY0" fmla="*/ 0 h 5990724"/>
              <a:gd name="connsiteX1" fmla="*/ 12917746 w 13119132"/>
              <a:gd name="connsiteY1" fmla="*/ 2623276 h 5990724"/>
              <a:gd name="connsiteX2" fmla="*/ 13023156 w 13119132"/>
              <a:gd name="connsiteY2" fmla="*/ 2740818 h 5990724"/>
              <a:gd name="connsiteX3" fmla="*/ 13119132 w 13119132"/>
              <a:gd name="connsiteY3" fmla="*/ 3055022 h 5990724"/>
              <a:gd name="connsiteX4" fmla="*/ 13023156 w 13119132"/>
              <a:gd name="connsiteY4" fmla="*/ 3369224 h 5990724"/>
              <a:gd name="connsiteX5" fmla="*/ 12972494 w 13119132"/>
              <a:gd name="connsiteY5" fmla="*/ 3430626 h 5990724"/>
              <a:gd name="connsiteX6" fmla="*/ 12828532 w 13119132"/>
              <a:gd name="connsiteY6" fmla="*/ 3567882 h 5990724"/>
              <a:gd name="connsiteX7" fmla="*/ 6557636 w 13119132"/>
              <a:gd name="connsiteY7" fmla="*/ 5990724 h 5990724"/>
              <a:gd name="connsiteX8" fmla="*/ 286742 w 13119132"/>
              <a:gd name="connsiteY8" fmla="*/ 3567882 h 5990724"/>
              <a:gd name="connsiteX9" fmla="*/ 177977 w 13119132"/>
              <a:gd name="connsiteY9" fmla="*/ 3464184 h 5990724"/>
              <a:gd name="connsiteX10" fmla="*/ 178344 w 13119132"/>
              <a:gd name="connsiteY10" fmla="*/ 3463738 h 5990724"/>
              <a:gd name="connsiteX11" fmla="*/ 95976 w 13119132"/>
              <a:gd name="connsiteY11" fmla="*/ 3369224 h 5990724"/>
              <a:gd name="connsiteX12" fmla="*/ 0 w 13119132"/>
              <a:gd name="connsiteY12" fmla="*/ 3055022 h 5990724"/>
              <a:gd name="connsiteX13" fmla="*/ 95975 w 13119132"/>
              <a:gd name="connsiteY13" fmla="*/ 2740818 h 5990724"/>
              <a:gd name="connsiteX14" fmla="*/ 197527 w 13119132"/>
              <a:gd name="connsiteY14" fmla="*/ 2623276 h 5990724"/>
              <a:gd name="connsiteX15" fmla="*/ 6557636 w 13119132"/>
              <a:gd name="connsiteY15" fmla="*/ 0 h 5990724"/>
              <a:gd name="connsiteX0" fmla="*/ 6557636 w 13119132"/>
              <a:gd name="connsiteY0" fmla="*/ 0 h 5990724"/>
              <a:gd name="connsiteX1" fmla="*/ 12917746 w 13119132"/>
              <a:gd name="connsiteY1" fmla="*/ 2623276 h 5990724"/>
              <a:gd name="connsiteX2" fmla="*/ 13023156 w 13119132"/>
              <a:gd name="connsiteY2" fmla="*/ 2740818 h 5990724"/>
              <a:gd name="connsiteX3" fmla="*/ 13119132 w 13119132"/>
              <a:gd name="connsiteY3" fmla="*/ 3055022 h 5990724"/>
              <a:gd name="connsiteX4" fmla="*/ 13023156 w 13119132"/>
              <a:gd name="connsiteY4" fmla="*/ 3369224 h 5990724"/>
              <a:gd name="connsiteX5" fmla="*/ 12972494 w 13119132"/>
              <a:gd name="connsiteY5" fmla="*/ 3430626 h 5990724"/>
              <a:gd name="connsiteX6" fmla="*/ 12828532 w 13119132"/>
              <a:gd name="connsiteY6" fmla="*/ 3567882 h 5990724"/>
              <a:gd name="connsiteX7" fmla="*/ 6557636 w 13119132"/>
              <a:gd name="connsiteY7" fmla="*/ 5990724 h 5990724"/>
              <a:gd name="connsiteX8" fmla="*/ 286742 w 13119132"/>
              <a:gd name="connsiteY8" fmla="*/ 3567882 h 5990724"/>
              <a:gd name="connsiteX9" fmla="*/ 177977 w 13119132"/>
              <a:gd name="connsiteY9" fmla="*/ 3464184 h 5990724"/>
              <a:gd name="connsiteX10" fmla="*/ 178344 w 13119132"/>
              <a:gd name="connsiteY10" fmla="*/ 3463738 h 5990724"/>
              <a:gd name="connsiteX11" fmla="*/ 95976 w 13119132"/>
              <a:gd name="connsiteY11" fmla="*/ 3369224 h 5990724"/>
              <a:gd name="connsiteX12" fmla="*/ 0 w 13119132"/>
              <a:gd name="connsiteY12" fmla="*/ 3055022 h 5990724"/>
              <a:gd name="connsiteX13" fmla="*/ 95975 w 13119132"/>
              <a:gd name="connsiteY13" fmla="*/ 2740818 h 5990724"/>
              <a:gd name="connsiteX14" fmla="*/ 197527 w 13119132"/>
              <a:gd name="connsiteY14" fmla="*/ 2623276 h 5990724"/>
              <a:gd name="connsiteX15" fmla="*/ 6557636 w 13119132"/>
              <a:gd name="connsiteY15" fmla="*/ 0 h 5990724"/>
              <a:gd name="connsiteX0" fmla="*/ 6557636 w 13119132"/>
              <a:gd name="connsiteY0" fmla="*/ 0 h 5990724"/>
              <a:gd name="connsiteX1" fmla="*/ 12917746 w 13119132"/>
              <a:gd name="connsiteY1" fmla="*/ 2623276 h 5990724"/>
              <a:gd name="connsiteX2" fmla="*/ 13023156 w 13119132"/>
              <a:gd name="connsiteY2" fmla="*/ 2740818 h 5990724"/>
              <a:gd name="connsiteX3" fmla="*/ 13119132 w 13119132"/>
              <a:gd name="connsiteY3" fmla="*/ 3055022 h 5990724"/>
              <a:gd name="connsiteX4" fmla="*/ 13023156 w 13119132"/>
              <a:gd name="connsiteY4" fmla="*/ 3369224 h 5990724"/>
              <a:gd name="connsiteX5" fmla="*/ 12972494 w 13119132"/>
              <a:gd name="connsiteY5" fmla="*/ 3430626 h 5990724"/>
              <a:gd name="connsiteX6" fmla="*/ 12828532 w 13119132"/>
              <a:gd name="connsiteY6" fmla="*/ 3567882 h 5990724"/>
              <a:gd name="connsiteX7" fmla="*/ 6557636 w 13119132"/>
              <a:gd name="connsiteY7" fmla="*/ 5990724 h 5990724"/>
              <a:gd name="connsiteX8" fmla="*/ 286742 w 13119132"/>
              <a:gd name="connsiteY8" fmla="*/ 3567882 h 5990724"/>
              <a:gd name="connsiteX9" fmla="*/ 177977 w 13119132"/>
              <a:gd name="connsiteY9" fmla="*/ 3464184 h 5990724"/>
              <a:gd name="connsiteX10" fmla="*/ 178344 w 13119132"/>
              <a:gd name="connsiteY10" fmla="*/ 3463738 h 5990724"/>
              <a:gd name="connsiteX11" fmla="*/ 95976 w 13119132"/>
              <a:gd name="connsiteY11" fmla="*/ 3369224 h 5990724"/>
              <a:gd name="connsiteX12" fmla="*/ 0 w 13119132"/>
              <a:gd name="connsiteY12" fmla="*/ 3055022 h 5990724"/>
              <a:gd name="connsiteX13" fmla="*/ 95975 w 13119132"/>
              <a:gd name="connsiteY13" fmla="*/ 2740818 h 5990724"/>
              <a:gd name="connsiteX14" fmla="*/ 197527 w 13119132"/>
              <a:gd name="connsiteY14" fmla="*/ 2623276 h 5990724"/>
              <a:gd name="connsiteX15" fmla="*/ 6557636 w 13119132"/>
              <a:gd name="connsiteY15" fmla="*/ 0 h 5990724"/>
              <a:gd name="connsiteX0" fmla="*/ 6557636 w 13119132"/>
              <a:gd name="connsiteY0" fmla="*/ 0 h 5990724"/>
              <a:gd name="connsiteX1" fmla="*/ 12917746 w 13119132"/>
              <a:gd name="connsiteY1" fmla="*/ 2623276 h 5990724"/>
              <a:gd name="connsiteX2" fmla="*/ 13023156 w 13119132"/>
              <a:gd name="connsiteY2" fmla="*/ 2740818 h 5990724"/>
              <a:gd name="connsiteX3" fmla="*/ 13119132 w 13119132"/>
              <a:gd name="connsiteY3" fmla="*/ 3055022 h 5990724"/>
              <a:gd name="connsiteX4" fmla="*/ 13023156 w 13119132"/>
              <a:gd name="connsiteY4" fmla="*/ 3369224 h 5990724"/>
              <a:gd name="connsiteX5" fmla="*/ 12972494 w 13119132"/>
              <a:gd name="connsiteY5" fmla="*/ 3430626 h 5990724"/>
              <a:gd name="connsiteX6" fmla="*/ 12828532 w 13119132"/>
              <a:gd name="connsiteY6" fmla="*/ 3567882 h 5990724"/>
              <a:gd name="connsiteX7" fmla="*/ 6557636 w 13119132"/>
              <a:gd name="connsiteY7" fmla="*/ 5990724 h 5990724"/>
              <a:gd name="connsiteX8" fmla="*/ 286742 w 13119132"/>
              <a:gd name="connsiteY8" fmla="*/ 3567882 h 5990724"/>
              <a:gd name="connsiteX9" fmla="*/ 177977 w 13119132"/>
              <a:gd name="connsiteY9" fmla="*/ 3464184 h 5990724"/>
              <a:gd name="connsiteX10" fmla="*/ 178344 w 13119132"/>
              <a:gd name="connsiteY10" fmla="*/ 3463738 h 5990724"/>
              <a:gd name="connsiteX11" fmla="*/ 95976 w 13119132"/>
              <a:gd name="connsiteY11" fmla="*/ 3369224 h 5990724"/>
              <a:gd name="connsiteX12" fmla="*/ 0 w 13119132"/>
              <a:gd name="connsiteY12" fmla="*/ 3055022 h 5990724"/>
              <a:gd name="connsiteX13" fmla="*/ 95975 w 13119132"/>
              <a:gd name="connsiteY13" fmla="*/ 2740818 h 5990724"/>
              <a:gd name="connsiteX14" fmla="*/ 197527 w 13119132"/>
              <a:gd name="connsiteY14" fmla="*/ 2623276 h 5990724"/>
              <a:gd name="connsiteX15" fmla="*/ 6557636 w 13119132"/>
              <a:gd name="connsiteY15" fmla="*/ 0 h 5990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119132" h="5990724">
                <a:moveTo>
                  <a:pt x="6557636" y="0"/>
                </a:moveTo>
                <a:cubicBezTo>
                  <a:pt x="9039164" y="0"/>
                  <a:pt x="11286684" y="1001910"/>
                  <a:pt x="12917746" y="2623276"/>
                </a:cubicBezTo>
                <a:cubicBezTo>
                  <a:pt x="12952883" y="2662457"/>
                  <a:pt x="12980875" y="2692112"/>
                  <a:pt x="13023156" y="2740818"/>
                </a:cubicBezTo>
                <a:cubicBezTo>
                  <a:pt x="13093275" y="2828129"/>
                  <a:pt x="13119132" y="2938634"/>
                  <a:pt x="13119132" y="3055022"/>
                </a:cubicBezTo>
                <a:cubicBezTo>
                  <a:pt x="13119132" y="3171410"/>
                  <a:pt x="13083750" y="3279534"/>
                  <a:pt x="13023156" y="3369224"/>
                </a:cubicBezTo>
                <a:lnTo>
                  <a:pt x="12972494" y="3430626"/>
                </a:lnTo>
                <a:lnTo>
                  <a:pt x="12828532" y="3567882"/>
                </a:lnTo>
                <a:cubicBezTo>
                  <a:pt x="11172274" y="5073236"/>
                  <a:pt x="8972100" y="5990724"/>
                  <a:pt x="6557636" y="5990724"/>
                </a:cubicBezTo>
                <a:cubicBezTo>
                  <a:pt x="4143172" y="5990724"/>
                  <a:pt x="1942999" y="5073236"/>
                  <a:pt x="286742" y="3567882"/>
                </a:cubicBezTo>
                <a:lnTo>
                  <a:pt x="177977" y="3464184"/>
                </a:lnTo>
                <a:lnTo>
                  <a:pt x="178344" y="3463738"/>
                </a:lnTo>
                <a:lnTo>
                  <a:pt x="95976" y="3369224"/>
                </a:lnTo>
                <a:cubicBezTo>
                  <a:pt x="35381" y="3279534"/>
                  <a:pt x="0" y="3171410"/>
                  <a:pt x="0" y="3055022"/>
                </a:cubicBezTo>
                <a:cubicBezTo>
                  <a:pt x="0" y="2938634"/>
                  <a:pt x="35381" y="2830510"/>
                  <a:pt x="95975" y="2740818"/>
                </a:cubicBezTo>
                <a:lnTo>
                  <a:pt x="197527" y="2623276"/>
                </a:lnTo>
                <a:cubicBezTo>
                  <a:pt x="1828588" y="1001910"/>
                  <a:pt x="4076108" y="0"/>
                  <a:pt x="6557636" y="0"/>
                </a:cubicBezTo>
                <a:close/>
              </a:path>
            </a:pathLst>
          </a:custGeom>
          <a:solidFill>
            <a:srgbClr val="0909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109" name="グループ化 108">
            <a:extLst>
              <a:ext uri="{FF2B5EF4-FFF2-40B4-BE49-F238E27FC236}">
                <a16:creationId xmlns:a16="http://schemas.microsoft.com/office/drawing/2014/main" id="{7D90EF44-1557-4F61-A1CA-7208E8F4FF02}"/>
              </a:ext>
            </a:extLst>
          </p:cNvPr>
          <p:cNvGrpSpPr/>
          <p:nvPr/>
        </p:nvGrpSpPr>
        <p:grpSpPr>
          <a:xfrm>
            <a:off x="10569711" y="10822913"/>
            <a:ext cx="7135269" cy="2352338"/>
            <a:chOff x="6252914" y="19193597"/>
            <a:chExt cx="10504862" cy="3463217"/>
          </a:xfrm>
        </p:grpSpPr>
        <p:cxnSp>
          <p:nvCxnSpPr>
            <p:cNvPr id="110" name="直線コネクタ 109">
              <a:extLst>
                <a:ext uri="{FF2B5EF4-FFF2-40B4-BE49-F238E27FC236}">
                  <a16:creationId xmlns:a16="http://schemas.microsoft.com/office/drawing/2014/main" id="{9A46A4A9-5076-4B68-89D7-35ADF3160B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994034" y="21150712"/>
              <a:ext cx="180678" cy="1245274"/>
            </a:xfrm>
            <a:prstGeom prst="line">
              <a:avLst/>
            </a:prstGeom>
            <a:ln w="127000" cap="rnd">
              <a:solidFill>
                <a:srgbClr val="40404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42650A3C-6280-4E78-8B80-8242C880F49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439463" y="21647968"/>
              <a:ext cx="536147" cy="1008846"/>
            </a:xfrm>
            <a:prstGeom prst="line">
              <a:avLst/>
            </a:prstGeom>
            <a:ln w="127000" cap="rnd">
              <a:solidFill>
                <a:srgbClr val="40404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コネクタ 111">
              <a:extLst>
                <a:ext uri="{FF2B5EF4-FFF2-40B4-BE49-F238E27FC236}">
                  <a16:creationId xmlns:a16="http://schemas.microsoft.com/office/drawing/2014/main" id="{060F039F-EFF2-459B-837C-78B84A39803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5667776" y="20570352"/>
              <a:ext cx="1090000" cy="637417"/>
            </a:xfrm>
            <a:prstGeom prst="line">
              <a:avLst/>
            </a:prstGeom>
            <a:ln w="127000" cap="rnd">
              <a:solidFill>
                <a:srgbClr val="40404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>
              <a:extLst>
                <a:ext uri="{FF2B5EF4-FFF2-40B4-BE49-F238E27FC236}">
                  <a16:creationId xmlns:a16="http://schemas.microsoft.com/office/drawing/2014/main" id="{532D15BE-9E09-4C85-B190-50DF95BECE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11160" y="20447206"/>
              <a:ext cx="1362545" cy="823164"/>
            </a:xfrm>
            <a:prstGeom prst="line">
              <a:avLst/>
            </a:prstGeom>
            <a:ln w="127000" cap="rnd">
              <a:solidFill>
                <a:srgbClr val="40404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>
              <a:extLst>
                <a:ext uri="{FF2B5EF4-FFF2-40B4-BE49-F238E27FC236}">
                  <a16:creationId xmlns:a16="http://schemas.microsoft.com/office/drawing/2014/main" id="{3B899D0B-EEE7-42A3-A7FE-0B7BC5D0D73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52914" y="19193597"/>
              <a:ext cx="1415711" cy="359706"/>
            </a:xfrm>
            <a:prstGeom prst="line">
              <a:avLst/>
            </a:prstGeom>
            <a:ln w="127000" cap="rnd">
              <a:solidFill>
                <a:srgbClr val="40404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A06DB478-50DB-468A-BC9C-501E02FF4D54}"/>
              </a:ext>
            </a:extLst>
          </p:cNvPr>
          <p:cNvSpPr/>
          <p:nvPr/>
        </p:nvSpPr>
        <p:spPr>
          <a:xfrm>
            <a:off x="12638442" y="10065917"/>
            <a:ext cx="3123227" cy="1745545"/>
          </a:xfrm>
          <a:custGeom>
            <a:avLst/>
            <a:gdLst>
              <a:gd name="connsiteX0" fmla="*/ 2302859 w 4605718"/>
              <a:gd name="connsiteY0" fmla="*/ 0 h 2574098"/>
              <a:gd name="connsiteX1" fmla="*/ 4574112 w 4605718"/>
              <a:gd name="connsiteY1" fmla="*/ 1851124 h 2574098"/>
              <a:gd name="connsiteX2" fmla="*/ 4605718 w 4605718"/>
              <a:gd name="connsiteY2" fmla="*/ 2058224 h 2574098"/>
              <a:gd name="connsiteX3" fmla="*/ 4402086 w 4605718"/>
              <a:gd name="connsiteY3" fmla="*/ 2150284 h 2574098"/>
              <a:gd name="connsiteX4" fmla="*/ 2302859 w 4605718"/>
              <a:gd name="connsiteY4" fmla="*/ 2574098 h 2574098"/>
              <a:gd name="connsiteX5" fmla="*/ 203632 w 4605718"/>
              <a:gd name="connsiteY5" fmla="*/ 2150284 h 2574098"/>
              <a:gd name="connsiteX6" fmla="*/ 0 w 4605718"/>
              <a:gd name="connsiteY6" fmla="*/ 2058224 h 2574098"/>
              <a:gd name="connsiteX7" fmla="*/ 31607 w 4605718"/>
              <a:gd name="connsiteY7" fmla="*/ 1851124 h 2574098"/>
              <a:gd name="connsiteX8" fmla="*/ 2302859 w 4605718"/>
              <a:gd name="connsiteY8" fmla="*/ 0 h 257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05718" h="2574098">
                <a:moveTo>
                  <a:pt x="2302859" y="0"/>
                </a:moveTo>
                <a:cubicBezTo>
                  <a:pt x="3423201" y="0"/>
                  <a:pt x="4357934" y="794690"/>
                  <a:pt x="4574112" y="1851124"/>
                </a:cubicBezTo>
                <a:lnTo>
                  <a:pt x="4605718" y="2058224"/>
                </a:lnTo>
                <a:lnTo>
                  <a:pt x="4402086" y="2150284"/>
                </a:lnTo>
                <a:cubicBezTo>
                  <a:pt x="3756868" y="2423188"/>
                  <a:pt x="3047487" y="2574098"/>
                  <a:pt x="2302859" y="2574098"/>
                </a:cubicBezTo>
                <a:cubicBezTo>
                  <a:pt x="1558231" y="2574098"/>
                  <a:pt x="848851" y="2423188"/>
                  <a:pt x="203632" y="2150284"/>
                </a:cubicBezTo>
                <a:lnTo>
                  <a:pt x="0" y="2058224"/>
                </a:lnTo>
                <a:lnTo>
                  <a:pt x="31607" y="1851124"/>
                </a:lnTo>
                <a:cubicBezTo>
                  <a:pt x="247785" y="794690"/>
                  <a:pt x="1182517" y="0"/>
                  <a:pt x="2302859" y="0"/>
                </a:cubicBezTo>
                <a:close/>
              </a:path>
            </a:pathLst>
          </a:custGeom>
          <a:solidFill>
            <a:srgbClr val="3E3F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1FDA4131-3AF1-487A-954B-856FD307A1F9}"/>
              </a:ext>
            </a:extLst>
          </p:cNvPr>
          <p:cNvSpPr/>
          <p:nvPr/>
        </p:nvSpPr>
        <p:spPr>
          <a:xfrm rot="10800000">
            <a:off x="11129826" y="8097191"/>
            <a:ext cx="6140457" cy="4445093"/>
          </a:xfrm>
          <a:custGeom>
            <a:avLst/>
            <a:gdLst>
              <a:gd name="connsiteX0" fmla="*/ 4529391 w 9055127"/>
              <a:gd name="connsiteY0" fmla="*/ 6555032 h 6555032"/>
              <a:gd name="connsiteX1" fmla="*/ 1615704 w 9055127"/>
              <a:gd name="connsiteY1" fmla="*/ 5509046 h 6555032"/>
              <a:gd name="connsiteX2" fmla="*/ 1612898 w 9055127"/>
              <a:gd name="connsiteY2" fmla="*/ 5506614 h 6555032"/>
              <a:gd name="connsiteX3" fmla="*/ 1849008 w 9055127"/>
              <a:gd name="connsiteY3" fmla="*/ 4508502 h 6555032"/>
              <a:gd name="connsiteX4" fmla="*/ 1824578 w 9055127"/>
              <a:gd name="connsiteY4" fmla="*/ 4504772 h 6555032"/>
              <a:gd name="connsiteX5" fmla="*/ 0 w 9055127"/>
              <a:gd name="connsiteY5" fmla="*/ 2266092 h 6555032"/>
              <a:gd name="connsiteX6" fmla="*/ 1824578 w 9055127"/>
              <a:gd name="connsiteY6" fmla="*/ 27412 h 6555032"/>
              <a:gd name="connsiteX7" fmla="*/ 2004180 w 9055127"/>
              <a:gd name="connsiteY7" fmla="*/ 0 h 6555032"/>
              <a:gd name="connsiteX8" fmla="*/ 4527563 w 9055127"/>
              <a:gd name="connsiteY8" fmla="*/ 3119912 h 6555032"/>
              <a:gd name="connsiteX9" fmla="*/ 7050945 w 9055127"/>
              <a:gd name="connsiteY9" fmla="*/ 0 h 6555032"/>
              <a:gd name="connsiteX10" fmla="*/ 7230549 w 9055127"/>
              <a:gd name="connsiteY10" fmla="*/ 27412 h 6555032"/>
              <a:gd name="connsiteX11" fmla="*/ 9055127 w 9055127"/>
              <a:gd name="connsiteY11" fmla="*/ 2266092 h 6555032"/>
              <a:gd name="connsiteX12" fmla="*/ 7230549 w 9055127"/>
              <a:gd name="connsiteY12" fmla="*/ 4504772 h 6555032"/>
              <a:gd name="connsiteX13" fmla="*/ 7206161 w 9055127"/>
              <a:gd name="connsiteY13" fmla="*/ 4508494 h 6555032"/>
              <a:gd name="connsiteX14" fmla="*/ 7442883 w 9055127"/>
              <a:gd name="connsiteY14" fmla="*/ 5509192 h 6555032"/>
              <a:gd name="connsiteX15" fmla="*/ 7090448 w 9055127"/>
              <a:gd name="connsiteY15" fmla="*/ 5772737 h 6555032"/>
              <a:gd name="connsiteX16" fmla="*/ 4529391 w 9055127"/>
              <a:gd name="connsiteY16" fmla="*/ 6555032 h 6555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055127" h="6555032">
                <a:moveTo>
                  <a:pt x="4529391" y="6555032"/>
                </a:moveTo>
                <a:cubicBezTo>
                  <a:pt x="3422605" y="6555032"/>
                  <a:pt x="2407502" y="6162495"/>
                  <a:pt x="1615704" y="5509046"/>
                </a:cubicBezTo>
                <a:lnTo>
                  <a:pt x="1612898" y="5506614"/>
                </a:lnTo>
                <a:lnTo>
                  <a:pt x="1849008" y="4508502"/>
                </a:lnTo>
                <a:lnTo>
                  <a:pt x="1824578" y="4504772"/>
                </a:lnTo>
                <a:cubicBezTo>
                  <a:pt x="783294" y="4291694"/>
                  <a:pt x="0" y="3370366"/>
                  <a:pt x="0" y="2266092"/>
                </a:cubicBezTo>
                <a:cubicBezTo>
                  <a:pt x="0" y="1161818"/>
                  <a:pt x="783294" y="240490"/>
                  <a:pt x="1824578" y="27412"/>
                </a:cubicBezTo>
                <a:lnTo>
                  <a:pt x="2004180" y="0"/>
                </a:lnTo>
                <a:lnTo>
                  <a:pt x="4527563" y="3119912"/>
                </a:lnTo>
                <a:lnTo>
                  <a:pt x="7050945" y="0"/>
                </a:lnTo>
                <a:lnTo>
                  <a:pt x="7230549" y="27412"/>
                </a:lnTo>
                <a:cubicBezTo>
                  <a:pt x="8271834" y="240490"/>
                  <a:pt x="9055127" y="1161818"/>
                  <a:pt x="9055127" y="2266092"/>
                </a:cubicBezTo>
                <a:cubicBezTo>
                  <a:pt x="9055127" y="3370366"/>
                  <a:pt x="8271834" y="4291694"/>
                  <a:pt x="7230549" y="4504772"/>
                </a:cubicBezTo>
                <a:lnTo>
                  <a:pt x="7206161" y="4508494"/>
                </a:lnTo>
                <a:lnTo>
                  <a:pt x="7442883" y="5509192"/>
                </a:lnTo>
                <a:lnTo>
                  <a:pt x="7090448" y="5772737"/>
                </a:lnTo>
                <a:cubicBezTo>
                  <a:pt x="6359380" y="6266637"/>
                  <a:pt x="5478065" y="6555032"/>
                  <a:pt x="4529391" y="6555032"/>
                </a:cubicBezTo>
                <a:close/>
              </a:path>
            </a:pathLst>
          </a:custGeom>
          <a:solidFill>
            <a:srgbClr val="D25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117" name="グループ化 116">
            <a:extLst>
              <a:ext uri="{FF2B5EF4-FFF2-40B4-BE49-F238E27FC236}">
                <a16:creationId xmlns:a16="http://schemas.microsoft.com/office/drawing/2014/main" id="{073CC163-E647-412D-9EFD-A388D922806C}"/>
              </a:ext>
            </a:extLst>
          </p:cNvPr>
          <p:cNvGrpSpPr/>
          <p:nvPr/>
        </p:nvGrpSpPr>
        <p:grpSpPr>
          <a:xfrm>
            <a:off x="11765424" y="8635742"/>
            <a:ext cx="4992811" cy="2888934"/>
            <a:chOff x="8013296" y="15973545"/>
            <a:chExt cx="7350640" cy="4253218"/>
          </a:xfrm>
        </p:grpSpPr>
        <p:sp>
          <p:nvSpPr>
            <p:cNvPr id="118" name="フリーフォーム: 図形 117">
              <a:extLst>
                <a:ext uri="{FF2B5EF4-FFF2-40B4-BE49-F238E27FC236}">
                  <a16:creationId xmlns:a16="http://schemas.microsoft.com/office/drawing/2014/main" id="{0A58C978-F96A-448E-9E32-7C35E05291A6}"/>
                </a:ext>
              </a:extLst>
            </p:cNvPr>
            <p:cNvSpPr/>
            <p:nvPr/>
          </p:nvSpPr>
          <p:spPr>
            <a:xfrm>
              <a:off x="8013296" y="18390838"/>
              <a:ext cx="1127858" cy="1645713"/>
            </a:xfrm>
            <a:custGeom>
              <a:avLst/>
              <a:gdLst>
                <a:gd name="connsiteX0" fmla="*/ 1129713 w 1155136"/>
                <a:gd name="connsiteY0" fmla="*/ 0 h 1648544"/>
                <a:gd name="connsiteX1" fmla="*/ 1147837 w 1155136"/>
                <a:gd name="connsiteY1" fmla="*/ 118750 h 1648544"/>
                <a:gd name="connsiteX2" fmla="*/ 1155136 w 1155136"/>
                <a:gd name="connsiteY2" fmla="*/ 263306 h 1648544"/>
                <a:gd name="connsiteX3" fmla="*/ 26236 w 1155136"/>
                <a:gd name="connsiteY3" fmla="*/ 1648420 h 1648544"/>
                <a:gd name="connsiteX4" fmla="*/ 25423 w 1155136"/>
                <a:gd name="connsiteY4" fmla="*/ 1648544 h 1648544"/>
                <a:gd name="connsiteX5" fmla="*/ 7300 w 1155136"/>
                <a:gd name="connsiteY5" fmla="*/ 1529796 h 1648544"/>
                <a:gd name="connsiteX6" fmla="*/ 0 w 1155136"/>
                <a:gd name="connsiteY6" fmla="*/ 1385240 h 1648544"/>
                <a:gd name="connsiteX7" fmla="*/ 1128900 w 1155136"/>
                <a:gd name="connsiteY7" fmla="*/ 124 h 1648544"/>
                <a:gd name="connsiteX0" fmla="*/ 1123484 w 1149720"/>
                <a:gd name="connsiteY0" fmla="*/ 124 h 1648544"/>
                <a:gd name="connsiteX1" fmla="*/ 1124297 w 1149720"/>
                <a:gd name="connsiteY1" fmla="*/ 0 h 1648544"/>
                <a:gd name="connsiteX2" fmla="*/ 1142421 w 1149720"/>
                <a:gd name="connsiteY2" fmla="*/ 118750 h 1648544"/>
                <a:gd name="connsiteX3" fmla="*/ 1149720 w 1149720"/>
                <a:gd name="connsiteY3" fmla="*/ 263306 h 1648544"/>
                <a:gd name="connsiteX4" fmla="*/ 20820 w 1149720"/>
                <a:gd name="connsiteY4" fmla="*/ 1648420 h 1648544"/>
                <a:gd name="connsiteX5" fmla="*/ 20007 w 1149720"/>
                <a:gd name="connsiteY5" fmla="*/ 1648544 h 1648544"/>
                <a:gd name="connsiteX6" fmla="*/ 1884 w 1149720"/>
                <a:gd name="connsiteY6" fmla="*/ 1529796 h 1648544"/>
                <a:gd name="connsiteX7" fmla="*/ 86024 w 1149720"/>
                <a:gd name="connsiteY7" fmla="*/ 1476680 h 1648544"/>
                <a:gd name="connsiteX0" fmla="*/ 1121600 w 1147836"/>
                <a:gd name="connsiteY0" fmla="*/ 124 h 1648544"/>
                <a:gd name="connsiteX1" fmla="*/ 1122413 w 1147836"/>
                <a:gd name="connsiteY1" fmla="*/ 0 h 1648544"/>
                <a:gd name="connsiteX2" fmla="*/ 1140537 w 1147836"/>
                <a:gd name="connsiteY2" fmla="*/ 118750 h 1648544"/>
                <a:gd name="connsiteX3" fmla="*/ 1147836 w 1147836"/>
                <a:gd name="connsiteY3" fmla="*/ 263306 h 1648544"/>
                <a:gd name="connsiteX4" fmla="*/ 18936 w 1147836"/>
                <a:gd name="connsiteY4" fmla="*/ 1648420 h 1648544"/>
                <a:gd name="connsiteX5" fmla="*/ 18123 w 1147836"/>
                <a:gd name="connsiteY5" fmla="*/ 1648544 h 1648544"/>
                <a:gd name="connsiteX6" fmla="*/ 0 w 1147836"/>
                <a:gd name="connsiteY6" fmla="*/ 1529796 h 1648544"/>
                <a:gd name="connsiteX0" fmla="*/ 1103477 w 1129713"/>
                <a:gd name="connsiteY0" fmla="*/ 124 h 1648544"/>
                <a:gd name="connsiteX1" fmla="*/ 1104290 w 1129713"/>
                <a:gd name="connsiteY1" fmla="*/ 0 h 1648544"/>
                <a:gd name="connsiteX2" fmla="*/ 1122414 w 1129713"/>
                <a:gd name="connsiteY2" fmla="*/ 118750 h 1648544"/>
                <a:gd name="connsiteX3" fmla="*/ 1129713 w 1129713"/>
                <a:gd name="connsiteY3" fmla="*/ 263306 h 1648544"/>
                <a:gd name="connsiteX4" fmla="*/ 813 w 1129713"/>
                <a:gd name="connsiteY4" fmla="*/ 1648420 h 1648544"/>
                <a:gd name="connsiteX5" fmla="*/ 0 w 1129713"/>
                <a:gd name="connsiteY5" fmla="*/ 1648544 h 1648544"/>
                <a:gd name="connsiteX0" fmla="*/ 1103477 w 1129713"/>
                <a:gd name="connsiteY0" fmla="*/ 0 h 1648420"/>
                <a:gd name="connsiteX1" fmla="*/ 1122414 w 1129713"/>
                <a:gd name="connsiteY1" fmla="*/ 118626 h 1648420"/>
                <a:gd name="connsiteX2" fmla="*/ 1129713 w 1129713"/>
                <a:gd name="connsiteY2" fmla="*/ 263182 h 1648420"/>
                <a:gd name="connsiteX3" fmla="*/ 813 w 1129713"/>
                <a:gd name="connsiteY3" fmla="*/ 1648296 h 1648420"/>
                <a:gd name="connsiteX4" fmla="*/ 0 w 1129713"/>
                <a:gd name="connsiteY4" fmla="*/ 1648420 h 1648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713" h="1648420">
                  <a:moveTo>
                    <a:pt x="1103477" y="0"/>
                  </a:moveTo>
                  <a:lnTo>
                    <a:pt x="1122414" y="118626"/>
                  </a:lnTo>
                  <a:cubicBezTo>
                    <a:pt x="1127240" y="166154"/>
                    <a:pt x="1129713" y="214380"/>
                    <a:pt x="1129713" y="263182"/>
                  </a:cubicBezTo>
                  <a:cubicBezTo>
                    <a:pt x="1129713" y="946418"/>
                    <a:pt x="645075" y="1516460"/>
                    <a:pt x="813" y="1648296"/>
                  </a:cubicBezTo>
                  <a:lnTo>
                    <a:pt x="0" y="1648420"/>
                  </a:lnTo>
                </a:path>
              </a:pathLst>
            </a:custGeom>
            <a:noFill/>
            <a:ln w="127000" cap="rnd">
              <a:solidFill>
                <a:srgbClr val="D6928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9" name="フリーフォーム: 図形 118">
              <a:extLst>
                <a:ext uri="{FF2B5EF4-FFF2-40B4-BE49-F238E27FC236}">
                  <a16:creationId xmlns:a16="http://schemas.microsoft.com/office/drawing/2014/main" id="{0F372CA6-3B87-4EC2-B2D5-4FF74FE3CBB6}"/>
                </a:ext>
              </a:extLst>
            </p:cNvPr>
            <p:cNvSpPr/>
            <p:nvPr/>
          </p:nvSpPr>
          <p:spPr>
            <a:xfrm>
              <a:off x="14052913" y="19364673"/>
              <a:ext cx="1311023" cy="862090"/>
            </a:xfrm>
            <a:custGeom>
              <a:avLst/>
              <a:gdLst>
                <a:gd name="connsiteX0" fmla="*/ 10450 w 1319354"/>
                <a:gd name="connsiteY0" fmla="*/ 0 h 880904"/>
                <a:gd name="connsiteX1" fmla="*/ 1313182 w 1319354"/>
                <a:gd name="connsiteY1" fmla="*/ 863510 h 880904"/>
                <a:gd name="connsiteX2" fmla="*/ 1319354 w 1319354"/>
                <a:gd name="connsiteY2" fmla="*/ 880376 h 880904"/>
                <a:gd name="connsiteX3" fmla="*/ 1308906 w 1319354"/>
                <a:gd name="connsiteY3" fmla="*/ 880904 h 880904"/>
                <a:gd name="connsiteX4" fmla="*/ 6174 w 1319354"/>
                <a:gd name="connsiteY4" fmla="*/ 17396 h 880904"/>
                <a:gd name="connsiteX5" fmla="*/ 0 w 1319354"/>
                <a:gd name="connsiteY5" fmla="*/ 528 h 880904"/>
                <a:gd name="connsiteX0" fmla="*/ 1313182 w 1319354"/>
                <a:gd name="connsiteY0" fmla="*/ 862983 h 880377"/>
                <a:gd name="connsiteX1" fmla="*/ 1319354 w 1319354"/>
                <a:gd name="connsiteY1" fmla="*/ 879849 h 880377"/>
                <a:gd name="connsiteX2" fmla="*/ 1308906 w 1319354"/>
                <a:gd name="connsiteY2" fmla="*/ 880377 h 880377"/>
                <a:gd name="connsiteX3" fmla="*/ 6174 w 1319354"/>
                <a:gd name="connsiteY3" fmla="*/ 16869 h 880377"/>
                <a:gd name="connsiteX4" fmla="*/ 0 w 1319354"/>
                <a:gd name="connsiteY4" fmla="*/ 1 h 880377"/>
                <a:gd name="connsiteX5" fmla="*/ 101890 w 1319354"/>
                <a:gd name="connsiteY5" fmla="*/ 90913 h 880377"/>
                <a:gd name="connsiteX0" fmla="*/ 1313182 w 1319354"/>
                <a:gd name="connsiteY0" fmla="*/ 862982 h 880376"/>
                <a:gd name="connsiteX1" fmla="*/ 1319354 w 1319354"/>
                <a:gd name="connsiteY1" fmla="*/ 879848 h 880376"/>
                <a:gd name="connsiteX2" fmla="*/ 1308906 w 1319354"/>
                <a:gd name="connsiteY2" fmla="*/ 880376 h 880376"/>
                <a:gd name="connsiteX3" fmla="*/ 6174 w 1319354"/>
                <a:gd name="connsiteY3" fmla="*/ 16868 h 880376"/>
                <a:gd name="connsiteX4" fmla="*/ 0 w 1319354"/>
                <a:gd name="connsiteY4" fmla="*/ 0 h 880376"/>
                <a:gd name="connsiteX0" fmla="*/ 1319354 w 1319354"/>
                <a:gd name="connsiteY0" fmla="*/ 879848 h 880376"/>
                <a:gd name="connsiteX1" fmla="*/ 1308906 w 1319354"/>
                <a:gd name="connsiteY1" fmla="*/ 880376 h 880376"/>
                <a:gd name="connsiteX2" fmla="*/ 6174 w 1319354"/>
                <a:gd name="connsiteY2" fmla="*/ 16868 h 880376"/>
                <a:gd name="connsiteX3" fmla="*/ 0 w 1319354"/>
                <a:gd name="connsiteY3" fmla="*/ 0 h 880376"/>
                <a:gd name="connsiteX0" fmla="*/ 1313180 w 1313180"/>
                <a:gd name="connsiteY0" fmla="*/ 862980 h 863508"/>
                <a:gd name="connsiteX1" fmla="*/ 1302732 w 1313180"/>
                <a:gd name="connsiteY1" fmla="*/ 863508 h 863508"/>
                <a:gd name="connsiteX2" fmla="*/ 0 w 1313180"/>
                <a:gd name="connsiteY2" fmla="*/ 0 h 863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13180" h="863508">
                  <a:moveTo>
                    <a:pt x="1313180" y="862980"/>
                  </a:moveTo>
                  <a:lnTo>
                    <a:pt x="1302732" y="863508"/>
                  </a:lnTo>
                  <a:cubicBezTo>
                    <a:pt x="717100" y="863508"/>
                    <a:pt x="214632" y="507448"/>
                    <a:pt x="0" y="0"/>
                  </a:cubicBezTo>
                </a:path>
              </a:pathLst>
            </a:custGeom>
            <a:noFill/>
            <a:ln w="127000" cap="rnd">
              <a:solidFill>
                <a:srgbClr val="D6928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20" name="直線コネクタ 119">
              <a:extLst>
                <a:ext uri="{FF2B5EF4-FFF2-40B4-BE49-F238E27FC236}">
                  <a16:creationId xmlns:a16="http://schemas.microsoft.com/office/drawing/2014/main" id="{46C85A76-07E3-466E-B227-98FBED48C68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591600" y="16126131"/>
              <a:ext cx="12137" cy="1952982"/>
            </a:xfrm>
            <a:prstGeom prst="line">
              <a:avLst/>
            </a:prstGeom>
            <a:ln w="127000" cap="rnd">
              <a:solidFill>
                <a:srgbClr val="D6928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フリーフォーム: 図形 120">
              <a:extLst>
                <a:ext uri="{FF2B5EF4-FFF2-40B4-BE49-F238E27FC236}">
                  <a16:creationId xmlns:a16="http://schemas.microsoft.com/office/drawing/2014/main" id="{598115B3-074F-4DC8-8EA8-C2AA498ECDB4}"/>
                </a:ext>
              </a:extLst>
            </p:cNvPr>
            <p:cNvSpPr/>
            <p:nvPr/>
          </p:nvSpPr>
          <p:spPr>
            <a:xfrm rot="10800000">
              <a:off x="10811452" y="15973545"/>
              <a:ext cx="1573668" cy="129963"/>
            </a:xfrm>
            <a:custGeom>
              <a:avLst/>
              <a:gdLst>
                <a:gd name="connsiteX0" fmla="*/ 4605718 w 4605718"/>
                <a:gd name="connsiteY0" fmla="*/ 2413486 h 2413486"/>
                <a:gd name="connsiteX1" fmla="*/ 0 w 4605718"/>
                <a:gd name="connsiteY1" fmla="*/ 2413486 h 2413486"/>
                <a:gd name="connsiteX2" fmla="*/ 1514112 w 4605718"/>
                <a:gd name="connsiteY2" fmla="*/ 130177 h 2413486"/>
                <a:gd name="connsiteX3" fmla="*/ 1563634 w 4605718"/>
                <a:gd name="connsiteY3" fmla="*/ 112052 h 2413486"/>
                <a:gd name="connsiteX4" fmla="*/ 2304790 w 4605718"/>
                <a:gd name="connsiteY4" fmla="*/ 0 h 2413486"/>
                <a:gd name="connsiteX5" fmla="*/ 3045946 w 4605718"/>
                <a:gd name="connsiteY5" fmla="*/ 112052 h 2413486"/>
                <a:gd name="connsiteX6" fmla="*/ 3090369 w 4605718"/>
                <a:gd name="connsiteY6" fmla="*/ 128311 h 2413486"/>
                <a:gd name="connsiteX0" fmla="*/ 0 w 4697158"/>
                <a:gd name="connsiteY0" fmla="*/ 2413486 h 2504926"/>
                <a:gd name="connsiteX1" fmla="*/ 1514112 w 4697158"/>
                <a:gd name="connsiteY1" fmla="*/ 130177 h 2504926"/>
                <a:gd name="connsiteX2" fmla="*/ 1563634 w 4697158"/>
                <a:gd name="connsiteY2" fmla="*/ 112052 h 2504926"/>
                <a:gd name="connsiteX3" fmla="*/ 2304790 w 4697158"/>
                <a:gd name="connsiteY3" fmla="*/ 0 h 2504926"/>
                <a:gd name="connsiteX4" fmla="*/ 3045946 w 4697158"/>
                <a:gd name="connsiteY4" fmla="*/ 112052 h 2504926"/>
                <a:gd name="connsiteX5" fmla="*/ 3090369 w 4697158"/>
                <a:gd name="connsiteY5" fmla="*/ 128311 h 2504926"/>
                <a:gd name="connsiteX6" fmla="*/ 4697158 w 4697158"/>
                <a:gd name="connsiteY6" fmla="*/ 2504926 h 2504926"/>
                <a:gd name="connsiteX0" fmla="*/ 0 w 3183046"/>
                <a:gd name="connsiteY0" fmla="*/ 130177 h 2504926"/>
                <a:gd name="connsiteX1" fmla="*/ 49522 w 3183046"/>
                <a:gd name="connsiteY1" fmla="*/ 112052 h 2504926"/>
                <a:gd name="connsiteX2" fmla="*/ 790678 w 3183046"/>
                <a:gd name="connsiteY2" fmla="*/ 0 h 2504926"/>
                <a:gd name="connsiteX3" fmla="*/ 1531834 w 3183046"/>
                <a:gd name="connsiteY3" fmla="*/ 112052 h 2504926"/>
                <a:gd name="connsiteX4" fmla="*/ 1576257 w 3183046"/>
                <a:gd name="connsiteY4" fmla="*/ 128311 h 2504926"/>
                <a:gd name="connsiteX5" fmla="*/ 3183046 w 3183046"/>
                <a:gd name="connsiteY5" fmla="*/ 2504926 h 2504926"/>
                <a:gd name="connsiteX0" fmla="*/ 0 w 1576257"/>
                <a:gd name="connsiteY0" fmla="*/ 130177 h 130177"/>
                <a:gd name="connsiteX1" fmla="*/ 49522 w 1576257"/>
                <a:gd name="connsiteY1" fmla="*/ 112052 h 130177"/>
                <a:gd name="connsiteX2" fmla="*/ 790678 w 1576257"/>
                <a:gd name="connsiteY2" fmla="*/ 0 h 130177"/>
                <a:gd name="connsiteX3" fmla="*/ 1531834 w 1576257"/>
                <a:gd name="connsiteY3" fmla="*/ 112052 h 130177"/>
                <a:gd name="connsiteX4" fmla="*/ 1576257 w 1576257"/>
                <a:gd name="connsiteY4" fmla="*/ 128311 h 130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6257" h="130177">
                  <a:moveTo>
                    <a:pt x="0" y="130177"/>
                  </a:moveTo>
                  <a:lnTo>
                    <a:pt x="49522" y="112052"/>
                  </a:lnTo>
                  <a:cubicBezTo>
                    <a:pt x="283653" y="39230"/>
                    <a:pt x="532584" y="0"/>
                    <a:pt x="790678" y="0"/>
                  </a:cubicBezTo>
                  <a:cubicBezTo>
                    <a:pt x="1048772" y="0"/>
                    <a:pt x="1297703" y="39230"/>
                    <a:pt x="1531834" y="112052"/>
                  </a:cubicBezTo>
                  <a:lnTo>
                    <a:pt x="1576257" y="128311"/>
                  </a:lnTo>
                </a:path>
              </a:pathLst>
            </a:custGeom>
            <a:noFill/>
            <a:ln w="127000" cap="rnd">
              <a:solidFill>
                <a:srgbClr val="D6928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フリーフォーム: 図形 121">
              <a:extLst>
                <a:ext uri="{FF2B5EF4-FFF2-40B4-BE49-F238E27FC236}">
                  <a16:creationId xmlns:a16="http://schemas.microsoft.com/office/drawing/2014/main" id="{6DE0DC08-E06D-4D12-B1DE-013D8E913382}"/>
                </a:ext>
              </a:extLst>
            </p:cNvPr>
            <p:cNvSpPr/>
            <p:nvPr/>
          </p:nvSpPr>
          <p:spPr>
            <a:xfrm rot="10800000">
              <a:off x="11190802" y="16546822"/>
              <a:ext cx="814168" cy="31516"/>
            </a:xfrm>
            <a:custGeom>
              <a:avLst/>
              <a:gdLst>
                <a:gd name="connsiteX0" fmla="*/ 4605718 w 4605718"/>
                <a:gd name="connsiteY0" fmla="*/ 2889095 h 2889095"/>
                <a:gd name="connsiteX1" fmla="*/ 0 w 4605718"/>
                <a:gd name="connsiteY1" fmla="*/ 2889095 h 2889095"/>
                <a:gd name="connsiteX2" fmla="*/ 1894888 w 4605718"/>
                <a:gd name="connsiteY2" fmla="*/ 31568 h 2889095"/>
                <a:gd name="connsiteX3" fmla="*/ 2001331 w 4605718"/>
                <a:gd name="connsiteY3" fmla="*/ 15323 h 2889095"/>
                <a:gd name="connsiteX4" fmla="*/ 2304790 w 4605718"/>
                <a:gd name="connsiteY4" fmla="*/ 0 h 2889095"/>
                <a:gd name="connsiteX5" fmla="*/ 2608249 w 4605718"/>
                <a:gd name="connsiteY5" fmla="*/ 15323 h 2889095"/>
                <a:gd name="connsiteX6" fmla="*/ 2710395 w 4605718"/>
                <a:gd name="connsiteY6" fmla="*/ 30913 h 2889095"/>
                <a:gd name="connsiteX0" fmla="*/ 0 w 4697158"/>
                <a:gd name="connsiteY0" fmla="*/ 2889095 h 2980535"/>
                <a:gd name="connsiteX1" fmla="*/ 1894888 w 4697158"/>
                <a:gd name="connsiteY1" fmla="*/ 31568 h 2980535"/>
                <a:gd name="connsiteX2" fmla="*/ 2001331 w 4697158"/>
                <a:gd name="connsiteY2" fmla="*/ 15323 h 2980535"/>
                <a:gd name="connsiteX3" fmla="*/ 2304790 w 4697158"/>
                <a:gd name="connsiteY3" fmla="*/ 0 h 2980535"/>
                <a:gd name="connsiteX4" fmla="*/ 2608249 w 4697158"/>
                <a:gd name="connsiteY4" fmla="*/ 15323 h 2980535"/>
                <a:gd name="connsiteX5" fmla="*/ 2710395 w 4697158"/>
                <a:gd name="connsiteY5" fmla="*/ 30913 h 2980535"/>
                <a:gd name="connsiteX6" fmla="*/ 4697158 w 4697158"/>
                <a:gd name="connsiteY6" fmla="*/ 2980535 h 2980535"/>
                <a:gd name="connsiteX0" fmla="*/ 0 w 2710395"/>
                <a:gd name="connsiteY0" fmla="*/ 2889095 h 2889095"/>
                <a:gd name="connsiteX1" fmla="*/ 1894888 w 2710395"/>
                <a:gd name="connsiteY1" fmla="*/ 31568 h 2889095"/>
                <a:gd name="connsiteX2" fmla="*/ 2001331 w 2710395"/>
                <a:gd name="connsiteY2" fmla="*/ 15323 h 2889095"/>
                <a:gd name="connsiteX3" fmla="*/ 2304790 w 2710395"/>
                <a:gd name="connsiteY3" fmla="*/ 0 h 2889095"/>
                <a:gd name="connsiteX4" fmla="*/ 2608249 w 2710395"/>
                <a:gd name="connsiteY4" fmla="*/ 15323 h 2889095"/>
                <a:gd name="connsiteX5" fmla="*/ 2710395 w 2710395"/>
                <a:gd name="connsiteY5" fmla="*/ 30913 h 2889095"/>
                <a:gd name="connsiteX0" fmla="*/ 0 w 815507"/>
                <a:gd name="connsiteY0" fmla="*/ 31568 h 31568"/>
                <a:gd name="connsiteX1" fmla="*/ 106443 w 815507"/>
                <a:gd name="connsiteY1" fmla="*/ 15323 h 31568"/>
                <a:gd name="connsiteX2" fmla="*/ 409902 w 815507"/>
                <a:gd name="connsiteY2" fmla="*/ 0 h 31568"/>
                <a:gd name="connsiteX3" fmla="*/ 713361 w 815507"/>
                <a:gd name="connsiteY3" fmla="*/ 15323 h 31568"/>
                <a:gd name="connsiteX4" fmla="*/ 815507 w 815507"/>
                <a:gd name="connsiteY4" fmla="*/ 30913 h 31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5507" h="31568">
                  <a:moveTo>
                    <a:pt x="0" y="31568"/>
                  </a:moveTo>
                  <a:lnTo>
                    <a:pt x="106443" y="15323"/>
                  </a:lnTo>
                  <a:cubicBezTo>
                    <a:pt x="206218" y="5191"/>
                    <a:pt x="307454" y="0"/>
                    <a:pt x="409902" y="0"/>
                  </a:cubicBezTo>
                  <a:cubicBezTo>
                    <a:pt x="512350" y="0"/>
                    <a:pt x="613586" y="5191"/>
                    <a:pt x="713361" y="15323"/>
                  </a:cubicBezTo>
                  <a:lnTo>
                    <a:pt x="815507" y="30913"/>
                  </a:lnTo>
                </a:path>
              </a:pathLst>
            </a:custGeom>
            <a:noFill/>
            <a:ln w="127000" cap="rnd">
              <a:solidFill>
                <a:srgbClr val="D6928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4" name="四角形: 上の 2 つの角を丸める 123">
            <a:extLst>
              <a:ext uri="{FF2B5EF4-FFF2-40B4-BE49-F238E27FC236}">
                <a16:creationId xmlns:a16="http://schemas.microsoft.com/office/drawing/2014/main" id="{E9554049-9BF4-44C8-AC55-A97167ED69A5}"/>
              </a:ext>
            </a:extLst>
          </p:cNvPr>
          <p:cNvSpPr/>
          <p:nvPr/>
        </p:nvSpPr>
        <p:spPr>
          <a:xfrm rot="10800000">
            <a:off x="14861878" y="9512965"/>
            <a:ext cx="759219" cy="524700"/>
          </a:xfrm>
          <a:prstGeom prst="round2SameRect">
            <a:avLst>
              <a:gd name="adj1" fmla="val 22822"/>
              <a:gd name="adj2" fmla="val 0"/>
            </a:avLst>
          </a:prstGeom>
          <a:solidFill>
            <a:srgbClr val="D692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0078EFBF-E55E-47E5-89FD-46B6DB74041B}"/>
              </a:ext>
            </a:extLst>
          </p:cNvPr>
          <p:cNvSpPr/>
          <p:nvPr/>
        </p:nvSpPr>
        <p:spPr>
          <a:xfrm rot="21361239">
            <a:off x="12104272" y="8249112"/>
            <a:ext cx="1529313" cy="3056512"/>
          </a:xfrm>
          <a:custGeom>
            <a:avLst/>
            <a:gdLst>
              <a:gd name="connsiteX0" fmla="*/ 981635 w 2285072"/>
              <a:gd name="connsiteY0" fmla="*/ 0 h 4566986"/>
              <a:gd name="connsiteX1" fmla="*/ 1958202 w 2285072"/>
              <a:gd name="connsiteY1" fmla="*/ 881269 h 4566986"/>
              <a:gd name="connsiteX2" fmla="*/ 1960415 w 2285072"/>
              <a:gd name="connsiteY2" fmla="*/ 925096 h 4566986"/>
              <a:gd name="connsiteX3" fmla="*/ 2285072 w 2285072"/>
              <a:gd name="connsiteY3" fmla="*/ 4305968 h 4566986"/>
              <a:gd name="connsiteX4" fmla="*/ 1295463 w 2285072"/>
              <a:gd name="connsiteY4" fmla="*/ 4566986 h 4566986"/>
              <a:gd name="connsiteX5" fmla="*/ 49818 w 2285072"/>
              <a:gd name="connsiteY5" fmla="*/ 1294730 h 4566986"/>
              <a:gd name="connsiteX6" fmla="*/ 51735 w 2285072"/>
              <a:gd name="connsiteY6" fmla="*/ 1294314 h 4566986"/>
              <a:gd name="connsiteX7" fmla="*/ 44132 w 2285072"/>
              <a:gd name="connsiteY7" fmla="*/ 1273543 h 4566986"/>
              <a:gd name="connsiteX8" fmla="*/ 0 w 2285072"/>
              <a:gd name="connsiteY8" fmla="*/ 981635 h 4566986"/>
              <a:gd name="connsiteX9" fmla="*/ 981635 w 2285072"/>
              <a:gd name="connsiteY9" fmla="*/ 0 h 4566986"/>
              <a:gd name="connsiteX0" fmla="*/ 981635 w 2285072"/>
              <a:gd name="connsiteY0" fmla="*/ 0 h 4566986"/>
              <a:gd name="connsiteX1" fmla="*/ 1958202 w 2285072"/>
              <a:gd name="connsiteY1" fmla="*/ 881269 h 4566986"/>
              <a:gd name="connsiteX2" fmla="*/ 2285072 w 2285072"/>
              <a:gd name="connsiteY2" fmla="*/ 4305968 h 4566986"/>
              <a:gd name="connsiteX3" fmla="*/ 1295463 w 2285072"/>
              <a:gd name="connsiteY3" fmla="*/ 4566986 h 4566986"/>
              <a:gd name="connsiteX4" fmla="*/ 49818 w 2285072"/>
              <a:gd name="connsiteY4" fmla="*/ 1294730 h 4566986"/>
              <a:gd name="connsiteX5" fmla="*/ 51735 w 2285072"/>
              <a:gd name="connsiteY5" fmla="*/ 1294314 h 4566986"/>
              <a:gd name="connsiteX6" fmla="*/ 44132 w 2285072"/>
              <a:gd name="connsiteY6" fmla="*/ 1273543 h 4566986"/>
              <a:gd name="connsiteX7" fmla="*/ 0 w 2285072"/>
              <a:gd name="connsiteY7" fmla="*/ 981635 h 4566986"/>
              <a:gd name="connsiteX8" fmla="*/ 981635 w 2285072"/>
              <a:gd name="connsiteY8" fmla="*/ 0 h 4566986"/>
              <a:gd name="connsiteX0" fmla="*/ 981635 w 2285072"/>
              <a:gd name="connsiteY0" fmla="*/ 0 h 4566986"/>
              <a:gd name="connsiteX1" fmla="*/ 1958202 w 2285072"/>
              <a:gd name="connsiteY1" fmla="*/ 881269 h 4566986"/>
              <a:gd name="connsiteX2" fmla="*/ 2285072 w 2285072"/>
              <a:gd name="connsiteY2" fmla="*/ 4305968 h 4566986"/>
              <a:gd name="connsiteX3" fmla="*/ 1295463 w 2285072"/>
              <a:gd name="connsiteY3" fmla="*/ 4566986 h 4566986"/>
              <a:gd name="connsiteX4" fmla="*/ 49818 w 2285072"/>
              <a:gd name="connsiteY4" fmla="*/ 1294730 h 4566986"/>
              <a:gd name="connsiteX5" fmla="*/ 44132 w 2285072"/>
              <a:gd name="connsiteY5" fmla="*/ 1273543 h 4566986"/>
              <a:gd name="connsiteX6" fmla="*/ 0 w 2285072"/>
              <a:gd name="connsiteY6" fmla="*/ 981635 h 4566986"/>
              <a:gd name="connsiteX7" fmla="*/ 981635 w 2285072"/>
              <a:gd name="connsiteY7" fmla="*/ 0 h 4566986"/>
              <a:gd name="connsiteX0" fmla="*/ 981635 w 2285072"/>
              <a:gd name="connsiteY0" fmla="*/ 0 h 4566986"/>
              <a:gd name="connsiteX1" fmla="*/ 1958202 w 2285072"/>
              <a:gd name="connsiteY1" fmla="*/ 881269 h 4566986"/>
              <a:gd name="connsiteX2" fmla="*/ 2285072 w 2285072"/>
              <a:gd name="connsiteY2" fmla="*/ 4305968 h 4566986"/>
              <a:gd name="connsiteX3" fmla="*/ 1295463 w 2285072"/>
              <a:gd name="connsiteY3" fmla="*/ 4566986 h 4566986"/>
              <a:gd name="connsiteX4" fmla="*/ 44132 w 2285072"/>
              <a:gd name="connsiteY4" fmla="*/ 1273543 h 4566986"/>
              <a:gd name="connsiteX5" fmla="*/ 0 w 2285072"/>
              <a:gd name="connsiteY5" fmla="*/ 981635 h 4566986"/>
              <a:gd name="connsiteX6" fmla="*/ 981635 w 2285072"/>
              <a:gd name="connsiteY6" fmla="*/ 0 h 45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5072" h="4566986">
                <a:moveTo>
                  <a:pt x="981635" y="0"/>
                </a:moveTo>
                <a:cubicBezTo>
                  <a:pt x="1489893" y="0"/>
                  <a:pt x="1907932" y="386273"/>
                  <a:pt x="1958202" y="881269"/>
                </a:cubicBezTo>
                <a:lnTo>
                  <a:pt x="2285072" y="4305968"/>
                </a:lnTo>
                <a:lnTo>
                  <a:pt x="1295463" y="4566986"/>
                </a:lnTo>
                <a:lnTo>
                  <a:pt x="44132" y="1273543"/>
                </a:lnTo>
                <a:cubicBezTo>
                  <a:pt x="15451" y="1181329"/>
                  <a:pt x="0" y="1083286"/>
                  <a:pt x="0" y="981635"/>
                </a:cubicBezTo>
                <a:cubicBezTo>
                  <a:pt x="0" y="439493"/>
                  <a:pt x="439493" y="0"/>
                  <a:pt x="981635" y="0"/>
                </a:cubicBezTo>
                <a:close/>
              </a:path>
            </a:pathLst>
          </a:custGeom>
          <a:solidFill>
            <a:srgbClr val="FBF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27" name="楕円 126">
            <a:extLst>
              <a:ext uri="{FF2B5EF4-FFF2-40B4-BE49-F238E27FC236}">
                <a16:creationId xmlns:a16="http://schemas.microsoft.com/office/drawing/2014/main" id="{82D168C8-CD48-47D2-AE47-72E6CA57DE4D}"/>
              </a:ext>
            </a:extLst>
          </p:cNvPr>
          <p:cNvSpPr/>
          <p:nvPr/>
        </p:nvSpPr>
        <p:spPr>
          <a:xfrm>
            <a:off x="15024557" y="8524005"/>
            <a:ext cx="450596" cy="450596"/>
          </a:xfrm>
          <a:prstGeom prst="ellipse">
            <a:avLst/>
          </a:prstGeom>
          <a:solidFill>
            <a:schemeClr val="accent6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50" name="グループ化 149">
            <a:extLst>
              <a:ext uri="{FF2B5EF4-FFF2-40B4-BE49-F238E27FC236}">
                <a16:creationId xmlns:a16="http://schemas.microsoft.com/office/drawing/2014/main" id="{7A8C2CED-EDA4-48DB-9406-278413D92D72}"/>
              </a:ext>
            </a:extLst>
          </p:cNvPr>
          <p:cNvGrpSpPr/>
          <p:nvPr/>
        </p:nvGrpSpPr>
        <p:grpSpPr>
          <a:xfrm>
            <a:off x="15218686" y="8222403"/>
            <a:ext cx="1605199" cy="2539295"/>
            <a:chOff x="15218686" y="8222403"/>
            <a:chExt cx="1605199" cy="2539295"/>
          </a:xfrm>
          <a:solidFill>
            <a:srgbClr val="FAE1D4"/>
          </a:solidFill>
        </p:grpSpPr>
        <p:sp>
          <p:nvSpPr>
            <p:cNvPr id="126" name="楕円 125">
              <a:extLst>
                <a:ext uri="{FF2B5EF4-FFF2-40B4-BE49-F238E27FC236}">
                  <a16:creationId xmlns:a16="http://schemas.microsoft.com/office/drawing/2014/main" id="{C82EDE03-AA87-403D-A827-A59830A68815}"/>
                </a:ext>
              </a:extLst>
            </p:cNvPr>
            <p:cNvSpPr/>
            <p:nvPr/>
          </p:nvSpPr>
          <p:spPr>
            <a:xfrm>
              <a:off x="15218686" y="8222403"/>
              <a:ext cx="1287040" cy="12870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8" name="正方形/長方形 1">
              <a:extLst>
                <a:ext uri="{FF2B5EF4-FFF2-40B4-BE49-F238E27FC236}">
                  <a16:creationId xmlns:a16="http://schemas.microsoft.com/office/drawing/2014/main" id="{A6FF5D1E-32E9-4D6C-AC4A-8A5EF8A64F81}"/>
                </a:ext>
              </a:extLst>
            </p:cNvPr>
            <p:cNvSpPr/>
            <p:nvPr/>
          </p:nvSpPr>
          <p:spPr>
            <a:xfrm rot="20392157">
              <a:off x="15502403" y="8827839"/>
              <a:ext cx="1321482" cy="1933859"/>
            </a:xfrm>
            <a:custGeom>
              <a:avLst/>
              <a:gdLst>
                <a:gd name="connsiteX0" fmla="*/ 0 w 1878803"/>
                <a:gd name="connsiteY0" fmla="*/ 0 h 2929149"/>
                <a:gd name="connsiteX1" fmla="*/ 1878803 w 1878803"/>
                <a:gd name="connsiteY1" fmla="*/ 0 h 2929149"/>
                <a:gd name="connsiteX2" fmla="*/ 1878803 w 1878803"/>
                <a:gd name="connsiteY2" fmla="*/ 2929149 h 2929149"/>
                <a:gd name="connsiteX3" fmla="*/ 0 w 1878803"/>
                <a:gd name="connsiteY3" fmla="*/ 2929149 h 2929149"/>
                <a:gd name="connsiteX4" fmla="*/ 0 w 1878803"/>
                <a:gd name="connsiteY4" fmla="*/ 0 h 2929149"/>
                <a:gd name="connsiteX0" fmla="*/ 86542 w 1965345"/>
                <a:gd name="connsiteY0" fmla="*/ 0 h 2929149"/>
                <a:gd name="connsiteX1" fmla="*/ 1965345 w 1965345"/>
                <a:gd name="connsiteY1" fmla="*/ 0 h 2929149"/>
                <a:gd name="connsiteX2" fmla="*/ 1965345 w 1965345"/>
                <a:gd name="connsiteY2" fmla="*/ 2929149 h 2929149"/>
                <a:gd name="connsiteX3" fmla="*/ 0 w 1965345"/>
                <a:gd name="connsiteY3" fmla="*/ 2722430 h 2929149"/>
                <a:gd name="connsiteX4" fmla="*/ 86542 w 1965345"/>
                <a:gd name="connsiteY4" fmla="*/ 0 h 2929149"/>
                <a:gd name="connsiteX0" fmla="*/ 86542 w 1965345"/>
                <a:gd name="connsiteY0" fmla="*/ 0 h 2834286"/>
                <a:gd name="connsiteX1" fmla="*/ 1965345 w 1965345"/>
                <a:gd name="connsiteY1" fmla="*/ 0 h 2834286"/>
                <a:gd name="connsiteX2" fmla="*/ 1153032 w 1965345"/>
                <a:gd name="connsiteY2" fmla="*/ 2834286 h 2834286"/>
                <a:gd name="connsiteX3" fmla="*/ 0 w 1965345"/>
                <a:gd name="connsiteY3" fmla="*/ 2722430 h 2834286"/>
                <a:gd name="connsiteX4" fmla="*/ 86542 w 1965345"/>
                <a:gd name="connsiteY4" fmla="*/ 0 h 2834286"/>
                <a:gd name="connsiteX0" fmla="*/ 80281 w 1965345"/>
                <a:gd name="connsiteY0" fmla="*/ 0 h 2851798"/>
                <a:gd name="connsiteX1" fmla="*/ 1965345 w 1965345"/>
                <a:gd name="connsiteY1" fmla="*/ 17512 h 2851798"/>
                <a:gd name="connsiteX2" fmla="*/ 1153032 w 1965345"/>
                <a:gd name="connsiteY2" fmla="*/ 2851798 h 2851798"/>
                <a:gd name="connsiteX3" fmla="*/ 0 w 1965345"/>
                <a:gd name="connsiteY3" fmla="*/ 2739942 h 2851798"/>
                <a:gd name="connsiteX4" fmla="*/ 80281 w 1965345"/>
                <a:gd name="connsiteY4" fmla="*/ 0 h 2851798"/>
                <a:gd name="connsiteX0" fmla="*/ 80281 w 1947481"/>
                <a:gd name="connsiteY0" fmla="*/ 0 h 2851798"/>
                <a:gd name="connsiteX1" fmla="*/ 1947481 w 1947481"/>
                <a:gd name="connsiteY1" fmla="*/ 239221 h 2851798"/>
                <a:gd name="connsiteX2" fmla="*/ 1153032 w 1947481"/>
                <a:gd name="connsiteY2" fmla="*/ 2851798 h 2851798"/>
                <a:gd name="connsiteX3" fmla="*/ 0 w 1947481"/>
                <a:gd name="connsiteY3" fmla="*/ 2739942 h 2851798"/>
                <a:gd name="connsiteX4" fmla="*/ 80281 w 1947481"/>
                <a:gd name="connsiteY4" fmla="*/ 0 h 2851798"/>
                <a:gd name="connsiteX0" fmla="*/ 80281 w 1948745"/>
                <a:gd name="connsiteY0" fmla="*/ 0 h 2851798"/>
                <a:gd name="connsiteX1" fmla="*/ 1948745 w 1948745"/>
                <a:gd name="connsiteY1" fmla="*/ 221931 h 2851798"/>
                <a:gd name="connsiteX2" fmla="*/ 1153032 w 1948745"/>
                <a:gd name="connsiteY2" fmla="*/ 2851798 h 2851798"/>
                <a:gd name="connsiteX3" fmla="*/ 0 w 1948745"/>
                <a:gd name="connsiteY3" fmla="*/ 2739942 h 2851798"/>
                <a:gd name="connsiteX4" fmla="*/ 80281 w 1948745"/>
                <a:gd name="connsiteY4" fmla="*/ 0 h 2851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8745" h="2851798">
                  <a:moveTo>
                    <a:pt x="80281" y="0"/>
                  </a:moveTo>
                  <a:lnTo>
                    <a:pt x="1948745" y="221931"/>
                  </a:lnTo>
                  <a:lnTo>
                    <a:pt x="1153032" y="2851798"/>
                  </a:lnTo>
                  <a:lnTo>
                    <a:pt x="0" y="2739942"/>
                  </a:lnTo>
                  <a:lnTo>
                    <a:pt x="8028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9" name="楕円 128">
            <a:extLst>
              <a:ext uri="{FF2B5EF4-FFF2-40B4-BE49-F238E27FC236}">
                <a16:creationId xmlns:a16="http://schemas.microsoft.com/office/drawing/2014/main" id="{30E3147F-0804-4A5A-A456-CB08E9C6202B}"/>
              </a:ext>
            </a:extLst>
          </p:cNvPr>
          <p:cNvSpPr/>
          <p:nvPr/>
        </p:nvSpPr>
        <p:spPr>
          <a:xfrm>
            <a:off x="12706156" y="9422258"/>
            <a:ext cx="2351214" cy="2351213"/>
          </a:xfrm>
          <a:prstGeom prst="ellipse">
            <a:avLst/>
          </a:prstGeom>
          <a:solidFill>
            <a:srgbClr val="933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D2C6926A-4379-4640-9AB4-F6EEC2356E7F}"/>
              </a:ext>
            </a:extLst>
          </p:cNvPr>
          <p:cNvSpPr/>
          <p:nvPr/>
        </p:nvSpPr>
        <p:spPr>
          <a:xfrm>
            <a:off x="12980779" y="6066410"/>
            <a:ext cx="2374719" cy="2384173"/>
          </a:xfrm>
          <a:custGeom>
            <a:avLst/>
            <a:gdLst>
              <a:gd name="connsiteX0" fmla="*/ 229229 w 3501918"/>
              <a:gd name="connsiteY0" fmla="*/ 0 h 3515861"/>
              <a:gd name="connsiteX1" fmla="*/ 257939 w 3501918"/>
              <a:gd name="connsiteY1" fmla="*/ 79768 h 3515861"/>
              <a:gd name="connsiteX2" fmla="*/ 648594 w 3501918"/>
              <a:gd name="connsiteY2" fmla="*/ 670625 h 3515861"/>
              <a:gd name="connsiteX3" fmla="*/ 687477 w 3501918"/>
              <a:gd name="connsiteY3" fmla="*/ 707256 h 3515861"/>
              <a:gd name="connsiteX4" fmla="*/ 2814441 w 3501918"/>
              <a:gd name="connsiteY4" fmla="*/ 707256 h 3515861"/>
              <a:gd name="connsiteX5" fmla="*/ 2853324 w 3501918"/>
              <a:gd name="connsiteY5" fmla="*/ 670625 h 3515861"/>
              <a:gd name="connsiteX6" fmla="*/ 3243979 w 3501918"/>
              <a:gd name="connsiteY6" fmla="*/ 79768 h 3515861"/>
              <a:gd name="connsiteX7" fmla="*/ 3272689 w 3501918"/>
              <a:gd name="connsiteY7" fmla="*/ 0 h 3515861"/>
              <a:gd name="connsiteX8" fmla="*/ 3293196 w 3501918"/>
              <a:gd name="connsiteY8" fmla="*/ 28844 h 3515861"/>
              <a:gd name="connsiteX9" fmla="*/ 3494476 w 3501918"/>
              <a:gd name="connsiteY9" fmla="*/ 629022 h 3515861"/>
              <a:gd name="connsiteX10" fmla="*/ 3500910 w 3501918"/>
              <a:gd name="connsiteY10" fmla="*/ 756440 h 3515861"/>
              <a:gd name="connsiteX11" fmla="*/ 3501918 w 3501918"/>
              <a:gd name="connsiteY11" fmla="*/ 756542 h 3515861"/>
              <a:gd name="connsiteX12" fmla="*/ 3501918 w 3501918"/>
              <a:gd name="connsiteY12" fmla="*/ 2564153 h 3515861"/>
              <a:gd name="connsiteX13" fmla="*/ 3483315 w 3501918"/>
              <a:gd name="connsiteY13" fmla="*/ 2594775 h 3515861"/>
              <a:gd name="connsiteX14" fmla="*/ 1750959 w 3501918"/>
              <a:gd name="connsiteY14" fmla="*/ 3515861 h 3515861"/>
              <a:gd name="connsiteX15" fmla="*/ 18603 w 3501918"/>
              <a:gd name="connsiteY15" fmla="*/ 2594775 h 3515861"/>
              <a:gd name="connsiteX16" fmla="*/ 0 w 3501918"/>
              <a:gd name="connsiteY16" fmla="*/ 2564153 h 3515861"/>
              <a:gd name="connsiteX17" fmla="*/ 0 w 3501918"/>
              <a:gd name="connsiteY17" fmla="*/ 756542 h 3515861"/>
              <a:gd name="connsiteX18" fmla="*/ 1008 w 3501918"/>
              <a:gd name="connsiteY18" fmla="*/ 756440 h 3515861"/>
              <a:gd name="connsiteX19" fmla="*/ 7442 w 3501918"/>
              <a:gd name="connsiteY19" fmla="*/ 629022 h 3515861"/>
              <a:gd name="connsiteX20" fmla="*/ 208722 w 3501918"/>
              <a:gd name="connsiteY20" fmla="*/ 28844 h 351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01918" h="3515861">
                <a:moveTo>
                  <a:pt x="229229" y="0"/>
                </a:moveTo>
                <a:lnTo>
                  <a:pt x="257939" y="79768"/>
                </a:lnTo>
                <a:cubicBezTo>
                  <a:pt x="350081" y="301395"/>
                  <a:pt x="483498" y="501545"/>
                  <a:pt x="648594" y="670625"/>
                </a:cubicBezTo>
                <a:lnTo>
                  <a:pt x="687477" y="707256"/>
                </a:lnTo>
                <a:lnTo>
                  <a:pt x="2814441" y="707256"/>
                </a:lnTo>
                <a:lnTo>
                  <a:pt x="2853324" y="670625"/>
                </a:lnTo>
                <a:cubicBezTo>
                  <a:pt x="3018420" y="501545"/>
                  <a:pt x="3151837" y="301395"/>
                  <a:pt x="3243979" y="79768"/>
                </a:cubicBezTo>
                <a:lnTo>
                  <a:pt x="3272689" y="0"/>
                </a:lnTo>
                <a:lnTo>
                  <a:pt x="3293196" y="28844"/>
                </a:lnTo>
                <a:cubicBezTo>
                  <a:pt x="3401564" y="207195"/>
                  <a:pt x="3472326" y="410923"/>
                  <a:pt x="3494476" y="629022"/>
                </a:cubicBezTo>
                <a:lnTo>
                  <a:pt x="3500910" y="756440"/>
                </a:lnTo>
                <a:lnTo>
                  <a:pt x="3501918" y="756542"/>
                </a:lnTo>
                <a:lnTo>
                  <a:pt x="3501918" y="2564153"/>
                </a:lnTo>
                <a:lnTo>
                  <a:pt x="3483315" y="2594775"/>
                </a:lnTo>
                <a:cubicBezTo>
                  <a:pt x="3107880" y="3150492"/>
                  <a:pt x="2472088" y="3515861"/>
                  <a:pt x="1750959" y="3515861"/>
                </a:cubicBezTo>
                <a:cubicBezTo>
                  <a:pt x="1029830" y="3515861"/>
                  <a:pt x="394038" y="3150492"/>
                  <a:pt x="18603" y="2594775"/>
                </a:cubicBezTo>
                <a:lnTo>
                  <a:pt x="0" y="2564153"/>
                </a:lnTo>
                <a:lnTo>
                  <a:pt x="0" y="756542"/>
                </a:lnTo>
                <a:lnTo>
                  <a:pt x="1008" y="756440"/>
                </a:lnTo>
                <a:lnTo>
                  <a:pt x="7442" y="629022"/>
                </a:lnTo>
                <a:cubicBezTo>
                  <a:pt x="29592" y="410923"/>
                  <a:pt x="100354" y="207195"/>
                  <a:pt x="208722" y="28844"/>
                </a:cubicBezTo>
                <a:close/>
              </a:path>
            </a:pathLst>
          </a:custGeom>
          <a:solidFill>
            <a:srgbClr val="FBF8F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ABDAD331-99A5-42BE-9680-92204B676059}"/>
              </a:ext>
            </a:extLst>
          </p:cNvPr>
          <p:cNvSpPr/>
          <p:nvPr/>
        </p:nvSpPr>
        <p:spPr>
          <a:xfrm flipH="1">
            <a:off x="12681273" y="6066410"/>
            <a:ext cx="2959546" cy="2334220"/>
          </a:xfrm>
          <a:custGeom>
            <a:avLst/>
            <a:gdLst>
              <a:gd name="connsiteX0" fmla="*/ 2803208 w 4364344"/>
              <a:gd name="connsiteY0" fmla="*/ 0 h 5215250"/>
              <a:gd name="connsiteX1" fmla="*/ 738188 w 4364344"/>
              <a:gd name="connsiteY1" fmla="*/ 1508760 h 5215250"/>
              <a:gd name="connsiteX2" fmla="*/ 204788 w 4364344"/>
              <a:gd name="connsiteY2" fmla="*/ 2339340 h 5215250"/>
              <a:gd name="connsiteX3" fmla="*/ 0 w 4364344"/>
              <a:gd name="connsiteY3" fmla="*/ 2466309 h 5215250"/>
              <a:gd name="connsiteX4" fmla="*/ 0 w 4364344"/>
              <a:gd name="connsiteY4" fmla="*/ 4378636 h 5215250"/>
              <a:gd name="connsiteX5" fmla="*/ 1122 w 4364344"/>
              <a:gd name="connsiteY5" fmla="*/ 4402334 h 5215250"/>
              <a:gd name="connsiteX6" fmla="*/ 312875 w 4364344"/>
              <a:gd name="connsiteY6" fmla="*/ 5106408 h 5215250"/>
              <a:gd name="connsiteX7" fmla="*/ 431213 w 4364344"/>
              <a:gd name="connsiteY7" fmla="*/ 5215250 h 5215250"/>
              <a:gd name="connsiteX8" fmla="*/ 431213 w 4364344"/>
              <a:gd name="connsiteY8" fmla="*/ 2529596 h 5215250"/>
              <a:gd name="connsiteX9" fmla="*/ 432221 w 4364344"/>
              <a:gd name="connsiteY9" fmla="*/ 2529494 h 5215250"/>
              <a:gd name="connsiteX10" fmla="*/ 438655 w 4364344"/>
              <a:gd name="connsiteY10" fmla="*/ 2402076 h 5215250"/>
              <a:gd name="connsiteX11" fmla="*/ 639935 w 4364344"/>
              <a:gd name="connsiteY11" fmla="*/ 1801898 h 5215250"/>
              <a:gd name="connsiteX12" fmla="*/ 660442 w 4364344"/>
              <a:gd name="connsiteY12" fmla="*/ 1773054 h 5215250"/>
              <a:gd name="connsiteX13" fmla="*/ 689152 w 4364344"/>
              <a:gd name="connsiteY13" fmla="*/ 1852822 h 5215250"/>
              <a:gd name="connsiteX14" fmla="*/ 1079807 w 4364344"/>
              <a:gd name="connsiteY14" fmla="*/ 2443679 h 5215250"/>
              <a:gd name="connsiteX15" fmla="*/ 1118690 w 4364344"/>
              <a:gd name="connsiteY15" fmla="*/ 2480310 h 5215250"/>
              <a:gd name="connsiteX16" fmla="*/ 3245654 w 4364344"/>
              <a:gd name="connsiteY16" fmla="*/ 2480310 h 5215250"/>
              <a:gd name="connsiteX17" fmla="*/ 3284537 w 4364344"/>
              <a:gd name="connsiteY17" fmla="*/ 2443679 h 5215250"/>
              <a:gd name="connsiteX18" fmla="*/ 3675192 w 4364344"/>
              <a:gd name="connsiteY18" fmla="*/ 1852822 h 5215250"/>
              <a:gd name="connsiteX19" fmla="*/ 3703902 w 4364344"/>
              <a:gd name="connsiteY19" fmla="*/ 1773054 h 5215250"/>
              <a:gd name="connsiteX20" fmla="*/ 3724409 w 4364344"/>
              <a:gd name="connsiteY20" fmla="*/ 1801898 h 5215250"/>
              <a:gd name="connsiteX21" fmla="*/ 3925689 w 4364344"/>
              <a:gd name="connsiteY21" fmla="*/ 2402076 h 5215250"/>
              <a:gd name="connsiteX22" fmla="*/ 3932123 w 4364344"/>
              <a:gd name="connsiteY22" fmla="*/ 2529494 h 5215250"/>
              <a:gd name="connsiteX23" fmla="*/ 3933131 w 4364344"/>
              <a:gd name="connsiteY23" fmla="*/ 2529596 h 5215250"/>
              <a:gd name="connsiteX24" fmla="*/ 3933131 w 4364344"/>
              <a:gd name="connsiteY24" fmla="*/ 5215250 h 5215250"/>
              <a:gd name="connsiteX25" fmla="*/ 4051469 w 4364344"/>
              <a:gd name="connsiteY25" fmla="*/ 5106408 h 5215250"/>
              <a:gd name="connsiteX26" fmla="*/ 4363222 w 4364344"/>
              <a:gd name="connsiteY26" fmla="*/ 4402334 h 5215250"/>
              <a:gd name="connsiteX27" fmla="*/ 4364344 w 4364344"/>
              <a:gd name="connsiteY27" fmla="*/ 4378636 h 5215250"/>
              <a:gd name="connsiteX28" fmla="*/ 4364344 w 4364344"/>
              <a:gd name="connsiteY28" fmla="*/ 2635530 h 5215250"/>
              <a:gd name="connsiteX0" fmla="*/ 738188 w 4364344"/>
              <a:gd name="connsiteY0" fmla="*/ 1417320 h 5123810"/>
              <a:gd name="connsiteX1" fmla="*/ 204788 w 4364344"/>
              <a:gd name="connsiteY1" fmla="*/ 2247900 h 5123810"/>
              <a:gd name="connsiteX2" fmla="*/ 0 w 4364344"/>
              <a:gd name="connsiteY2" fmla="*/ 2374869 h 5123810"/>
              <a:gd name="connsiteX3" fmla="*/ 0 w 4364344"/>
              <a:gd name="connsiteY3" fmla="*/ 4287196 h 5123810"/>
              <a:gd name="connsiteX4" fmla="*/ 1122 w 4364344"/>
              <a:gd name="connsiteY4" fmla="*/ 4310894 h 5123810"/>
              <a:gd name="connsiteX5" fmla="*/ 312875 w 4364344"/>
              <a:gd name="connsiteY5" fmla="*/ 5014968 h 5123810"/>
              <a:gd name="connsiteX6" fmla="*/ 431213 w 4364344"/>
              <a:gd name="connsiteY6" fmla="*/ 5123810 h 5123810"/>
              <a:gd name="connsiteX7" fmla="*/ 431213 w 4364344"/>
              <a:gd name="connsiteY7" fmla="*/ 2438156 h 5123810"/>
              <a:gd name="connsiteX8" fmla="*/ 432221 w 4364344"/>
              <a:gd name="connsiteY8" fmla="*/ 2438054 h 5123810"/>
              <a:gd name="connsiteX9" fmla="*/ 438655 w 4364344"/>
              <a:gd name="connsiteY9" fmla="*/ 2310636 h 5123810"/>
              <a:gd name="connsiteX10" fmla="*/ 639935 w 4364344"/>
              <a:gd name="connsiteY10" fmla="*/ 1710458 h 5123810"/>
              <a:gd name="connsiteX11" fmla="*/ 660442 w 4364344"/>
              <a:gd name="connsiteY11" fmla="*/ 1681614 h 5123810"/>
              <a:gd name="connsiteX12" fmla="*/ 689152 w 4364344"/>
              <a:gd name="connsiteY12" fmla="*/ 1761382 h 5123810"/>
              <a:gd name="connsiteX13" fmla="*/ 1079807 w 4364344"/>
              <a:gd name="connsiteY13" fmla="*/ 2352239 h 5123810"/>
              <a:gd name="connsiteX14" fmla="*/ 1118690 w 4364344"/>
              <a:gd name="connsiteY14" fmla="*/ 2388870 h 5123810"/>
              <a:gd name="connsiteX15" fmla="*/ 3245654 w 4364344"/>
              <a:gd name="connsiteY15" fmla="*/ 2388870 h 5123810"/>
              <a:gd name="connsiteX16" fmla="*/ 3284537 w 4364344"/>
              <a:gd name="connsiteY16" fmla="*/ 2352239 h 5123810"/>
              <a:gd name="connsiteX17" fmla="*/ 3675192 w 4364344"/>
              <a:gd name="connsiteY17" fmla="*/ 1761382 h 5123810"/>
              <a:gd name="connsiteX18" fmla="*/ 3703902 w 4364344"/>
              <a:gd name="connsiteY18" fmla="*/ 1681614 h 5123810"/>
              <a:gd name="connsiteX19" fmla="*/ 3724409 w 4364344"/>
              <a:gd name="connsiteY19" fmla="*/ 1710458 h 5123810"/>
              <a:gd name="connsiteX20" fmla="*/ 3925689 w 4364344"/>
              <a:gd name="connsiteY20" fmla="*/ 2310636 h 5123810"/>
              <a:gd name="connsiteX21" fmla="*/ 3932123 w 4364344"/>
              <a:gd name="connsiteY21" fmla="*/ 2438054 h 5123810"/>
              <a:gd name="connsiteX22" fmla="*/ 3933131 w 4364344"/>
              <a:gd name="connsiteY22" fmla="*/ 2438156 h 5123810"/>
              <a:gd name="connsiteX23" fmla="*/ 3933131 w 4364344"/>
              <a:gd name="connsiteY23" fmla="*/ 5123810 h 5123810"/>
              <a:gd name="connsiteX24" fmla="*/ 4051469 w 4364344"/>
              <a:gd name="connsiteY24" fmla="*/ 5014968 h 5123810"/>
              <a:gd name="connsiteX25" fmla="*/ 4363222 w 4364344"/>
              <a:gd name="connsiteY25" fmla="*/ 4310894 h 5123810"/>
              <a:gd name="connsiteX26" fmla="*/ 4364344 w 4364344"/>
              <a:gd name="connsiteY26" fmla="*/ 4287196 h 5123810"/>
              <a:gd name="connsiteX27" fmla="*/ 4364344 w 4364344"/>
              <a:gd name="connsiteY27" fmla="*/ 2544090 h 5123810"/>
              <a:gd name="connsiteX28" fmla="*/ 2894648 w 4364344"/>
              <a:gd name="connsiteY28" fmla="*/ 0 h 5123810"/>
              <a:gd name="connsiteX0" fmla="*/ 738188 w 4364344"/>
              <a:gd name="connsiteY0" fmla="*/ 0 h 3706490"/>
              <a:gd name="connsiteX1" fmla="*/ 204788 w 4364344"/>
              <a:gd name="connsiteY1" fmla="*/ 830580 h 3706490"/>
              <a:gd name="connsiteX2" fmla="*/ 0 w 4364344"/>
              <a:gd name="connsiteY2" fmla="*/ 957549 h 3706490"/>
              <a:gd name="connsiteX3" fmla="*/ 0 w 4364344"/>
              <a:gd name="connsiteY3" fmla="*/ 2869876 h 3706490"/>
              <a:gd name="connsiteX4" fmla="*/ 1122 w 4364344"/>
              <a:gd name="connsiteY4" fmla="*/ 2893574 h 3706490"/>
              <a:gd name="connsiteX5" fmla="*/ 312875 w 4364344"/>
              <a:gd name="connsiteY5" fmla="*/ 3597648 h 3706490"/>
              <a:gd name="connsiteX6" fmla="*/ 431213 w 4364344"/>
              <a:gd name="connsiteY6" fmla="*/ 3706490 h 3706490"/>
              <a:gd name="connsiteX7" fmla="*/ 431213 w 4364344"/>
              <a:gd name="connsiteY7" fmla="*/ 1020836 h 3706490"/>
              <a:gd name="connsiteX8" fmla="*/ 432221 w 4364344"/>
              <a:gd name="connsiteY8" fmla="*/ 1020734 h 3706490"/>
              <a:gd name="connsiteX9" fmla="*/ 438655 w 4364344"/>
              <a:gd name="connsiteY9" fmla="*/ 893316 h 3706490"/>
              <a:gd name="connsiteX10" fmla="*/ 639935 w 4364344"/>
              <a:gd name="connsiteY10" fmla="*/ 293138 h 3706490"/>
              <a:gd name="connsiteX11" fmla="*/ 660442 w 4364344"/>
              <a:gd name="connsiteY11" fmla="*/ 264294 h 3706490"/>
              <a:gd name="connsiteX12" fmla="*/ 689152 w 4364344"/>
              <a:gd name="connsiteY12" fmla="*/ 344062 h 3706490"/>
              <a:gd name="connsiteX13" fmla="*/ 1079807 w 4364344"/>
              <a:gd name="connsiteY13" fmla="*/ 934919 h 3706490"/>
              <a:gd name="connsiteX14" fmla="*/ 1118690 w 4364344"/>
              <a:gd name="connsiteY14" fmla="*/ 971550 h 3706490"/>
              <a:gd name="connsiteX15" fmla="*/ 3245654 w 4364344"/>
              <a:gd name="connsiteY15" fmla="*/ 971550 h 3706490"/>
              <a:gd name="connsiteX16" fmla="*/ 3284537 w 4364344"/>
              <a:gd name="connsiteY16" fmla="*/ 934919 h 3706490"/>
              <a:gd name="connsiteX17" fmla="*/ 3675192 w 4364344"/>
              <a:gd name="connsiteY17" fmla="*/ 344062 h 3706490"/>
              <a:gd name="connsiteX18" fmla="*/ 3703902 w 4364344"/>
              <a:gd name="connsiteY18" fmla="*/ 264294 h 3706490"/>
              <a:gd name="connsiteX19" fmla="*/ 3724409 w 4364344"/>
              <a:gd name="connsiteY19" fmla="*/ 293138 h 3706490"/>
              <a:gd name="connsiteX20" fmla="*/ 3925689 w 4364344"/>
              <a:gd name="connsiteY20" fmla="*/ 893316 h 3706490"/>
              <a:gd name="connsiteX21" fmla="*/ 3932123 w 4364344"/>
              <a:gd name="connsiteY21" fmla="*/ 1020734 h 3706490"/>
              <a:gd name="connsiteX22" fmla="*/ 3933131 w 4364344"/>
              <a:gd name="connsiteY22" fmla="*/ 1020836 h 3706490"/>
              <a:gd name="connsiteX23" fmla="*/ 3933131 w 4364344"/>
              <a:gd name="connsiteY23" fmla="*/ 3706490 h 3706490"/>
              <a:gd name="connsiteX24" fmla="*/ 4051469 w 4364344"/>
              <a:gd name="connsiteY24" fmla="*/ 3597648 h 3706490"/>
              <a:gd name="connsiteX25" fmla="*/ 4363222 w 4364344"/>
              <a:gd name="connsiteY25" fmla="*/ 2893574 h 3706490"/>
              <a:gd name="connsiteX26" fmla="*/ 4364344 w 4364344"/>
              <a:gd name="connsiteY26" fmla="*/ 2869876 h 3706490"/>
              <a:gd name="connsiteX27" fmla="*/ 4364344 w 4364344"/>
              <a:gd name="connsiteY27" fmla="*/ 1126770 h 3706490"/>
              <a:gd name="connsiteX0" fmla="*/ 204788 w 4364344"/>
              <a:gd name="connsiteY0" fmla="*/ 566286 h 3442196"/>
              <a:gd name="connsiteX1" fmla="*/ 0 w 4364344"/>
              <a:gd name="connsiteY1" fmla="*/ 693255 h 3442196"/>
              <a:gd name="connsiteX2" fmla="*/ 0 w 4364344"/>
              <a:gd name="connsiteY2" fmla="*/ 2605582 h 3442196"/>
              <a:gd name="connsiteX3" fmla="*/ 1122 w 4364344"/>
              <a:gd name="connsiteY3" fmla="*/ 2629280 h 3442196"/>
              <a:gd name="connsiteX4" fmla="*/ 312875 w 4364344"/>
              <a:gd name="connsiteY4" fmla="*/ 3333354 h 3442196"/>
              <a:gd name="connsiteX5" fmla="*/ 431213 w 4364344"/>
              <a:gd name="connsiteY5" fmla="*/ 3442196 h 3442196"/>
              <a:gd name="connsiteX6" fmla="*/ 431213 w 4364344"/>
              <a:gd name="connsiteY6" fmla="*/ 756542 h 3442196"/>
              <a:gd name="connsiteX7" fmla="*/ 432221 w 4364344"/>
              <a:gd name="connsiteY7" fmla="*/ 756440 h 3442196"/>
              <a:gd name="connsiteX8" fmla="*/ 438655 w 4364344"/>
              <a:gd name="connsiteY8" fmla="*/ 629022 h 3442196"/>
              <a:gd name="connsiteX9" fmla="*/ 639935 w 4364344"/>
              <a:gd name="connsiteY9" fmla="*/ 28844 h 3442196"/>
              <a:gd name="connsiteX10" fmla="*/ 660442 w 4364344"/>
              <a:gd name="connsiteY10" fmla="*/ 0 h 3442196"/>
              <a:gd name="connsiteX11" fmla="*/ 689152 w 4364344"/>
              <a:gd name="connsiteY11" fmla="*/ 79768 h 3442196"/>
              <a:gd name="connsiteX12" fmla="*/ 1079807 w 4364344"/>
              <a:gd name="connsiteY12" fmla="*/ 670625 h 3442196"/>
              <a:gd name="connsiteX13" fmla="*/ 1118690 w 4364344"/>
              <a:gd name="connsiteY13" fmla="*/ 707256 h 3442196"/>
              <a:gd name="connsiteX14" fmla="*/ 3245654 w 4364344"/>
              <a:gd name="connsiteY14" fmla="*/ 707256 h 3442196"/>
              <a:gd name="connsiteX15" fmla="*/ 3284537 w 4364344"/>
              <a:gd name="connsiteY15" fmla="*/ 670625 h 3442196"/>
              <a:gd name="connsiteX16" fmla="*/ 3675192 w 4364344"/>
              <a:gd name="connsiteY16" fmla="*/ 79768 h 3442196"/>
              <a:gd name="connsiteX17" fmla="*/ 3703902 w 4364344"/>
              <a:gd name="connsiteY17" fmla="*/ 0 h 3442196"/>
              <a:gd name="connsiteX18" fmla="*/ 3724409 w 4364344"/>
              <a:gd name="connsiteY18" fmla="*/ 28844 h 3442196"/>
              <a:gd name="connsiteX19" fmla="*/ 3925689 w 4364344"/>
              <a:gd name="connsiteY19" fmla="*/ 629022 h 3442196"/>
              <a:gd name="connsiteX20" fmla="*/ 3932123 w 4364344"/>
              <a:gd name="connsiteY20" fmla="*/ 756440 h 3442196"/>
              <a:gd name="connsiteX21" fmla="*/ 3933131 w 4364344"/>
              <a:gd name="connsiteY21" fmla="*/ 756542 h 3442196"/>
              <a:gd name="connsiteX22" fmla="*/ 3933131 w 4364344"/>
              <a:gd name="connsiteY22" fmla="*/ 3442196 h 3442196"/>
              <a:gd name="connsiteX23" fmla="*/ 4051469 w 4364344"/>
              <a:gd name="connsiteY23" fmla="*/ 3333354 h 3442196"/>
              <a:gd name="connsiteX24" fmla="*/ 4363222 w 4364344"/>
              <a:gd name="connsiteY24" fmla="*/ 2629280 h 3442196"/>
              <a:gd name="connsiteX25" fmla="*/ 4364344 w 4364344"/>
              <a:gd name="connsiteY25" fmla="*/ 2605582 h 3442196"/>
              <a:gd name="connsiteX26" fmla="*/ 4364344 w 4364344"/>
              <a:gd name="connsiteY26" fmla="*/ 862476 h 3442196"/>
              <a:gd name="connsiteX0" fmla="*/ 0 w 4364344"/>
              <a:gd name="connsiteY0" fmla="*/ 693255 h 3442196"/>
              <a:gd name="connsiteX1" fmla="*/ 0 w 4364344"/>
              <a:gd name="connsiteY1" fmla="*/ 2605582 h 3442196"/>
              <a:gd name="connsiteX2" fmla="*/ 1122 w 4364344"/>
              <a:gd name="connsiteY2" fmla="*/ 2629280 h 3442196"/>
              <a:gd name="connsiteX3" fmla="*/ 312875 w 4364344"/>
              <a:gd name="connsiteY3" fmla="*/ 3333354 h 3442196"/>
              <a:gd name="connsiteX4" fmla="*/ 431213 w 4364344"/>
              <a:gd name="connsiteY4" fmla="*/ 3442196 h 3442196"/>
              <a:gd name="connsiteX5" fmla="*/ 431213 w 4364344"/>
              <a:gd name="connsiteY5" fmla="*/ 756542 h 3442196"/>
              <a:gd name="connsiteX6" fmla="*/ 432221 w 4364344"/>
              <a:gd name="connsiteY6" fmla="*/ 756440 h 3442196"/>
              <a:gd name="connsiteX7" fmla="*/ 438655 w 4364344"/>
              <a:gd name="connsiteY7" fmla="*/ 629022 h 3442196"/>
              <a:gd name="connsiteX8" fmla="*/ 639935 w 4364344"/>
              <a:gd name="connsiteY8" fmla="*/ 28844 h 3442196"/>
              <a:gd name="connsiteX9" fmla="*/ 660442 w 4364344"/>
              <a:gd name="connsiteY9" fmla="*/ 0 h 3442196"/>
              <a:gd name="connsiteX10" fmla="*/ 689152 w 4364344"/>
              <a:gd name="connsiteY10" fmla="*/ 79768 h 3442196"/>
              <a:gd name="connsiteX11" fmla="*/ 1079807 w 4364344"/>
              <a:gd name="connsiteY11" fmla="*/ 670625 h 3442196"/>
              <a:gd name="connsiteX12" fmla="*/ 1118690 w 4364344"/>
              <a:gd name="connsiteY12" fmla="*/ 707256 h 3442196"/>
              <a:gd name="connsiteX13" fmla="*/ 3245654 w 4364344"/>
              <a:gd name="connsiteY13" fmla="*/ 707256 h 3442196"/>
              <a:gd name="connsiteX14" fmla="*/ 3284537 w 4364344"/>
              <a:gd name="connsiteY14" fmla="*/ 670625 h 3442196"/>
              <a:gd name="connsiteX15" fmla="*/ 3675192 w 4364344"/>
              <a:gd name="connsiteY15" fmla="*/ 79768 h 3442196"/>
              <a:gd name="connsiteX16" fmla="*/ 3703902 w 4364344"/>
              <a:gd name="connsiteY16" fmla="*/ 0 h 3442196"/>
              <a:gd name="connsiteX17" fmla="*/ 3724409 w 4364344"/>
              <a:gd name="connsiteY17" fmla="*/ 28844 h 3442196"/>
              <a:gd name="connsiteX18" fmla="*/ 3925689 w 4364344"/>
              <a:gd name="connsiteY18" fmla="*/ 629022 h 3442196"/>
              <a:gd name="connsiteX19" fmla="*/ 3932123 w 4364344"/>
              <a:gd name="connsiteY19" fmla="*/ 756440 h 3442196"/>
              <a:gd name="connsiteX20" fmla="*/ 3933131 w 4364344"/>
              <a:gd name="connsiteY20" fmla="*/ 756542 h 3442196"/>
              <a:gd name="connsiteX21" fmla="*/ 3933131 w 4364344"/>
              <a:gd name="connsiteY21" fmla="*/ 3442196 h 3442196"/>
              <a:gd name="connsiteX22" fmla="*/ 4051469 w 4364344"/>
              <a:gd name="connsiteY22" fmla="*/ 3333354 h 3442196"/>
              <a:gd name="connsiteX23" fmla="*/ 4363222 w 4364344"/>
              <a:gd name="connsiteY23" fmla="*/ 2629280 h 3442196"/>
              <a:gd name="connsiteX24" fmla="*/ 4364344 w 4364344"/>
              <a:gd name="connsiteY24" fmla="*/ 2605582 h 3442196"/>
              <a:gd name="connsiteX25" fmla="*/ 4364344 w 4364344"/>
              <a:gd name="connsiteY25" fmla="*/ 862476 h 3442196"/>
              <a:gd name="connsiteX0" fmla="*/ 0 w 4364344"/>
              <a:gd name="connsiteY0" fmla="*/ 693255 h 3442196"/>
              <a:gd name="connsiteX1" fmla="*/ 0 w 4364344"/>
              <a:gd name="connsiteY1" fmla="*/ 2605582 h 3442196"/>
              <a:gd name="connsiteX2" fmla="*/ 1122 w 4364344"/>
              <a:gd name="connsiteY2" fmla="*/ 2629280 h 3442196"/>
              <a:gd name="connsiteX3" fmla="*/ 312875 w 4364344"/>
              <a:gd name="connsiteY3" fmla="*/ 3333354 h 3442196"/>
              <a:gd name="connsiteX4" fmla="*/ 431213 w 4364344"/>
              <a:gd name="connsiteY4" fmla="*/ 3442196 h 3442196"/>
              <a:gd name="connsiteX5" fmla="*/ 431213 w 4364344"/>
              <a:gd name="connsiteY5" fmla="*/ 756542 h 3442196"/>
              <a:gd name="connsiteX6" fmla="*/ 432221 w 4364344"/>
              <a:gd name="connsiteY6" fmla="*/ 756440 h 3442196"/>
              <a:gd name="connsiteX7" fmla="*/ 438655 w 4364344"/>
              <a:gd name="connsiteY7" fmla="*/ 629022 h 3442196"/>
              <a:gd name="connsiteX8" fmla="*/ 639935 w 4364344"/>
              <a:gd name="connsiteY8" fmla="*/ 28844 h 3442196"/>
              <a:gd name="connsiteX9" fmla="*/ 660442 w 4364344"/>
              <a:gd name="connsiteY9" fmla="*/ 0 h 3442196"/>
              <a:gd name="connsiteX10" fmla="*/ 689152 w 4364344"/>
              <a:gd name="connsiteY10" fmla="*/ 79768 h 3442196"/>
              <a:gd name="connsiteX11" fmla="*/ 1079807 w 4364344"/>
              <a:gd name="connsiteY11" fmla="*/ 670625 h 3442196"/>
              <a:gd name="connsiteX12" fmla="*/ 1118690 w 4364344"/>
              <a:gd name="connsiteY12" fmla="*/ 707256 h 3442196"/>
              <a:gd name="connsiteX13" fmla="*/ 3245654 w 4364344"/>
              <a:gd name="connsiteY13" fmla="*/ 707256 h 3442196"/>
              <a:gd name="connsiteX14" fmla="*/ 3284537 w 4364344"/>
              <a:gd name="connsiteY14" fmla="*/ 670625 h 3442196"/>
              <a:gd name="connsiteX15" fmla="*/ 3675192 w 4364344"/>
              <a:gd name="connsiteY15" fmla="*/ 79768 h 3442196"/>
              <a:gd name="connsiteX16" fmla="*/ 3703902 w 4364344"/>
              <a:gd name="connsiteY16" fmla="*/ 0 h 3442196"/>
              <a:gd name="connsiteX17" fmla="*/ 3724409 w 4364344"/>
              <a:gd name="connsiteY17" fmla="*/ 28844 h 3442196"/>
              <a:gd name="connsiteX18" fmla="*/ 3925689 w 4364344"/>
              <a:gd name="connsiteY18" fmla="*/ 629022 h 3442196"/>
              <a:gd name="connsiteX19" fmla="*/ 3932123 w 4364344"/>
              <a:gd name="connsiteY19" fmla="*/ 756440 h 3442196"/>
              <a:gd name="connsiteX20" fmla="*/ 3933131 w 4364344"/>
              <a:gd name="connsiteY20" fmla="*/ 756542 h 3442196"/>
              <a:gd name="connsiteX21" fmla="*/ 3933131 w 4364344"/>
              <a:gd name="connsiteY21" fmla="*/ 3442196 h 3442196"/>
              <a:gd name="connsiteX22" fmla="*/ 4051469 w 4364344"/>
              <a:gd name="connsiteY22" fmla="*/ 3333354 h 3442196"/>
              <a:gd name="connsiteX23" fmla="*/ 4363222 w 4364344"/>
              <a:gd name="connsiteY23" fmla="*/ 2629280 h 3442196"/>
              <a:gd name="connsiteX24" fmla="*/ 4364344 w 4364344"/>
              <a:gd name="connsiteY24" fmla="*/ 2605582 h 3442196"/>
              <a:gd name="connsiteX25" fmla="*/ 4364344 w 4364344"/>
              <a:gd name="connsiteY25" fmla="*/ 1357776 h 3442196"/>
              <a:gd name="connsiteX0" fmla="*/ 0 w 4364344"/>
              <a:gd name="connsiteY0" fmla="*/ 815175 h 3442196"/>
              <a:gd name="connsiteX1" fmla="*/ 0 w 4364344"/>
              <a:gd name="connsiteY1" fmla="*/ 2605582 h 3442196"/>
              <a:gd name="connsiteX2" fmla="*/ 1122 w 4364344"/>
              <a:gd name="connsiteY2" fmla="*/ 2629280 h 3442196"/>
              <a:gd name="connsiteX3" fmla="*/ 312875 w 4364344"/>
              <a:gd name="connsiteY3" fmla="*/ 3333354 h 3442196"/>
              <a:gd name="connsiteX4" fmla="*/ 431213 w 4364344"/>
              <a:gd name="connsiteY4" fmla="*/ 3442196 h 3442196"/>
              <a:gd name="connsiteX5" fmla="*/ 431213 w 4364344"/>
              <a:gd name="connsiteY5" fmla="*/ 756542 h 3442196"/>
              <a:gd name="connsiteX6" fmla="*/ 432221 w 4364344"/>
              <a:gd name="connsiteY6" fmla="*/ 756440 h 3442196"/>
              <a:gd name="connsiteX7" fmla="*/ 438655 w 4364344"/>
              <a:gd name="connsiteY7" fmla="*/ 629022 h 3442196"/>
              <a:gd name="connsiteX8" fmla="*/ 639935 w 4364344"/>
              <a:gd name="connsiteY8" fmla="*/ 28844 h 3442196"/>
              <a:gd name="connsiteX9" fmla="*/ 660442 w 4364344"/>
              <a:gd name="connsiteY9" fmla="*/ 0 h 3442196"/>
              <a:gd name="connsiteX10" fmla="*/ 689152 w 4364344"/>
              <a:gd name="connsiteY10" fmla="*/ 79768 h 3442196"/>
              <a:gd name="connsiteX11" fmla="*/ 1079807 w 4364344"/>
              <a:gd name="connsiteY11" fmla="*/ 670625 h 3442196"/>
              <a:gd name="connsiteX12" fmla="*/ 1118690 w 4364344"/>
              <a:gd name="connsiteY12" fmla="*/ 707256 h 3442196"/>
              <a:gd name="connsiteX13" fmla="*/ 3245654 w 4364344"/>
              <a:gd name="connsiteY13" fmla="*/ 707256 h 3442196"/>
              <a:gd name="connsiteX14" fmla="*/ 3284537 w 4364344"/>
              <a:gd name="connsiteY14" fmla="*/ 670625 h 3442196"/>
              <a:gd name="connsiteX15" fmla="*/ 3675192 w 4364344"/>
              <a:gd name="connsiteY15" fmla="*/ 79768 h 3442196"/>
              <a:gd name="connsiteX16" fmla="*/ 3703902 w 4364344"/>
              <a:gd name="connsiteY16" fmla="*/ 0 h 3442196"/>
              <a:gd name="connsiteX17" fmla="*/ 3724409 w 4364344"/>
              <a:gd name="connsiteY17" fmla="*/ 28844 h 3442196"/>
              <a:gd name="connsiteX18" fmla="*/ 3925689 w 4364344"/>
              <a:gd name="connsiteY18" fmla="*/ 629022 h 3442196"/>
              <a:gd name="connsiteX19" fmla="*/ 3932123 w 4364344"/>
              <a:gd name="connsiteY19" fmla="*/ 756440 h 3442196"/>
              <a:gd name="connsiteX20" fmla="*/ 3933131 w 4364344"/>
              <a:gd name="connsiteY20" fmla="*/ 756542 h 3442196"/>
              <a:gd name="connsiteX21" fmla="*/ 3933131 w 4364344"/>
              <a:gd name="connsiteY21" fmla="*/ 3442196 h 3442196"/>
              <a:gd name="connsiteX22" fmla="*/ 4051469 w 4364344"/>
              <a:gd name="connsiteY22" fmla="*/ 3333354 h 3442196"/>
              <a:gd name="connsiteX23" fmla="*/ 4363222 w 4364344"/>
              <a:gd name="connsiteY23" fmla="*/ 2629280 h 3442196"/>
              <a:gd name="connsiteX24" fmla="*/ 4364344 w 4364344"/>
              <a:gd name="connsiteY24" fmla="*/ 2605582 h 3442196"/>
              <a:gd name="connsiteX25" fmla="*/ 4364344 w 4364344"/>
              <a:gd name="connsiteY25" fmla="*/ 1357776 h 3442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364344" h="3442196">
                <a:moveTo>
                  <a:pt x="0" y="815175"/>
                </a:moveTo>
                <a:lnTo>
                  <a:pt x="0" y="2605582"/>
                </a:lnTo>
                <a:lnTo>
                  <a:pt x="1122" y="2629280"/>
                </a:lnTo>
                <a:cubicBezTo>
                  <a:pt x="26816" y="2899229"/>
                  <a:pt x="140374" y="3143560"/>
                  <a:pt x="312875" y="3333354"/>
                </a:cubicBezTo>
                <a:lnTo>
                  <a:pt x="431213" y="3442196"/>
                </a:lnTo>
                <a:lnTo>
                  <a:pt x="431213" y="756542"/>
                </a:lnTo>
                <a:lnTo>
                  <a:pt x="432221" y="756440"/>
                </a:lnTo>
                <a:lnTo>
                  <a:pt x="438655" y="629022"/>
                </a:lnTo>
                <a:cubicBezTo>
                  <a:pt x="460805" y="410923"/>
                  <a:pt x="531567" y="207195"/>
                  <a:pt x="639935" y="28844"/>
                </a:cubicBezTo>
                <a:lnTo>
                  <a:pt x="660442" y="0"/>
                </a:lnTo>
                <a:lnTo>
                  <a:pt x="689152" y="79768"/>
                </a:lnTo>
                <a:cubicBezTo>
                  <a:pt x="781294" y="301395"/>
                  <a:pt x="914711" y="501545"/>
                  <a:pt x="1079807" y="670625"/>
                </a:cubicBezTo>
                <a:lnTo>
                  <a:pt x="1118690" y="707256"/>
                </a:lnTo>
                <a:lnTo>
                  <a:pt x="3245654" y="707256"/>
                </a:lnTo>
                <a:lnTo>
                  <a:pt x="3284537" y="670625"/>
                </a:lnTo>
                <a:cubicBezTo>
                  <a:pt x="3449633" y="501545"/>
                  <a:pt x="3583050" y="301395"/>
                  <a:pt x="3675192" y="79768"/>
                </a:cubicBezTo>
                <a:lnTo>
                  <a:pt x="3703902" y="0"/>
                </a:lnTo>
                <a:lnTo>
                  <a:pt x="3724409" y="28844"/>
                </a:lnTo>
                <a:cubicBezTo>
                  <a:pt x="3832777" y="207195"/>
                  <a:pt x="3903539" y="410923"/>
                  <a:pt x="3925689" y="629022"/>
                </a:cubicBezTo>
                <a:lnTo>
                  <a:pt x="3932123" y="756440"/>
                </a:lnTo>
                <a:lnTo>
                  <a:pt x="3933131" y="756542"/>
                </a:lnTo>
                <a:lnTo>
                  <a:pt x="3933131" y="3442196"/>
                </a:lnTo>
                <a:lnTo>
                  <a:pt x="4051469" y="3333354"/>
                </a:lnTo>
                <a:cubicBezTo>
                  <a:pt x="4223970" y="3143560"/>
                  <a:pt x="4337528" y="2899229"/>
                  <a:pt x="4363222" y="2629280"/>
                </a:cubicBezTo>
                <a:lnTo>
                  <a:pt x="4364344" y="2605582"/>
                </a:lnTo>
                <a:lnTo>
                  <a:pt x="4364344" y="1357776"/>
                </a:lnTo>
              </a:path>
            </a:pathLst>
          </a:custGeom>
          <a:noFill/>
          <a:ln w="152400" cap="rnd">
            <a:solidFill>
              <a:srgbClr val="D25539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35" name="二等辺三角形 4">
            <a:extLst>
              <a:ext uri="{FF2B5EF4-FFF2-40B4-BE49-F238E27FC236}">
                <a16:creationId xmlns:a16="http://schemas.microsoft.com/office/drawing/2014/main" id="{3BA92527-8A46-45E7-B712-C28F0F0604A7}"/>
              </a:ext>
            </a:extLst>
          </p:cNvPr>
          <p:cNvSpPr/>
          <p:nvPr/>
        </p:nvSpPr>
        <p:spPr>
          <a:xfrm rot="16200000">
            <a:off x="14520212" y="6738764"/>
            <a:ext cx="717721" cy="684765"/>
          </a:xfrm>
          <a:custGeom>
            <a:avLst/>
            <a:gdLst>
              <a:gd name="connsiteX0" fmla="*/ 0 w 1433506"/>
              <a:gd name="connsiteY0" fmla="*/ 1088375 h 1088375"/>
              <a:gd name="connsiteX1" fmla="*/ 716753 w 1433506"/>
              <a:gd name="connsiteY1" fmla="*/ 0 h 1088375"/>
              <a:gd name="connsiteX2" fmla="*/ 1433506 w 1433506"/>
              <a:gd name="connsiteY2" fmla="*/ 1088375 h 1088375"/>
              <a:gd name="connsiteX3" fmla="*/ 0 w 1433506"/>
              <a:gd name="connsiteY3" fmla="*/ 1088375 h 1088375"/>
              <a:gd name="connsiteX0" fmla="*/ 0 w 1433506"/>
              <a:gd name="connsiteY0" fmla="*/ 1088375 h 1088375"/>
              <a:gd name="connsiteX1" fmla="*/ 716753 w 1433506"/>
              <a:gd name="connsiteY1" fmla="*/ 0 h 1088375"/>
              <a:gd name="connsiteX2" fmla="*/ 1433506 w 1433506"/>
              <a:gd name="connsiteY2" fmla="*/ 1088375 h 1088375"/>
              <a:gd name="connsiteX3" fmla="*/ 956310 w 1433506"/>
              <a:gd name="connsiteY3" fmla="*/ 1088372 h 1088375"/>
              <a:gd name="connsiteX4" fmla="*/ 0 w 1433506"/>
              <a:gd name="connsiteY4" fmla="*/ 1088375 h 1088375"/>
              <a:gd name="connsiteX0" fmla="*/ 0 w 1433506"/>
              <a:gd name="connsiteY0" fmla="*/ 1088375 h 1088375"/>
              <a:gd name="connsiteX1" fmla="*/ 716753 w 1433506"/>
              <a:gd name="connsiteY1" fmla="*/ 0 h 1088375"/>
              <a:gd name="connsiteX2" fmla="*/ 1433506 w 1433506"/>
              <a:gd name="connsiteY2" fmla="*/ 1088375 h 1088375"/>
              <a:gd name="connsiteX3" fmla="*/ 956310 w 1433506"/>
              <a:gd name="connsiteY3" fmla="*/ 1088372 h 1088375"/>
              <a:gd name="connsiteX4" fmla="*/ 464185 w 1433506"/>
              <a:gd name="connsiteY4" fmla="*/ 1085197 h 1088375"/>
              <a:gd name="connsiteX5" fmla="*/ 0 w 1433506"/>
              <a:gd name="connsiteY5" fmla="*/ 1088375 h 1088375"/>
              <a:gd name="connsiteX0" fmla="*/ 464185 w 1433506"/>
              <a:gd name="connsiteY0" fmla="*/ 1085197 h 1179812"/>
              <a:gd name="connsiteX1" fmla="*/ 0 w 1433506"/>
              <a:gd name="connsiteY1" fmla="*/ 1088375 h 1179812"/>
              <a:gd name="connsiteX2" fmla="*/ 716753 w 1433506"/>
              <a:gd name="connsiteY2" fmla="*/ 0 h 1179812"/>
              <a:gd name="connsiteX3" fmla="*/ 1433506 w 1433506"/>
              <a:gd name="connsiteY3" fmla="*/ 1088375 h 1179812"/>
              <a:gd name="connsiteX4" fmla="*/ 1047750 w 1433506"/>
              <a:gd name="connsiteY4" fmla="*/ 1179812 h 1179812"/>
              <a:gd name="connsiteX0" fmla="*/ 464185 w 1433506"/>
              <a:gd name="connsiteY0" fmla="*/ 1085197 h 1088375"/>
              <a:gd name="connsiteX1" fmla="*/ 0 w 1433506"/>
              <a:gd name="connsiteY1" fmla="*/ 1088375 h 1088375"/>
              <a:gd name="connsiteX2" fmla="*/ 716753 w 1433506"/>
              <a:gd name="connsiteY2" fmla="*/ 0 h 1088375"/>
              <a:gd name="connsiteX3" fmla="*/ 1433506 w 1433506"/>
              <a:gd name="connsiteY3" fmla="*/ 1088375 h 1088375"/>
              <a:gd name="connsiteX0" fmla="*/ 0 w 1433506"/>
              <a:gd name="connsiteY0" fmla="*/ 1088375 h 1088375"/>
              <a:gd name="connsiteX1" fmla="*/ 716753 w 1433506"/>
              <a:gd name="connsiteY1" fmla="*/ 0 h 1088375"/>
              <a:gd name="connsiteX2" fmla="*/ 1433506 w 1433506"/>
              <a:gd name="connsiteY2" fmla="*/ 1088375 h 108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3506" h="1088375">
                <a:moveTo>
                  <a:pt x="0" y="1088375"/>
                </a:moveTo>
                <a:lnTo>
                  <a:pt x="716753" y="0"/>
                </a:lnTo>
                <a:lnTo>
                  <a:pt x="1433506" y="1088375"/>
                </a:lnTo>
              </a:path>
            </a:pathLst>
          </a:custGeom>
          <a:noFill/>
          <a:ln w="152400" cap="rnd">
            <a:solidFill>
              <a:srgbClr val="41373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二等辺三角形 4">
            <a:extLst>
              <a:ext uri="{FF2B5EF4-FFF2-40B4-BE49-F238E27FC236}">
                <a16:creationId xmlns:a16="http://schemas.microsoft.com/office/drawing/2014/main" id="{1452572A-821C-48DA-A6EE-B32984DE36B1}"/>
              </a:ext>
            </a:extLst>
          </p:cNvPr>
          <p:cNvSpPr/>
          <p:nvPr/>
        </p:nvSpPr>
        <p:spPr>
          <a:xfrm rot="5400000" flipH="1">
            <a:off x="13088803" y="6738764"/>
            <a:ext cx="717721" cy="684765"/>
          </a:xfrm>
          <a:custGeom>
            <a:avLst/>
            <a:gdLst>
              <a:gd name="connsiteX0" fmla="*/ 0 w 1433506"/>
              <a:gd name="connsiteY0" fmla="*/ 1088375 h 1088375"/>
              <a:gd name="connsiteX1" fmla="*/ 716753 w 1433506"/>
              <a:gd name="connsiteY1" fmla="*/ 0 h 1088375"/>
              <a:gd name="connsiteX2" fmla="*/ 1433506 w 1433506"/>
              <a:gd name="connsiteY2" fmla="*/ 1088375 h 1088375"/>
              <a:gd name="connsiteX3" fmla="*/ 0 w 1433506"/>
              <a:gd name="connsiteY3" fmla="*/ 1088375 h 1088375"/>
              <a:gd name="connsiteX0" fmla="*/ 0 w 1433506"/>
              <a:gd name="connsiteY0" fmla="*/ 1088375 h 1088375"/>
              <a:gd name="connsiteX1" fmla="*/ 716753 w 1433506"/>
              <a:gd name="connsiteY1" fmla="*/ 0 h 1088375"/>
              <a:gd name="connsiteX2" fmla="*/ 1433506 w 1433506"/>
              <a:gd name="connsiteY2" fmla="*/ 1088375 h 1088375"/>
              <a:gd name="connsiteX3" fmla="*/ 956310 w 1433506"/>
              <a:gd name="connsiteY3" fmla="*/ 1088372 h 1088375"/>
              <a:gd name="connsiteX4" fmla="*/ 0 w 1433506"/>
              <a:gd name="connsiteY4" fmla="*/ 1088375 h 1088375"/>
              <a:gd name="connsiteX0" fmla="*/ 0 w 1433506"/>
              <a:gd name="connsiteY0" fmla="*/ 1088375 h 1088375"/>
              <a:gd name="connsiteX1" fmla="*/ 716753 w 1433506"/>
              <a:gd name="connsiteY1" fmla="*/ 0 h 1088375"/>
              <a:gd name="connsiteX2" fmla="*/ 1433506 w 1433506"/>
              <a:gd name="connsiteY2" fmla="*/ 1088375 h 1088375"/>
              <a:gd name="connsiteX3" fmla="*/ 956310 w 1433506"/>
              <a:gd name="connsiteY3" fmla="*/ 1088372 h 1088375"/>
              <a:gd name="connsiteX4" fmla="*/ 464185 w 1433506"/>
              <a:gd name="connsiteY4" fmla="*/ 1085197 h 1088375"/>
              <a:gd name="connsiteX5" fmla="*/ 0 w 1433506"/>
              <a:gd name="connsiteY5" fmla="*/ 1088375 h 1088375"/>
              <a:gd name="connsiteX0" fmla="*/ 464185 w 1433506"/>
              <a:gd name="connsiteY0" fmla="*/ 1085197 h 1179812"/>
              <a:gd name="connsiteX1" fmla="*/ 0 w 1433506"/>
              <a:gd name="connsiteY1" fmla="*/ 1088375 h 1179812"/>
              <a:gd name="connsiteX2" fmla="*/ 716753 w 1433506"/>
              <a:gd name="connsiteY2" fmla="*/ 0 h 1179812"/>
              <a:gd name="connsiteX3" fmla="*/ 1433506 w 1433506"/>
              <a:gd name="connsiteY3" fmla="*/ 1088375 h 1179812"/>
              <a:gd name="connsiteX4" fmla="*/ 1047750 w 1433506"/>
              <a:gd name="connsiteY4" fmla="*/ 1179812 h 1179812"/>
              <a:gd name="connsiteX0" fmla="*/ 464185 w 1433506"/>
              <a:gd name="connsiteY0" fmla="*/ 1085197 h 1088375"/>
              <a:gd name="connsiteX1" fmla="*/ 0 w 1433506"/>
              <a:gd name="connsiteY1" fmla="*/ 1088375 h 1088375"/>
              <a:gd name="connsiteX2" fmla="*/ 716753 w 1433506"/>
              <a:gd name="connsiteY2" fmla="*/ 0 h 1088375"/>
              <a:gd name="connsiteX3" fmla="*/ 1433506 w 1433506"/>
              <a:gd name="connsiteY3" fmla="*/ 1088375 h 1088375"/>
              <a:gd name="connsiteX0" fmla="*/ 0 w 1433506"/>
              <a:gd name="connsiteY0" fmla="*/ 1088375 h 1088375"/>
              <a:gd name="connsiteX1" fmla="*/ 716753 w 1433506"/>
              <a:gd name="connsiteY1" fmla="*/ 0 h 1088375"/>
              <a:gd name="connsiteX2" fmla="*/ 1433506 w 1433506"/>
              <a:gd name="connsiteY2" fmla="*/ 1088375 h 108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3506" h="1088375">
                <a:moveTo>
                  <a:pt x="0" y="1088375"/>
                </a:moveTo>
                <a:lnTo>
                  <a:pt x="716753" y="0"/>
                </a:lnTo>
                <a:lnTo>
                  <a:pt x="1433506" y="1088375"/>
                </a:lnTo>
              </a:path>
            </a:pathLst>
          </a:custGeom>
          <a:noFill/>
          <a:ln w="152400" cap="rnd">
            <a:solidFill>
              <a:srgbClr val="41373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773AC30E-F37A-4803-B69A-96C268D1AC8F}"/>
              </a:ext>
            </a:extLst>
          </p:cNvPr>
          <p:cNvSpPr/>
          <p:nvPr/>
        </p:nvSpPr>
        <p:spPr>
          <a:xfrm>
            <a:off x="13885985" y="7635950"/>
            <a:ext cx="550123" cy="403353"/>
          </a:xfrm>
          <a:custGeom>
            <a:avLst/>
            <a:gdLst>
              <a:gd name="connsiteX0" fmla="*/ 1097666 w 1098923"/>
              <a:gd name="connsiteY0" fmla="*/ 0 h 894356"/>
              <a:gd name="connsiteX1" fmla="*/ 1098923 w 1098923"/>
              <a:gd name="connsiteY1" fmla="*/ 24884 h 894356"/>
              <a:gd name="connsiteX2" fmla="*/ 980870 w 1098923"/>
              <a:gd name="connsiteY2" fmla="*/ 805736 h 894356"/>
              <a:gd name="connsiteX3" fmla="*/ 948526 w 1098923"/>
              <a:gd name="connsiteY3" fmla="*/ 894104 h 894356"/>
              <a:gd name="connsiteX4" fmla="*/ 943540 w 1098923"/>
              <a:gd name="connsiteY4" fmla="*/ 894356 h 894356"/>
              <a:gd name="connsiteX5" fmla="*/ 541267 w 1098923"/>
              <a:gd name="connsiteY5" fmla="*/ 265097 h 894356"/>
              <a:gd name="connsiteX6" fmla="*/ 160831 w 1098923"/>
              <a:gd name="connsiteY6" fmla="*/ 494020 h 894356"/>
              <a:gd name="connsiteX7" fmla="*/ 120029 w 1098923"/>
              <a:gd name="connsiteY7" fmla="*/ 438059 h 894356"/>
              <a:gd name="connsiteX8" fmla="*/ 1922 w 1098923"/>
              <a:gd name="connsiteY8" fmla="*/ 137232 h 894356"/>
              <a:gd name="connsiteX9" fmla="*/ 0 w 1098923"/>
              <a:gd name="connsiteY9" fmla="*/ 118165 h 894356"/>
              <a:gd name="connsiteX0" fmla="*/ 541267 w 1098923"/>
              <a:gd name="connsiteY0" fmla="*/ 265097 h 894356"/>
              <a:gd name="connsiteX1" fmla="*/ 160831 w 1098923"/>
              <a:gd name="connsiteY1" fmla="*/ 494020 h 894356"/>
              <a:gd name="connsiteX2" fmla="*/ 120029 w 1098923"/>
              <a:gd name="connsiteY2" fmla="*/ 438059 h 894356"/>
              <a:gd name="connsiteX3" fmla="*/ 1922 w 1098923"/>
              <a:gd name="connsiteY3" fmla="*/ 137232 h 894356"/>
              <a:gd name="connsiteX4" fmla="*/ 0 w 1098923"/>
              <a:gd name="connsiteY4" fmla="*/ 118165 h 894356"/>
              <a:gd name="connsiteX5" fmla="*/ 1097666 w 1098923"/>
              <a:gd name="connsiteY5" fmla="*/ 0 h 894356"/>
              <a:gd name="connsiteX6" fmla="*/ 1098923 w 1098923"/>
              <a:gd name="connsiteY6" fmla="*/ 24884 h 894356"/>
              <a:gd name="connsiteX7" fmla="*/ 980870 w 1098923"/>
              <a:gd name="connsiteY7" fmla="*/ 805736 h 894356"/>
              <a:gd name="connsiteX8" fmla="*/ 948526 w 1098923"/>
              <a:gd name="connsiteY8" fmla="*/ 894104 h 894356"/>
              <a:gd name="connsiteX9" fmla="*/ 943540 w 1098923"/>
              <a:gd name="connsiteY9" fmla="*/ 894356 h 894356"/>
              <a:gd name="connsiteX10" fmla="*/ 632707 w 1098923"/>
              <a:gd name="connsiteY10" fmla="*/ 356537 h 894356"/>
              <a:gd name="connsiteX0" fmla="*/ 541267 w 1098923"/>
              <a:gd name="connsiteY0" fmla="*/ 265097 h 894356"/>
              <a:gd name="connsiteX1" fmla="*/ 160831 w 1098923"/>
              <a:gd name="connsiteY1" fmla="*/ 494020 h 894356"/>
              <a:gd name="connsiteX2" fmla="*/ 120029 w 1098923"/>
              <a:gd name="connsiteY2" fmla="*/ 438059 h 894356"/>
              <a:gd name="connsiteX3" fmla="*/ 1922 w 1098923"/>
              <a:gd name="connsiteY3" fmla="*/ 137232 h 894356"/>
              <a:gd name="connsiteX4" fmla="*/ 0 w 1098923"/>
              <a:gd name="connsiteY4" fmla="*/ 118165 h 894356"/>
              <a:gd name="connsiteX5" fmla="*/ 1097666 w 1098923"/>
              <a:gd name="connsiteY5" fmla="*/ 0 h 894356"/>
              <a:gd name="connsiteX6" fmla="*/ 1098923 w 1098923"/>
              <a:gd name="connsiteY6" fmla="*/ 24884 h 894356"/>
              <a:gd name="connsiteX7" fmla="*/ 980870 w 1098923"/>
              <a:gd name="connsiteY7" fmla="*/ 805736 h 894356"/>
              <a:gd name="connsiteX8" fmla="*/ 948526 w 1098923"/>
              <a:gd name="connsiteY8" fmla="*/ 894104 h 894356"/>
              <a:gd name="connsiteX9" fmla="*/ 943540 w 1098923"/>
              <a:gd name="connsiteY9" fmla="*/ 894356 h 894356"/>
              <a:gd name="connsiteX0" fmla="*/ 160831 w 1098923"/>
              <a:gd name="connsiteY0" fmla="*/ 494020 h 894356"/>
              <a:gd name="connsiteX1" fmla="*/ 120029 w 1098923"/>
              <a:gd name="connsiteY1" fmla="*/ 438059 h 894356"/>
              <a:gd name="connsiteX2" fmla="*/ 1922 w 1098923"/>
              <a:gd name="connsiteY2" fmla="*/ 137232 h 894356"/>
              <a:gd name="connsiteX3" fmla="*/ 0 w 1098923"/>
              <a:gd name="connsiteY3" fmla="*/ 118165 h 894356"/>
              <a:gd name="connsiteX4" fmla="*/ 1097666 w 1098923"/>
              <a:gd name="connsiteY4" fmla="*/ 0 h 894356"/>
              <a:gd name="connsiteX5" fmla="*/ 1098923 w 1098923"/>
              <a:gd name="connsiteY5" fmla="*/ 24884 h 894356"/>
              <a:gd name="connsiteX6" fmla="*/ 980870 w 1098923"/>
              <a:gd name="connsiteY6" fmla="*/ 805736 h 894356"/>
              <a:gd name="connsiteX7" fmla="*/ 948526 w 1098923"/>
              <a:gd name="connsiteY7" fmla="*/ 894104 h 894356"/>
              <a:gd name="connsiteX8" fmla="*/ 943540 w 1098923"/>
              <a:gd name="connsiteY8" fmla="*/ 894356 h 894356"/>
              <a:gd name="connsiteX0" fmla="*/ 160831 w 1098923"/>
              <a:gd name="connsiteY0" fmla="*/ 494020 h 894104"/>
              <a:gd name="connsiteX1" fmla="*/ 120029 w 1098923"/>
              <a:gd name="connsiteY1" fmla="*/ 438059 h 894104"/>
              <a:gd name="connsiteX2" fmla="*/ 1922 w 1098923"/>
              <a:gd name="connsiteY2" fmla="*/ 137232 h 894104"/>
              <a:gd name="connsiteX3" fmla="*/ 0 w 1098923"/>
              <a:gd name="connsiteY3" fmla="*/ 118165 h 894104"/>
              <a:gd name="connsiteX4" fmla="*/ 1097666 w 1098923"/>
              <a:gd name="connsiteY4" fmla="*/ 0 h 894104"/>
              <a:gd name="connsiteX5" fmla="*/ 1098923 w 1098923"/>
              <a:gd name="connsiteY5" fmla="*/ 24884 h 894104"/>
              <a:gd name="connsiteX6" fmla="*/ 980870 w 1098923"/>
              <a:gd name="connsiteY6" fmla="*/ 805736 h 894104"/>
              <a:gd name="connsiteX7" fmla="*/ 948526 w 1098923"/>
              <a:gd name="connsiteY7" fmla="*/ 894104 h 894104"/>
              <a:gd name="connsiteX0" fmla="*/ 160831 w 1098923"/>
              <a:gd name="connsiteY0" fmla="*/ 494020 h 805736"/>
              <a:gd name="connsiteX1" fmla="*/ 120029 w 1098923"/>
              <a:gd name="connsiteY1" fmla="*/ 438059 h 805736"/>
              <a:gd name="connsiteX2" fmla="*/ 1922 w 1098923"/>
              <a:gd name="connsiteY2" fmla="*/ 137232 h 805736"/>
              <a:gd name="connsiteX3" fmla="*/ 0 w 1098923"/>
              <a:gd name="connsiteY3" fmla="*/ 118165 h 805736"/>
              <a:gd name="connsiteX4" fmla="*/ 1097666 w 1098923"/>
              <a:gd name="connsiteY4" fmla="*/ 0 h 805736"/>
              <a:gd name="connsiteX5" fmla="*/ 1098923 w 1098923"/>
              <a:gd name="connsiteY5" fmla="*/ 24884 h 805736"/>
              <a:gd name="connsiteX6" fmla="*/ 980870 w 1098923"/>
              <a:gd name="connsiteY6" fmla="*/ 805736 h 805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8923" h="805736">
                <a:moveTo>
                  <a:pt x="160831" y="494020"/>
                </a:moveTo>
                <a:lnTo>
                  <a:pt x="120029" y="438059"/>
                </a:lnTo>
                <a:cubicBezTo>
                  <a:pt x="64549" y="346752"/>
                  <a:pt x="24044" y="245340"/>
                  <a:pt x="1922" y="137232"/>
                </a:cubicBezTo>
                <a:lnTo>
                  <a:pt x="0" y="118165"/>
                </a:lnTo>
                <a:lnTo>
                  <a:pt x="1097666" y="0"/>
                </a:lnTo>
                <a:lnTo>
                  <a:pt x="1098923" y="24884"/>
                </a:lnTo>
                <a:cubicBezTo>
                  <a:pt x="1098923" y="296801"/>
                  <a:pt x="1057592" y="559065"/>
                  <a:pt x="980870" y="805736"/>
                </a:cubicBezTo>
              </a:path>
            </a:pathLst>
          </a:custGeom>
          <a:noFill/>
          <a:ln w="127000" cap="rnd">
            <a:solidFill>
              <a:srgbClr val="41373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138" name="グループ化 137">
            <a:extLst>
              <a:ext uri="{FF2B5EF4-FFF2-40B4-BE49-F238E27FC236}">
                <a16:creationId xmlns:a16="http://schemas.microsoft.com/office/drawing/2014/main" id="{24DB337E-189E-41E9-93F5-3360210D191E}"/>
              </a:ext>
            </a:extLst>
          </p:cNvPr>
          <p:cNvGrpSpPr/>
          <p:nvPr/>
        </p:nvGrpSpPr>
        <p:grpSpPr>
          <a:xfrm rot="19409818">
            <a:off x="16403507" y="4792249"/>
            <a:ext cx="2109699" cy="3521842"/>
            <a:chOff x="30400104" y="10024788"/>
            <a:chExt cx="5221676" cy="8716848"/>
          </a:xfrm>
        </p:grpSpPr>
        <p:sp>
          <p:nvSpPr>
            <p:cNvPr id="139" name="フリーフォーム: 図形 138">
              <a:extLst>
                <a:ext uri="{FF2B5EF4-FFF2-40B4-BE49-F238E27FC236}">
                  <a16:creationId xmlns:a16="http://schemas.microsoft.com/office/drawing/2014/main" id="{0A9AD921-F308-4C14-972D-DB9B4F88B56D}"/>
                </a:ext>
              </a:extLst>
            </p:cNvPr>
            <p:cNvSpPr/>
            <p:nvPr/>
          </p:nvSpPr>
          <p:spPr>
            <a:xfrm>
              <a:off x="30400104" y="10024788"/>
              <a:ext cx="5221676" cy="8716848"/>
            </a:xfrm>
            <a:custGeom>
              <a:avLst/>
              <a:gdLst>
                <a:gd name="connsiteX0" fmla="*/ 2610838 w 5221676"/>
                <a:gd name="connsiteY0" fmla="*/ 0 h 8716848"/>
                <a:gd name="connsiteX1" fmla="*/ 5221676 w 5221676"/>
                <a:gd name="connsiteY1" fmla="*/ 2610839 h 8716848"/>
                <a:gd name="connsiteX2" fmla="*/ 4625488 w 5221676"/>
                <a:gd name="connsiteY2" fmla="*/ 4271575 h 8716848"/>
                <a:gd name="connsiteX3" fmla="*/ 4525348 w 5221676"/>
                <a:gd name="connsiteY3" fmla="*/ 4381759 h 8716848"/>
                <a:gd name="connsiteX4" fmla="*/ 4580824 w 5221676"/>
                <a:gd name="connsiteY4" fmla="*/ 4533335 h 8716848"/>
                <a:gd name="connsiteX5" fmla="*/ 4673560 w 5221676"/>
                <a:gd name="connsiteY5" fmla="*/ 5146726 h 8716848"/>
                <a:gd name="connsiteX6" fmla="*/ 3922920 w 5221676"/>
                <a:gd name="connsiteY6" fmla="*/ 6738423 h 8716848"/>
                <a:gd name="connsiteX7" fmla="*/ 3781260 w 5221676"/>
                <a:gd name="connsiteY7" fmla="*/ 6844356 h 8716848"/>
                <a:gd name="connsiteX8" fmla="*/ 3811344 w 5221676"/>
                <a:gd name="connsiteY8" fmla="*/ 6906812 h 8716848"/>
                <a:gd name="connsiteX9" fmla="*/ 3913732 w 5221676"/>
                <a:gd name="connsiteY9" fmla="*/ 7413956 h 8716848"/>
                <a:gd name="connsiteX10" fmla="*/ 2610838 w 5221676"/>
                <a:gd name="connsiteY10" fmla="*/ 8716848 h 8716848"/>
                <a:gd name="connsiteX11" fmla="*/ 1307944 w 5221676"/>
                <a:gd name="connsiteY11" fmla="*/ 7413956 h 8716848"/>
                <a:gd name="connsiteX12" fmla="*/ 1410332 w 5221676"/>
                <a:gd name="connsiteY12" fmla="*/ 6906812 h 8716848"/>
                <a:gd name="connsiteX13" fmla="*/ 1440418 w 5221676"/>
                <a:gd name="connsiteY13" fmla="*/ 6844356 h 8716848"/>
                <a:gd name="connsiteX14" fmla="*/ 1298756 w 5221676"/>
                <a:gd name="connsiteY14" fmla="*/ 6738423 h 8716848"/>
                <a:gd name="connsiteX15" fmla="*/ 548116 w 5221676"/>
                <a:gd name="connsiteY15" fmla="*/ 5146726 h 8716848"/>
                <a:gd name="connsiteX16" fmla="*/ 640852 w 5221676"/>
                <a:gd name="connsiteY16" fmla="*/ 4533335 h 8716848"/>
                <a:gd name="connsiteX17" fmla="*/ 696330 w 5221676"/>
                <a:gd name="connsiteY17" fmla="*/ 4381758 h 8716848"/>
                <a:gd name="connsiteX18" fmla="*/ 596188 w 5221676"/>
                <a:gd name="connsiteY18" fmla="*/ 4271575 h 8716848"/>
                <a:gd name="connsiteX19" fmla="*/ 0 w 5221676"/>
                <a:gd name="connsiteY19" fmla="*/ 2610839 h 8716848"/>
                <a:gd name="connsiteX20" fmla="*/ 2610838 w 5221676"/>
                <a:gd name="connsiteY20" fmla="*/ 0 h 8716848"/>
                <a:gd name="connsiteX0" fmla="*/ 596188 w 5221676"/>
                <a:gd name="connsiteY0" fmla="*/ 4271575 h 8716848"/>
                <a:gd name="connsiteX1" fmla="*/ 0 w 5221676"/>
                <a:gd name="connsiteY1" fmla="*/ 2610839 h 8716848"/>
                <a:gd name="connsiteX2" fmla="*/ 2610838 w 5221676"/>
                <a:gd name="connsiteY2" fmla="*/ 0 h 8716848"/>
                <a:gd name="connsiteX3" fmla="*/ 5221676 w 5221676"/>
                <a:gd name="connsiteY3" fmla="*/ 2610839 h 8716848"/>
                <a:gd name="connsiteX4" fmla="*/ 4625488 w 5221676"/>
                <a:gd name="connsiteY4" fmla="*/ 4271575 h 8716848"/>
                <a:gd name="connsiteX5" fmla="*/ 4525348 w 5221676"/>
                <a:gd name="connsiteY5" fmla="*/ 4381759 h 8716848"/>
                <a:gd name="connsiteX6" fmla="*/ 4580824 w 5221676"/>
                <a:gd name="connsiteY6" fmla="*/ 4533335 h 8716848"/>
                <a:gd name="connsiteX7" fmla="*/ 4673560 w 5221676"/>
                <a:gd name="connsiteY7" fmla="*/ 5146726 h 8716848"/>
                <a:gd name="connsiteX8" fmla="*/ 3922920 w 5221676"/>
                <a:gd name="connsiteY8" fmla="*/ 6738423 h 8716848"/>
                <a:gd name="connsiteX9" fmla="*/ 3781260 w 5221676"/>
                <a:gd name="connsiteY9" fmla="*/ 6844356 h 8716848"/>
                <a:gd name="connsiteX10" fmla="*/ 3811344 w 5221676"/>
                <a:gd name="connsiteY10" fmla="*/ 6906812 h 8716848"/>
                <a:gd name="connsiteX11" fmla="*/ 3913732 w 5221676"/>
                <a:gd name="connsiteY11" fmla="*/ 7413956 h 8716848"/>
                <a:gd name="connsiteX12" fmla="*/ 2610838 w 5221676"/>
                <a:gd name="connsiteY12" fmla="*/ 8716848 h 8716848"/>
                <a:gd name="connsiteX13" fmla="*/ 1307944 w 5221676"/>
                <a:gd name="connsiteY13" fmla="*/ 7413956 h 8716848"/>
                <a:gd name="connsiteX14" fmla="*/ 1410332 w 5221676"/>
                <a:gd name="connsiteY14" fmla="*/ 6906812 h 8716848"/>
                <a:gd name="connsiteX15" fmla="*/ 1440418 w 5221676"/>
                <a:gd name="connsiteY15" fmla="*/ 6844356 h 8716848"/>
                <a:gd name="connsiteX16" fmla="*/ 1298756 w 5221676"/>
                <a:gd name="connsiteY16" fmla="*/ 6738423 h 8716848"/>
                <a:gd name="connsiteX17" fmla="*/ 548116 w 5221676"/>
                <a:gd name="connsiteY17" fmla="*/ 5146726 h 8716848"/>
                <a:gd name="connsiteX18" fmla="*/ 640852 w 5221676"/>
                <a:gd name="connsiteY18" fmla="*/ 4533335 h 8716848"/>
                <a:gd name="connsiteX19" fmla="*/ 696330 w 5221676"/>
                <a:gd name="connsiteY19" fmla="*/ 4381758 h 8716848"/>
                <a:gd name="connsiteX20" fmla="*/ 687628 w 5221676"/>
                <a:gd name="connsiteY20" fmla="*/ 4363015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  <a:gd name="connsiteX12" fmla="*/ 1307944 w 5221676"/>
                <a:gd name="connsiteY12" fmla="*/ 7413956 h 8716848"/>
                <a:gd name="connsiteX13" fmla="*/ 1410332 w 5221676"/>
                <a:gd name="connsiteY13" fmla="*/ 6906812 h 8716848"/>
                <a:gd name="connsiteX14" fmla="*/ 1440418 w 5221676"/>
                <a:gd name="connsiteY14" fmla="*/ 6844356 h 8716848"/>
                <a:gd name="connsiteX15" fmla="*/ 1298756 w 5221676"/>
                <a:gd name="connsiteY15" fmla="*/ 6738423 h 8716848"/>
                <a:gd name="connsiteX16" fmla="*/ 548116 w 5221676"/>
                <a:gd name="connsiteY16" fmla="*/ 5146726 h 8716848"/>
                <a:gd name="connsiteX17" fmla="*/ 640852 w 5221676"/>
                <a:gd name="connsiteY17" fmla="*/ 4533335 h 8716848"/>
                <a:gd name="connsiteX18" fmla="*/ 696330 w 5221676"/>
                <a:gd name="connsiteY18" fmla="*/ 4381758 h 8716848"/>
                <a:gd name="connsiteX19" fmla="*/ 687628 w 5221676"/>
                <a:gd name="connsiteY19" fmla="*/ 4363015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  <a:gd name="connsiteX12" fmla="*/ 1307944 w 5221676"/>
                <a:gd name="connsiteY12" fmla="*/ 7413956 h 8716848"/>
                <a:gd name="connsiteX13" fmla="*/ 1410332 w 5221676"/>
                <a:gd name="connsiteY13" fmla="*/ 6906812 h 8716848"/>
                <a:gd name="connsiteX14" fmla="*/ 1440418 w 5221676"/>
                <a:gd name="connsiteY14" fmla="*/ 6844356 h 8716848"/>
                <a:gd name="connsiteX15" fmla="*/ 1298756 w 5221676"/>
                <a:gd name="connsiteY15" fmla="*/ 6738423 h 8716848"/>
                <a:gd name="connsiteX16" fmla="*/ 548116 w 5221676"/>
                <a:gd name="connsiteY16" fmla="*/ 5146726 h 8716848"/>
                <a:gd name="connsiteX17" fmla="*/ 640852 w 5221676"/>
                <a:gd name="connsiteY17" fmla="*/ 4533335 h 8716848"/>
                <a:gd name="connsiteX18" fmla="*/ 696330 w 5221676"/>
                <a:gd name="connsiteY18" fmla="*/ 4381758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  <a:gd name="connsiteX12" fmla="*/ 1307944 w 5221676"/>
                <a:gd name="connsiteY12" fmla="*/ 7413956 h 8716848"/>
                <a:gd name="connsiteX13" fmla="*/ 1410332 w 5221676"/>
                <a:gd name="connsiteY13" fmla="*/ 6906812 h 8716848"/>
                <a:gd name="connsiteX14" fmla="*/ 1440418 w 5221676"/>
                <a:gd name="connsiteY14" fmla="*/ 6844356 h 8716848"/>
                <a:gd name="connsiteX15" fmla="*/ 1298756 w 5221676"/>
                <a:gd name="connsiteY15" fmla="*/ 6738423 h 8716848"/>
                <a:gd name="connsiteX16" fmla="*/ 548116 w 5221676"/>
                <a:gd name="connsiteY16" fmla="*/ 5146726 h 8716848"/>
                <a:gd name="connsiteX17" fmla="*/ 696330 w 5221676"/>
                <a:gd name="connsiteY17" fmla="*/ 4381758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  <a:gd name="connsiteX12" fmla="*/ 1307944 w 5221676"/>
                <a:gd name="connsiteY12" fmla="*/ 7413956 h 8716848"/>
                <a:gd name="connsiteX13" fmla="*/ 1410332 w 5221676"/>
                <a:gd name="connsiteY13" fmla="*/ 6906812 h 8716848"/>
                <a:gd name="connsiteX14" fmla="*/ 1440418 w 5221676"/>
                <a:gd name="connsiteY14" fmla="*/ 6844356 h 8716848"/>
                <a:gd name="connsiteX15" fmla="*/ 1298756 w 5221676"/>
                <a:gd name="connsiteY15" fmla="*/ 6738423 h 8716848"/>
                <a:gd name="connsiteX16" fmla="*/ 548116 w 5221676"/>
                <a:gd name="connsiteY16" fmla="*/ 5146726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  <a:gd name="connsiteX12" fmla="*/ 1307944 w 5221676"/>
                <a:gd name="connsiteY12" fmla="*/ 7413956 h 8716848"/>
                <a:gd name="connsiteX13" fmla="*/ 1410332 w 5221676"/>
                <a:gd name="connsiteY13" fmla="*/ 6906812 h 8716848"/>
                <a:gd name="connsiteX14" fmla="*/ 1440418 w 5221676"/>
                <a:gd name="connsiteY14" fmla="*/ 6844356 h 8716848"/>
                <a:gd name="connsiteX15" fmla="*/ 1298756 w 5221676"/>
                <a:gd name="connsiteY15" fmla="*/ 6738423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  <a:gd name="connsiteX12" fmla="*/ 1307944 w 5221676"/>
                <a:gd name="connsiteY12" fmla="*/ 7413956 h 8716848"/>
                <a:gd name="connsiteX13" fmla="*/ 1410332 w 5221676"/>
                <a:gd name="connsiteY13" fmla="*/ 6906812 h 8716848"/>
                <a:gd name="connsiteX14" fmla="*/ 1440418 w 5221676"/>
                <a:gd name="connsiteY14" fmla="*/ 6844356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  <a:gd name="connsiteX12" fmla="*/ 1307944 w 5221676"/>
                <a:gd name="connsiteY12" fmla="*/ 7413956 h 8716848"/>
                <a:gd name="connsiteX13" fmla="*/ 1410332 w 5221676"/>
                <a:gd name="connsiteY13" fmla="*/ 6906812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  <a:gd name="connsiteX12" fmla="*/ 1307944 w 5221676"/>
                <a:gd name="connsiteY12" fmla="*/ 7413956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21676" h="8716848">
                  <a:moveTo>
                    <a:pt x="0" y="2610839"/>
                  </a:moveTo>
                  <a:cubicBezTo>
                    <a:pt x="0" y="1168912"/>
                    <a:pt x="1168912" y="0"/>
                    <a:pt x="2610838" y="0"/>
                  </a:cubicBezTo>
                  <a:cubicBezTo>
                    <a:pt x="4052764" y="0"/>
                    <a:pt x="5221676" y="1168912"/>
                    <a:pt x="5221676" y="2610839"/>
                  </a:cubicBezTo>
                  <a:cubicBezTo>
                    <a:pt x="5221676" y="3241682"/>
                    <a:pt x="4997940" y="3820268"/>
                    <a:pt x="4625488" y="4271575"/>
                  </a:cubicBezTo>
                  <a:lnTo>
                    <a:pt x="4525348" y="4381759"/>
                  </a:lnTo>
                  <a:lnTo>
                    <a:pt x="4580824" y="4533335"/>
                  </a:lnTo>
                  <a:cubicBezTo>
                    <a:pt x="4641092" y="4727105"/>
                    <a:pt x="4673560" y="4933124"/>
                    <a:pt x="4673560" y="5146726"/>
                  </a:cubicBezTo>
                  <a:cubicBezTo>
                    <a:pt x="4673560" y="5787532"/>
                    <a:pt x="4381356" y="6360089"/>
                    <a:pt x="3922920" y="6738423"/>
                  </a:cubicBezTo>
                  <a:lnTo>
                    <a:pt x="3781260" y="6844356"/>
                  </a:lnTo>
                  <a:lnTo>
                    <a:pt x="3811344" y="6906812"/>
                  </a:lnTo>
                  <a:cubicBezTo>
                    <a:pt x="3877276" y="7062688"/>
                    <a:pt x="3913732" y="7234064"/>
                    <a:pt x="3913732" y="7413956"/>
                  </a:cubicBezTo>
                  <a:cubicBezTo>
                    <a:pt x="3913732" y="8133524"/>
                    <a:pt x="3330408" y="8716848"/>
                    <a:pt x="2610838" y="8716848"/>
                  </a:cubicBezTo>
                </a:path>
              </a:pathLst>
            </a:custGeom>
            <a:noFill/>
            <a:ln w="190500" cap="rnd">
              <a:solidFill>
                <a:srgbClr val="D25539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フリーフォーム: 図形 139">
              <a:extLst>
                <a:ext uri="{FF2B5EF4-FFF2-40B4-BE49-F238E27FC236}">
                  <a16:creationId xmlns:a16="http://schemas.microsoft.com/office/drawing/2014/main" id="{8F7ABD5C-900D-4A2D-A99C-3094997168D1}"/>
                </a:ext>
              </a:extLst>
            </p:cNvPr>
            <p:cNvSpPr/>
            <p:nvPr/>
          </p:nvSpPr>
          <p:spPr>
            <a:xfrm>
              <a:off x="31343536" y="13108792"/>
              <a:ext cx="3581916" cy="2137675"/>
            </a:xfrm>
            <a:custGeom>
              <a:avLst/>
              <a:gdLst>
                <a:gd name="connsiteX0" fmla="*/ 1667406 w 3581916"/>
                <a:gd name="connsiteY0" fmla="*/ 0 h 2137675"/>
                <a:gd name="connsiteX1" fmla="*/ 3568028 w 3581916"/>
                <a:gd name="connsiteY1" fmla="*/ 1259818 h 2137675"/>
                <a:gd name="connsiteX2" fmla="*/ 3581916 w 3581916"/>
                <a:gd name="connsiteY2" fmla="*/ 1297756 h 2137675"/>
                <a:gd name="connsiteX3" fmla="*/ 3513548 w 3581916"/>
                <a:gd name="connsiteY3" fmla="*/ 1372978 h 2137675"/>
                <a:gd name="connsiteX4" fmla="*/ 1667406 w 3581916"/>
                <a:gd name="connsiteY4" fmla="*/ 2137675 h 2137675"/>
                <a:gd name="connsiteX5" fmla="*/ 422926 w 3581916"/>
                <a:gd name="connsiteY5" fmla="*/ 1822561 h 2137675"/>
                <a:gd name="connsiteX6" fmla="*/ 391382 w 3581916"/>
                <a:gd name="connsiteY6" fmla="*/ 1803398 h 2137675"/>
                <a:gd name="connsiteX7" fmla="*/ 391542 w 3581916"/>
                <a:gd name="connsiteY7" fmla="*/ 1802778 h 2137675"/>
                <a:gd name="connsiteX8" fmla="*/ 380472 w 3581916"/>
                <a:gd name="connsiteY8" fmla="*/ 1796769 h 2137675"/>
                <a:gd name="connsiteX9" fmla="*/ 326842 w 3581916"/>
                <a:gd name="connsiteY9" fmla="*/ 1764188 h 2137675"/>
                <a:gd name="connsiteX10" fmla="*/ 268340 w 3581916"/>
                <a:gd name="connsiteY10" fmla="*/ 1719342 h 2137675"/>
                <a:gd name="connsiteX11" fmla="*/ 0 w 3581916"/>
                <a:gd name="connsiteY11" fmla="*/ 1132187 h 2137675"/>
                <a:gd name="connsiteX12" fmla="*/ 132614 w 3581916"/>
                <a:gd name="connsiteY12" fmla="*/ 698034 h 2137675"/>
                <a:gd name="connsiteX13" fmla="*/ 208154 w 3581916"/>
                <a:gd name="connsiteY13" fmla="*/ 606479 h 2137675"/>
                <a:gd name="connsiteX14" fmla="*/ 257434 w 3581916"/>
                <a:gd name="connsiteY14" fmla="*/ 558361 h 2137675"/>
                <a:gd name="connsiteX15" fmla="*/ 265316 w 3581916"/>
                <a:gd name="connsiteY15" fmla="*/ 551857 h 2137675"/>
                <a:gd name="connsiteX16" fmla="*/ 264926 w 3581916"/>
                <a:gd name="connsiteY16" fmla="*/ 551045 h 2137675"/>
                <a:gd name="connsiteX17" fmla="*/ 280478 w 3581916"/>
                <a:gd name="connsiteY17" fmla="*/ 535858 h 2137675"/>
                <a:gd name="connsiteX18" fmla="*/ 1667406 w 3581916"/>
                <a:gd name="connsiteY18" fmla="*/ 0 h 2137675"/>
                <a:gd name="connsiteX0" fmla="*/ 1667406 w 3581916"/>
                <a:gd name="connsiteY0" fmla="*/ 0 h 2137675"/>
                <a:gd name="connsiteX1" fmla="*/ 3568028 w 3581916"/>
                <a:gd name="connsiteY1" fmla="*/ 1259818 h 2137675"/>
                <a:gd name="connsiteX2" fmla="*/ 3581916 w 3581916"/>
                <a:gd name="connsiteY2" fmla="*/ 1297756 h 2137675"/>
                <a:gd name="connsiteX3" fmla="*/ 3513548 w 3581916"/>
                <a:gd name="connsiteY3" fmla="*/ 1372978 h 2137675"/>
                <a:gd name="connsiteX4" fmla="*/ 1667406 w 3581916"/>
                <a:gd name="connsiteY4" fmla="*/ 2137675 h 2137675"/>
                <a:gd name="connsiteX5" fmla="*/ 422926 w 3581916"/>
                <a:gd name="connsiteY5" fmla="*/ 1822561 h 2137675"/>
                <a:gd name="connsiteX6" fmla="*/ 391382 w 3581916"/>
                <a:gd name="connsiteY6" fmla="*/ 1803398 h 2137675"/>
                <a:gd name="connsiteX7" fmla="*/ 391542 w 3581916"/>
                <a:gd name="connsiteY7" fmla="*/ 1802778 h 2137675"/>
                <a:gd name="connsiteX8" fmla="*/ 326842 w 3581916"/>
                <a:gd name="connsiteY8" fmla="*/ 1764188 h 2137675"/>
                <a:gd name="connsiteX9" fmla="*/ 268340 w 3581916"/>
                <a:gd name="connsiteY9" fmla="*/ 1719342 h 2137675"/>
                <a:gd name="connsiteX10" fmla="*/ 0 w 3581916"/>
                <a:gd name="connsiteY10" fmla="*/ 1132187 h 2137675"/>
                <a:gd name="connsiteX11" fmla="*/ 132614 w 3581916"/>
                <a:gd name="connsiteY11" fmla="*/ 698034 h 2137675"/>
                <a:gd name="connsiteX12" fmla="*/ 208154 w 3581916"/>
                <a:gd name="connsiteY12" fmla="*/ 606479 h 2137675"/>
                <a:gd name="connsiteX13" fmla="*/ 257434 w 3581916"/>
                <a:gd name="connsiteY13" fmla="*/ 558361 h 2137675"/>
                <a:gd name="connsiteX14" fmla="*/ 265316 w 3581916"/>
                <a:gd name="connsiteY14" fmla="*/ 551857 h 2137675"/>
                <a:gd name="connsiteX15" fmla="*/ 264926 w 3581916"/>
                <a:gd name="connsiteY15" fmla="*/ 551045 h 2137675"/>
                <a:gd name="connsiteX16" fmla="*/ 280478 w 3581916"/>
                <a:gd name="connsiteY16" fmla="*/ 535858 h 2137675"/>
                <a:gd name="connsiteX17" fmla="*/ 1667406 w 3581916"/>
                <a:gd name="connsiteY17" fmla="*/ 0 h 2137675"/>
                <a:gd name="connsiteX0" fmla="*/ 1667406 w 3581916"/>
                <a:gd name="connsiteY0" fmla="*/ 0 h 2137675"/>
                <a:gd name="connsiteX1" fmla="*/ 3568028 w 3581916"/>
                <a:gd name="connsiteY1" fmla="*/ 1259818 h 2137675"/>
                <a:gd name="connsiteX2" fmla="*/ 3581916 w 3581916"/>
                <a:gd name="connsiteY2" fmla="*/ 1297756 h 2137675"/>
                <a:gd name="connsiteX3" fmla="*/ 3513548 w 3581916"/>
                <a:gd name="connsiteY3" fmla="*/ 1372978 h 2137675"/>
                <a:gd name="connsiteX4" fmla="*/ 1667406 w 3581916"/>
                <a:gd name="connsiteY4" fmla="*/ 2137675 h 2137675"/>
                <a:gd name="connsiteX5" fmla="*/ 422926 w 3581916"/>
                <a:gd name="connsiteY5" fmla="*/ 1822561 h 2137675"/>
                <a:gd name="connsiteX6" fmla="*/ 391382 w 3581916"/>
                <a:gd name="connsiteY6" fmla="*/ 1803398 h 2137675"/>
                <a:gd name="connsiteX7" fmla="*/ 326842 w 3581916"/>
                <a:gd name="connsiteY7" fmla="*/ 1764188 h 2137675"/>
                <a:gd name="connsiteX8" fmla="*/ 268340 w 3581916"/>
                <a:gd name="connsiteY8" fmla="*/ 1719342 h 2137675"/>
                <a:gd name="connsiteX9" fmla="*/ 0 w 3581916"/>
                <a:gd name="connsiteY9" fmla="*/ 1132187 h 2137675"/>
                <a:gd name="connsiteX10" fmla="*/ 132614 w 3581916"/>
                <a:gd name="connsiteY10" fmla="*/ 698034 h 2137675"/>
                <a:gd name="connsiteX11" fmla="*/ 208154 w 3581916"/>
                <a:gd name="connsiteY11" fmla="*/ 606479 h 2137675"/>
                <a:gd name="connsiteX12" fmla="*/ 257434 w 3581916"/>
                <a:gd name="connsiteY12" fmla="*/ 558361 h 2137675"/>
                <a:gd name="connsiteX13" fmla="*/ 265316 w 3581916"/>
                <a:gd name="connsiteY13" fmla="*/ 551857 h 2137675"/>
                <a:gd name="connsiteX14" fmla="*/ 264926 w 3581916"/>
                <a:gd name="connsiteY14" fmla="*/ 551045 h 2137675"/>
                <a:gd name="connsiteX15" fmla="*/ 280478 w 3581916"/>
                <a:gd name="connsiteY15" fmla="*/ 535858 h 2137675"/>
                <a:gd name="connsiteX16" fmla="*/ 1667406 w 3581916"/>
                <a:gd name="connsiteY16" fmla="*/ 0 h 2137675"/>
                <a:gd name="connsiteX0" fmla="*/ 1667406 w 3581916"/>
                <a:gd name="connsiteY0" fmla="*/ 0 h 2137675"/>
                <a:gd name="connsiteX1" fmla="*/ 3568028 w 3581916"/>
                <a:gd name="connsiteY1" fmla="*/ 1259818 h 2137675"/>
                <a:gd name="connsiteX2" fmla="*/ 3581916 w 3581916"/>
                <a:gd name="connsiteY2" fmla="*/ 1297756 h 2137675"/>
                <a:gd name="connsiteX3" fmla="*/ 3513548 w 3581916"/>
                <a:gd name="connsiteY3" fmla="*/ 1372978 h 2137675"/>
                <a:gd name="connsiteX4" fmla="*/ 1667406 w 3581916"/>
                <a:gd name="connsiteY4" fmla="*/ 2137675 h 2137675"/>
                <a:gd name="connsiteX5" fmla="*/ 422926 w 3581916"/>
                <a:gd name="connsiteY5" fmla="*/ 1822561 h 2137675"/>
                <a:gd name="connsiteX6" fmla="*/ 391382 w 3581916"/>
                <a:gd name="connsiteY6" fmla="*/ 1803398 h 2137675"/>
                <a:gd name="connsiteX7" fmla="*/ 326842 w 3581916"/>
                <a:gd name="connsiteY7" fmla="*/ 1764188 h 2137675"/>
                <a:gd name="connsiteX8" fmla="*/ 268340 w 3581916"/>
                <a:gd name="connsiteY8" fmla="*/ 1719342 h 2137675"/>
                <a:gd name="connsiteX9" fmla="*/ 0 w 3581916"/>
                <a:gd name="connsiteY9" fmla="*/ 1132187 h 2137675"/>
                <a:gd name="connsiteX10" fmla="*/ 132614 w 3581916"/>
                <a:gd name="connsiteY10" fmla="*/ 698034 h 2137675"/>
                <a:gd name="connsiteX11" fmla="*/ 208154 w 3581916"/>
                <a:gd name="connsiteY11" fmla="*/ 606479 h 2137675"/>
                <a:gd name="connsiteX12" fmla="*/ 265316 w 3581916"/>
                <a:gd name="connsiteY12" fmla="*/ 551857 h 2137675"/>
                <a:gd name="connsiteX13" fmla="*/ 264926 w 3581916"/>
                <a:gd name="connsiteY13" fmla="*/ 551045 h 2137675"/>
                <a:gd name="connsiteX14" fmla="*/ 280478 w 3581916"/>
                <a:gd name="connsiteY14" fmla="*/ 535858 h 2137675"/>
                <a:gd name="connsiteX15" fmla="*/ 1667406 w 3581916"/>
                <a:gd name="connsiteY15" fmla="*/ 0 h 2137675"/>
                <a:gd name="connsiteX0" fmla="*/ 1667406 w 3581916"/>
                <a:gd name="connsiteY0" fmla="*/ 0 h 2137675"/>
                <a:gd name="connsiteX1" fmla="*/ 3568028 w 3581916"/>
                <a:gd name="connsiteY1" fmla="*/ 1259818 h 2137675"/>
                <a:gd name="connsiteX2" fmla="*/ 3581916 w 3581916"/>
                <a:gd name="connsiteY2" fmla="*/ 1297756 h 2137675"/>
                <a:gd name="connsiteX3" fmla="*/ 3513548 w 3581916"/>
                <a:gd name="connsiteY3" fmla="*/ 1372978 h 2137675"/>
                <a:gd name="connsiteX4" fmla="*/ 1667406 w 3581916"/>
                <a:gd name="connsiteY4" fmla="*/ 2137675 h 2137675"/>
                <a:gd name="connsiteX5" fmla="*/ 422926 w 3581916"/>
                <a:gd name="connsiteY5" fmla="*/ 1822561 h 2137675"/>
                <a:gd name="connsiteX6" fmla="*/ 391382 w 3581916"/>
                <a:gd name="connsiteY6" fmla="*/ 1803398 h 2137675"/>
                <a:gd name="connsiteX7" fmla="*/ 326842 w 3581916"/>
                <a:gd name="connsiteY7" fmla="*/ 1764188 h 2137675"/>
                <a:gd name="connsiteX8" fmla="*/ 268340 w 3581916"/>
                <a:gd name="connsiteY8" fmla="*/ 1719342 h 2137675"/>
                <a:gd name="connsiteX9" fmla="*/ 0 w 3581916"/>
                <a:gd name="connsiteY9" fmla="*/ 1132187 h 2137675"/>
                <a:gd name="connsiteX10" fmla="*/ 132614 w 3581916"/>
                <a:gd name="connsiteY10" fmla="*/ 698034 h 2137675"/>
                <a:gd name="connsiteX11" fmla="*/ 208154 w 3581916"/>
                <a:gd name="connsiteY11" fmla="*/ 606479 h 2137675"/>
                <a:gd name="connsiteX12" fmla="*/ 265316 w 3581916"/>
                <a:gd name="connsiteY12" fmla="*/ 551857 h 2137675"/>
                <a:gd name="connsiteX13" fmla="*/ 280478 w 3581916"/>
                <a:gd name="connsiteY13" fmla="*/ 535858 h 2137675"/>
                <a:gd name="connsiteX14" fmla="*/ 1667406 w 3581916"/>
                <a:gd name="connsiteY14" fmla="*/ 0 h 2137675"/>
                <a:gd name="connsiteX0" fmla="*/ 1667406 w 3581916"/>
                <a:gd name="connsiteY0" fmla="*/ 0 h 2137675"/>
                <a:gd name="connsiteX1" fmla="*/ 3568028 w 3581916"/>
                <a:gd name="connsiteY1" fmla="*/ 1259818 h 2137675"/>
                <a:gd name="connsiteX2" fmla="*/ 3581916 w 3581916"/>
                <a:gd name="connsiteY2" fmla="*/ 1297756 h 2137675"/>
                <a:gd name="connsiteX3" fmla="*/ 3513548 w 3581916"/>
                <a:gd name="connsiteY3" fmla="*/ 1372978 h 2137675"/>
                <a:gd name="connsiteX4" fmla="*/ 1667406 w 3581916"/>
                <a:gd name="connsiteY4" fmla="*/ 2137675 h 2137675"/>
                <a:gd name="connsiteX5" fmla="*/ 422926 w 3581916"/>
                <a:gd name="connsiteY5" fmla="*/ 1822561 h 2137675"/>
                <a:gd name="connsiteX6" fmla="*/ 391382 w 3581916"/>
                <a:gd name="connsiteY6" fmla="*/ 1803398 h 2137675"/>
                <a:gd name="connsiteX7" fmla="*/ 326842 w 3581916"/>
                <a:gd name="connsiteY7" fmla="*/ 1764188 h 2137675"/>
                <a:gd name="connsiteX8" fmla="*/ 268340 w 3581916"/>
                <a:gd name="connsiteY8" fmla="*/ 1719342 h 2137675"/>
                <a:gd name="connsiteX9" fmla="*/ 0 w 3581916"/>
                <a:gd name="connsiteY9" fmla="*/ 1132187 h 2137675"/>
                <a:gd name="connsiteX10" fmla="*/ 132614 w 3581916"/>
                <a:gd name="connsiteY10" fmla="*/ 698034 h 2137675"/>
                <a:gd name="connsiteX11" fmla="*/ 208154 w 3581916"/>
                <a:gd name="connsiteY11" fmla="*/ 606479 h 2137675"/>
                <a:gd name="connsiteX12" fmla="*/ 280478 w 3581916"/>
                <a:gd name="connsiteY12" fmla="*/ 535858 h 2137675"/>
                <a:gd name="connsiteX13" fmla="*/ 1667406 w 3581916"/>
                <a:gd name="connsiteY13" fmla="*/ 0 h 2137675"/>
                <a:gd name="connsiteX0" fmla="*/ 1667406 w 3581916"/>
                <a:gd name="connsiteY0" fmla="*/ 0 h 2137675"/>
                <a:gd name="connsiteX1" fmla="*/ 3568028 w 3581916"/>
                <a:gd name="connsiteY1" fmla="*/ 1259818 h 2137675"/>
                <a:gd name="connsiteX2" fmla="*/ 3581916 w 3581916"/>
                <a:gd name="connsiteY2" fmla="*/ 1297756 h 2137675"/>
                <a:gd name="connsiteX3" fmla="*/ 3513548 w 3581916"/>
                <a:gd name="connsiteY3" fmla="*/ 1372978 h 2137675"/>
                <a:gd name="connsiteX4" fmla="*/ 1667406 w 3581916"/>
                <a:gd name="connsiteY4" fmla="*/ 2137675 h 2137675"/>
                <a:gd name="connsiteX5" fmla="*/ 422926 w 3581916"/>
                <a:gd name="connsiteY5" fmla="*/ 1822561 h 2137675"/>
                <a:gd name="connsiteX6" fmla="*/ 326842 w 3581916"/>
                <a:gd name="connsiteY6" fmla="*/ 1764188 h 2137675"/>
                <a:gd name="connsiteX7" fmla="*/ 268340 w 3581916"/>
                <a:gd name="connsiteY7" fmla="*/ 1719342 h 2137675"/>
                <a:gd name="connsiteX8" fmla="*/ 0 w 3581916"/>
                <a:gd name="connsiteY8" fmla="*/ 1132187 h 2137675"/>
                <a:gd name="connsiteX9" fmla="*/ 132614 w 3581916"/>
                <a:gd name="connsiteY9" fmla="*/ 698034 h 2137675"/>
                <a:gd name="connsiteX10" fmla="*/ 208154 w 3581916"/>
                <a:gd name="connsiteY10" fmla="*/ 606479 h 2137675"/>
                <a:gd name="connsiteX11" fmla="*/ 280478 w 3581916"/>
                <a:gd name="connsiteY11" fmla="*/ 535858 h 2137675"/>
                <a:gd name="connsiteX12" fmla="*/ 1667406 w 3581916"/>
                <a:gd name="connsiteY12" fmla="*/ 0 h 213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81916" h="2137675">
                  <a:moveTo>
                    <a:pt x="1667406" y="0"/>
                  </a:moveTo>
                  <a:cubicBezTo>
                    <a:pt x="2521812" y="0"/>
                    <a:pt x="3254892" y="519476"/>
                    <a:pt x="3568028" y="1259818"/>
                  </a:cubicBezTo>
                  <a:lnTo>
                    <a:pt x="3581916" y="1297756"/>
                  </a:lnTo>
                  <a:lnTo>
                    <a:pt x="3513548" y="1372978"/>
                  </a:lnTo>
                  <a:cubicBezTo>
                    <a:pt x="3041080" y="1845447"/>
                    <a:pt x="2388368" y="2137675"/>
                    <a:pt x="1667406" y="2137675"/>
                  </a:cubicBezTo>
                  <a:cubicBezTo>
                    <a:pt x="1216804" y="2137675"/>
                    <a:pt x="792864" y="2023523"/>
                    <a:pt x="422926" y="1822561"/>
                  </a:cubicBezTo>
                  <a:lnTo>
                    <a:pt x="326842" y="1764188"/>
                  </a:lnTo>
                  <a:lnTo>
                    <a:pt x="268340" y="1719342"/>
                  </a:lnTo>
                  <a:cubicBezTo>
                    <a:pt x="103974" y="1576962"/>
                    <a:pt x="0" y="1366717"/>
                    <a:pt x="0" y="1132187"/>
                  </a:cubicBezTo>
                  <a:cubicBezTo>
                    <a:pt x="0" y="971367"/>
                    <a:pt x="48890" y="821965"/>
                    <a:pt x="132614" y="698034"/>
                  </a:cubicBezTo>
                  <a:lnTo>
                    <a:pt x="208154" y="606479"/>
                  </a:lnTo>
                  <a:lnTo>
                    <a:pt x="280478" y="535858"/>
                  </a:lnTo>
                  <a:cubicBezTo>
                    <a:pt x="646792" y="202920"/>
                    <a:pt x="1133402" y="0"/>
                    <a:pt x="1667406" y="0"/>
                  </a:cubicBezTo>
                  <a:close/>
                </a:path>
              </a:pathLst>
            </a:custGeom>
            <a:noFill/>
            <a:ln w="190500" cap="rnd">
              <a:solidFill>
                <a:srgbClr val="D25539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フリーフォーム: 図形 140">
              <a:extLst>
                <a:ext uri="{FF2B5EF4-FFF2-40B4-BE49-F238E27FC236}">
                  <a16:creationId xmlns:a16="http://schemas.microsoft.com/office/drawing/2014/main" id="{594E39BB-2636-4B50-AE08-6E83AA32A48E}"/>
                </a:ext>
              </a:extLst>
            </p:cNvPr>
            <p:cNvSpPr/>
            <p:nvPr/>
          </p:nvSpPr>
          <p:spPr>
            <a:xfrm>
              <a:off x="32148404" y="16135852"/>
              <a:ext cx="2032960" cy="1098384"/>
            </a:xfrm>
            <a:custGeom>
              <a:avLst/>
              <a:gdLst>
                <a:gd name="connsiteX0" fmla="*/ 862538 w 2032960"/>
                <a:gd name="connsiteY0" fmla="*/ 0 h 1098384"/>
                <a:gd name="connsiteX1" fmla="*/ 2008180 w 2032960"/>
                <a:gd name="connsiteY1" fmla="*/ 681856 h 1098384"/>
                <a:gd name="connsiteX2" fmla="*/ 2032960 w 2032960"/>
                <a:gd name="connsiteY2" fmla="*/ 733292 h 1098384"/>
                <a:gd name="connsiteX3" fmla="*/ 2015824 w 2032960"/>
                <a:gd name="connsiteY3" fmla="*/ 746104 h 1098384"/>
                <a:gd name="connsiteX4" fmla="*/ 862538 w 2032960"/>
                <a:gd name="connsiteY4" fmla="*/ 1098384 h 1098384"/>
                <a:gd name="connsiteX5" fmla="*/ 396698 w 2032960"/>
                <a:gd name="connsiteY5" fmla="*/ 1045564 h 1098384"/>
                <a:gd name="connsiteX6" fmla="*/ 346036 w 2032960"/>
                <a:gd name="connsiteY6" fmla="*/ 1031858 h 1098384"/>
                <a:gd name="connsiteX7" fmla="*/ 347740 w 2032960"/>
                <a:gd name="connsiteY7" fmla="*/ 1029794 h 1098384"/>
                <a:gd name="connsiteX8" fmla="*/ 291622 w 2032960"/>
                <a:gd name="connsiteY8" fmla="*/ 1012374 h 1098384"/>
                <a:gd name="connsiteX9" fmla="*/ 0 w 2032960"/>
                <a:gd name="connsiteY9" fmla="*/ 572418 h 1098384"/>
                <a:gd name="connsiteX10" fmla="*/ 210516 w 2032960"/>
                <a:gd name="connsiteY10" fmla="*/ 176486 h 1098384"/>
                <a:gd name="connsiteX11" fmla="*/ 215416 w 2032960"/>
                <a:gd name="connsiteY11" fmla="*/ 173826 h 1098384"/>
                <a:gd name="connsiteX12" fmla="*/ 340826 w 2032960"/>
                <a:gd name="connsiteY12" fmla="*/ 108655 h 1098384"/>
                <a:gd name="connsiteX13" fmla="*/ 862538 w 2032960"/>
                <a:gd name="connsiteY13" fmla="*/ 0 h 1098384"/>
                <a:gd name="connsiteX0" fmla="*/ 862538 w 2032960"/>
                <a:gd name="connsiteY0" fmla="*/ 0 h 1098384"/>
                <a:gd name="connsiteX1" fmla="*/ 2008180 w 2032960"/>
                <a:gd name="connsiteY1" fmla="*/ 681856 h 1098384"/>
                <a:gd name="connsiteX2" fmla="*/ 2032960 w 2032960"/>
                <a:gd name="connsiteY2" fmla="*/ 733292 h 1098384"/>
                <a:gd name="connsiteX3" fmla="*/ 2015824 w 2032960"/>
                <a:gd name="connsiteY3" fmla="*/ 746104 h 1098384"/>
                <a:gd name="connsiteX4" fmla="*/ 862538 w 2032960"/>
                <a:gd name="connsiteY4" fmla="*/ 1098384 h 1098384"/>
                <a:gd name="connsiteX5" fmla="*/ 396698 w 2032960"/>
                <a:gd name="connsiteY5" fmla="*/ 1045564 h 1098384"/>
                <a:gd name="connsiteX6" fmla="*/ 346036 w 2032960"/>
                <a:gd name="connsiteY6" fmla="*/ 1031858 h 1098384"/>
                <a:gd name="connsiteX7" fmla="*/ 291622 w 2032960"/>
                <a:gd name="connsiteY7" fmla="*/ 1012374 h 1098384"/>
                <a:gd name="connsiteX8" fmla="*/ 0 w 2032960"/>
                <a:gd name="connsiteY8" fmla="*/ 572418 h 1098384"/>
                <a:gd name="connsiteX9" fmla="*/ 210516 w 2032960"/>
                <a:gd name="connsiteY9" fmla="*/ 176486 h 1098384"/>
                <a:gd name="connsiteX10" fmla="*/ 215416 w 2032960"/>
                <a:gd name="connsiteY10" fmla="*/ 173826 h 1098384"/>
                <a:gd name="connsiteX11" fmla="*/ 340826 w 2032960"/>
                <a:gd name="connsiteY11" fmla="*/ 108655 h 1098384"/>
                <a:gd name="connsiteX12" fmla="*/ 862538 w 2032960"/>
                <a:gd name="connsiteY12" fmla="*/ 0 h 1098384"/>
                <a:gd name="connsiteX0" fmla="*/ 862538 w 2032960"/>
                <a:gd name="connsiteY0" fmla="*/ 0 h 1098384"/>
                <a:gd name="connsiteX1" fmla="*/ 2008180 w 2032960"/>
                <a:gd name="connsiteY1" fmla="*/ 681856 h 1098384"/>
                <a:gd name="connsiteX2" fmla="*/ 2032960 w 2032960"/>
                <a:gd name="connsiteY2" fmla="*/ 733292 h 1098384"/>
                <a:gd name="connsiteX3" fmla="*/ 2015824 w 2032960"/>
                <a:gd name="connsiteY3" fmla="*/ 746104 h 1098384"/>
                <a:gd name="connsiteX4" fmla="*/ 862538 w 2032960"/>
                <a:gd name="connsiteY4" fmla="*/ 1098384 h 1098384"/>
                <a:gd name="connsiteX5" fmla="*/ 396698 w 2032960"/>
                <a:gd name="connsiteY5" fmla="*/ 1045564 h 1098384"/>
                <a:gd name="connsiteX6" fmla="*/ 291622 w 2032960"/>
                <a:gd name="connsiteY6" fmla="*/ 1012374 h 1098384"/>
                <a:gd name="connsiteX7" fmla="*/ 0 w 2032960"/>
                <a:gd name="connsiteY7" fmla="*/ 572418 h 1098384"/>
                <a:gd name="connsiteX8" fmla="*/ 210516 w 2032960"/>
                <a:gd name="connsiteY8" fmla="*/ 176486 h 1098384"/>
                <a:gd name="connsiteX9" fmla="*/ 215416 w 2032960"/>
                <a:gd name="connsiteY9" fmla="*/ 173826 h 1098384"/>
                <a:gd name="connsiteX10" fmla="*/ 340826 w 2032960"/>
                <a:gd name="connsiteY10" fmla="*/ 108655 h 1098384"/>
                <a:gd name="connsiteX11" fmla="*/ 862538 w 2032960"/>
                <a:gd name="connsiteY11" fmla="*/ 0 h 1098384"/>
                <a:gd name="connsiteX0" fmla="*/ 862538 w 2032960"/>
                <a:gd name="connsiteY0" fmla="*/ 0 h 1098384"/>
                <a:gd name="connsiteX1" fmla="*/ 2008180 w 2032960"/>
                <a:gd name="connsiteY1" fmla="*/ 681856 h 1098384"/>
                <a:gd name="connsiteX2" fmla="*/ 2032960 w 2032960"/>
                <a:gd name="connsiteY2" fmla="*/ 733292 h 1098384"/>
                <a:gd name="connsiteX3" fmla="*/ 2015824 w 2032960"/>
                <a:gd name="connsiteY3" fmla="*/ 746104 h 1098384"/>
                <a:gd name="connsiteX4" fmla="*/ 862538 w 2032960"/>
                <a:gd name="connsiteY4" fmla="*/ 1098384 h 1098384"/>
                <a:gd name="connsiteX5" fmla="*/ 396698 w 2032960"/>
                <a:gd name="connsiteY5" fmla="*/ 1045564 h 1098384"/>
                <a:gd name="connsiteX6" fmla="*/ 291622 w 2032960"/>
                <a:gd name="connsiteY6" fmla="*/ 1012374 h 1098384"/>
                <a:gd name="connsiteX7" fmla="*/ 0 w 2032960"/>
                <a:gd name="connsiteY7" fmla="*/ 572418 h 1098384"/>
                <a:gd name="connsiteX8" fmla="*/ 210516 w 2032960"/>
                <a:gd name="connsiteY8" fmla="*/ 176486 h 1098384"/>
                <a:gd name="connsiteX9" fmla="*/ 340826 w 2032960"/>
                <a:gd name="connsiteY9" fmla="*/ 108655 h 1098384"/>
                <a:gd name="connsiteX10" fmla="*/ 862538 w 2032960"/>
                <a:gd name="connsiteY10" fmla="*/ 0 h 1098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32960" h="1098384">
                  <a:moveTo>
                    <a:pt x="862538" y="0"/>
                  </a:moveTo>
                  <a:cubicBezTo>
                    <a:pt x="1357242" y="0"/>
                    <a:pt x="1787548" y="275712"/>
                    <a:pt x="2008180" y="681856"/>
                  </a:cubicBezTo>
                  <a:lnTo>
                    <a:pt x="2032960" y="733292"/>
                  </a:lnTo>
                  <a:lnTo>
                    <a:pt x="2015824" y="746104"/>
                  </a:lnTo>
                  <a:cubicBezTo>
                    <a:pt x="1686612" y="968516"/>
                    <a:pt x="1289742" y="1098384"/>
                    <a:pt x="862538" y="1098384"/>
                  </a:cubicBezTo>
                  <a:cubicBezTo>
                    <a:pt x="702336" y="1098384"/>
                    <a:pt x="546400" y="1080122"/>
                    <a:pt x="396698" y="1045564"/>
                  </a:cubicBezTo>
                  <a:lnTo>
                    <a:pt x="291622" y="1012374"/>
                  </a:lnTo>
                  <a:cubicBezTo>
                    <a:pt x="120248" y="939888"/>
                    <a:pt x="0" y="770196"/>
                    <a:pt x="0" y="572418"/>
                  </a:cubicBezTo>
                  <a:cubicBezTo>
                    <a:pt x="0" y="407603"/>
                    <a:pt x="83506" y="262292"/>
                    <a:pt x="210516" y="176486"/>
                  </a:cubicBezTo>
                  <a:lnTo>
                    <a:pt x="340826" y="108655"/>
                  </a:lnTo>
                  <a:cubicBezTo>
                    <a:pt x="500566" y="38772"/>
                    <a:pt x="677024" y="0"/>
                    <a:pt x="862538" y="0"/>
                  </a:cubicBezTo>
                  <a:close/>
                </a:path>
              </a:pathLst>
            </a:custGeom>
            <a:noFill/>
            <a:ln w="190500" cap="rnd">
              <a:solidFill>
                <a:srgbClr val="D25539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42" name="グループ化 141">
            <a:extLst>
              <a:ext uri="{FF2B5EF4-FFF2-40B4-BE49-F238E27FC236}">
                <a16:creationId xmlns:a16="http://schemas.microsoft.com/office/drawing/2014/main" id="{293028DF-974E-4627-B96E-0F79C9D670C7}"/>
              </a:ext>
            </a:extLst>
          </p:cNvPr>
          <p:cNvGrpSpPr/>
          <p:nvPr/>
        </p:nvGrpSpPr>
        <p:grpSpPr>
          <a:xfrm rot="2190182" flipH="1">
            <a:off x="9883837" y="4792249"/>
            <a:ext cx="2109699" cy="3521842"/>
            <a:chOff x="30400104" y="10024788"/>
            <a:chExt cx="5221676" cy="8716848"/>
          </a:xfrm>
        </p:grpSpPr>
        <p:sp>
          <p:nvSpPr>
            <p:cNvPr id="143" name="フリーフォーム: 図形 142">
              <a:extLst>
                <a:ext uri="{FF2B5EF4-FFF2-40B4-BE49-F238E27FC236}">
                  <a16:creationId xmlns:a16="http://schemas.microsoft.com/office/drawing/2014/main" id="{9E4E91B6-6C59-49A5-9136-BC66DF09CDA3}"/>
                </a:ext>
              </a:extLst>
            </p:cNvPr>
            <p:cNvSpPr/>
            <p:nvPr/>
          </p:nvSpPr>
          <p:spPr>
            <a:xfrm>
              <a:off x="30400104" y="10024788"/>
              <a:ext cx="5221676" cy="8716848"/>
            </a:xfrm>
            <a:custGeom>
              <a:avLst/>
              <a:gdLst>
                <a:gd name="connsiteX0" fmla="*/ 2610838 w 5221676"/>
                <a:gd name="connsiteY0" fmla="*/ 0 h 8716848"/>
                <a:gd name="connsiteX1" fmla="*/ 5221676 w 5221676"/>
                <a:gd name="connsiteY1" fmla="*/ 2610839 h 8716848"/>
                <a:gd name="connsiteX2" fmla="*/ 4625488 w 5221676"/>
                <a:gd name="connsiteY2" fmla="*/ 4271575 h 8716848"/>
                <a:gd name="connsiteX3" fmla="*/ 4525348 w 5221676"/>
                <a:gd name="connsiteY3" fmla="*/ 4381759 h 8716848"/>
                <a:gd name="connsiteX4" fmla="*/ 4580824 w 5221676"/>
                <a:gd name="connsiteY4" fmla="*/ 4533335 h 8716848"/>
                <a:gd name="connsiteX5" fmla="*/ 4673560 w 5221676"/>
                <a:gd name="connsiteY5" fmla="*/ 5146726 h 8716848"/>
                <a:gd name="connsiteX6" fmla="*/ 3922920 w 5221676"/>
                <a:gd name="connsiteY6" fmla="*/ 6738423 h 8716848"/>
                <a:gd name="connsiteX7" fmla="*/ 3781260 w 5221676"/>
                <a:gd name="connsiteY7" fmla="*/ 6844356 h 8716848"/>
                <a:gd name="connsiteX8" fmla="*/ 3811344 w 5221676"/>
                <a:gd name="connsiteY8" fmla="*/ 6906812 h 8716848"/>
                <a:gd name="connsiteX9" fmla="*/ 3913732 w 5221676"/>
                <a:gd name="connsiteY9" fmla="*/ 7413956 h 8716848"/>
                <a:gd name="connsiteX10" fmla="*/ 2610838 w 5221676"/>
                <a:gd name="connsiteY10" fmla="*/ 8716848 h 8716848"/>
                <a:gd name="connsiteX11" fmla="*/ 1307944 w 5221676"/>
                <a:gd name="connsiteY11" fmla="*/ 7413956 h 8716848"/>
                <a:gd name="connsiteX12" fmla="*/ 1410332 w 5221676"/>
                <a:gd name="connsiteY12" fmla="*/ 6906812 h 8716848"/>
                <a:gd name="connsiteX13" fmla="*/ 1440418 w 5221676"/>
                <a:gd name="connsiteY13" fmla="*/ 6844356 h 8716848"/>
                <a:gd name="connsiteX14" fmla="*/ 1298756 w 5221676"/>
                <a:gd name="connsiteY14" fmla="*/ 6738423 h 8716848"/>
                <a:gd name="connsiteX15" fmla="*/ 548116 w 5221676"/>
                <a:gd name="connsiteY15" fmla="*/ 5146726 h 8716848"/>
                <a:gd name="connsiteX16" fmla="*/ 640852 w 5221676"/>
                <a:gd name="connsiteY16" fmla="*/ 4533335 h 8716848"/>
                <a:gd name="connsiteX17" fmla="*/ 696330 w 5221676"/>
                <a:gd name="connsiteY17" fmla="*/ 4381758 h 8716848"/>
                <a:gd name="connsiteX18" fmla="*/ 596188 w 5221676"/>
                <a:gd name="connsiteY18" fmla="*/ 4271575 h 8716848"/>
                <a:gd name="connsiteX19" fmla="*/ 0 w 5221676"/>
                <a:gd name="connsiteY19" fmla="*/ 2610839 h 8716848"/>
                <a:gd name="connsiteX20" fmla="*/ 2610838 w 5221676"/>
                <a:gd name="connsiteY20" fmla="*/ 0 h 8716848"/>
                <a:gd name="connsiteX0" fmla="*/ 596188 w 5221676"/>
                <a:gd name="connsiteY0" fmla="*/ 4271575 h 8716848"/>
                <a:gd name="connsiteX1" fmla="*/ 0 w 5221676"/>
                <a:gd name="connsiteY1" fmla="*/ 2610839 h 8716848"/>
                <a:gd name="connsiteX2" fmla="*/ 2610838 w 5221676"/>
                <a:gd name="connsiteY2" fmla="*/ 0 h 8716848"/>
                <a:gd name="connsiteX3" fmla="*/ 5221676 w 5221676"/>
                <a:gd name="connsiteY3" fmla="*/ 2610839 h 8716848"/>
                <a:gd name="connsiteX4" fmla="*/ 4625488 w 5221676"/>
                <a:gd name="connsiteY4" fmla="*/ 4271575 h 8716848"/>
                <a:gd name="connsiteX5" fmla="*/ 4525348 w 5221676"/>
                <a:gd name="connsiteY5" fmla="*/ 4381759 h 8716848"/>
                <a:gd name="connsiteX6" fmla="*/ 4580824 w 5221676"/>
                <a:gd name="connsiteY6" fmla="*/ 4533335 h 8716848"/>
                <a:gd name="connsiteX7" fmla="*/ 4673560 w 5221676"/>
                <a:gd name="connsiteY7" fmla="*/ 5146726 h 8716848"/>
                <a:gd name="connsiteX8" fmla="*/ 3922920 w 5221676"/>
                <a:gd name="connsiteY8" fmla="*/ 6738423 h 8716848"/>
                <a:gd name="connsiteX9" fmla="*/ 3781260 w 5221676"/>
                <a:gd name="connsiteY9" fmla="*/ 6844356 h 8716848"/>
                <a:gd name="connsiteX10" fmla="*/ 3811344 w 5221676"/>
                <a:gd name="connsiteY10" fmla="*/ 6906812 h 8716848"/>
                <a:gd name="connsiteX11" fmla="*/ 3913732 w 5221676"/>
                <a:gd name="connsiteY11" fmla="*/ 7413956 h 8716848"/>
                <a:gd name="connsiteX12" fmla="*/ 2610838 w 5221676"/>
                <a:gd name="connsiteY12" fmla="*/ 8716848 h 8716848"/>
                <a:gd name="connsiteX13" fmla="*/ 1307944 w 5221676"/>
                <a:gd name="connsiteY13" fmla="*/ 7413956 h 8716848"/>
                <a:gd name="connsiteX14" fmla="*/ 1410332 w 5221676"/>
                <a:gd name="connsiteY14" fmla="*/ 6906812 h 8716848"/>
                <a:gd name="connsiteX15" fmla="*/ 1440418 w 5221676"/>
                <a:gd name="connsiteY15" fmla="*/ 6844356 h 8716848"/>
                <a:gd name="connsiteX16" fmla="*/ 1298756 w 5221676"/>
                <a:gd name="connsiteY16" fmla="*/ 6738423 h 8716848"/>
                <a:gd name="connsiteX17" fmla="*/ 548116 w 5221676"/>
                <a:gd name="connsiteY17" fmla="*/ 5146726 h 8716848"/>
                <a:gd name="connsiteX18" fmla="*/ 640852 w 5221676"/>
                <a:gd name="connsiteY18" fmla="*/ 4533335 h 8716848"/>
                <a:gd name="connsiteX19" fmla="*/ 696330 w 5221676"/>
                <a:gd name="connsiteY19" fmla="*/ 4381758 h 8716848"/>
                <a:gd name="connsiteX20" fmla="*/ 687628 w 5221676"/>
                <a:gd name="connsiteY20" fmla="*/ 4363015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  <a:gd name="connsiteX12" fmla="*/ 1307944 w 5221676"/>
                <a:gd name="connsiteY12" fmla="*/ 7413956 h 8716848"/>
                <a:gd name="connsiteX13" fmla="*/ 1410332 w 5221676"/>
                <a:gd name="connsiteY13" fmla="*/ 6906812 h 8716848"/>
                <a:gd name="connsiteX14" fmla="*/ 1440418 w 5221676"/>
                <a:gd name="connsiteY14" fmla="*/ 6844356 h 8716848"/>
                <a:gd name="connsiteX15" fmla="*/ 1298756 w 5221676"/>
                <a:gd name="connsiteY15" fmla="*/ 6738423 h 8716848"/>
                <a:gd name="connsiteX16" fmla="*/ 548116 w 5221676"/>
                <a:gd name="connsiteY16" fmla="*/ 5146726 h 8716848"/>
                <a:gd name="connsiteX17" fmla="*/ 640852 w 5221676"/>
                <a:gd name="connsiteY17" fmla="*/ 4533335 h 8716848"/>
                <a:gd name="connsiteX18" fmla="*/ 696330 w 5221676"/>
                <a:gd name="connsiteY18" fmla="*/ 4381758 h 8716848"/>
                <a:gd name="connsiteX19" fmla="*/ 687628 w 5221676"/>
                <a:gd name="connsiteY19" fmla="*/ 4363015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  <a:gd name="connsiteX12" fmla="*/ 1307944 w 5221676"/>
                <a:gd name="connsiteY12" fmla="*/ 7413956 h 8716848"/>
                <a:gd name="connsiteX13" fmla="*/ 1410332 w 5221676"/>
                <a:gd name="connsiteY13" fmla="*/ 6906812 h 8716848"/>
                <a:gd name="connsiteX14" fmla="*/ 1440418 w 5221676"/>
                <a:gd name="connsiteY14" fmla="*/ 6844356 h 8716848"/>
                <a:gd name="connsiteX15" fmla="*/ 1298756 w 5221676"/>
                <a:gd name="connsiteY15" fmla="*/ 6738423 h 8716848"/>
                <a:gd name="connsiteX16" fmla="*/ 548116 w 5221676"/>
                <a:gd name="connsiteY16" fmla="*/ 5146726 h 8716848"/>
                <a:gd name="connsiteX17" fmla="*/ 640852 w 5221676"/>
                <a:gd name="connsiteY17" fmla="*/ 4533335 h 8716848"/>
                <a:gd name="connsiteX18" fmla="*/ 696330 w 5221676"/>
                <a:gd name="connsiteY18" fmla="*/ 4381758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  <a:gd name="connsiteX12" fmla="*/ 1307944 w 5221676"/>
                <a:gd name="connsiteY12" fmla="*/ 7413956 h 8716848"/>
                <a:gd name="connsiteX13" fmla="*/ 1410332 w 5221676"/>
                <a:gd name="connsiteY13" fmla="*/ 6906812 h 8716848"/>
                <a:gd name="connsiteX14" fmla="*/ 1440418 w 5221676"/>
                <a:gd name="connsiteY14" fmla="*/ 6844356 h 8716848"/>
                <a:gd name="connsiteX15" fmla="*/ 1298756 w 5221676"/>
                <a:gd name="connsiteY15" fmla="*/ 6738423 h 8716848"/>
                <a:gd name="connsiteX16" fmla="*/ 548116 w 5221676"/>
                <a:gd name="connsiteY16" fmla="*/ 5146726 h 8716848"/>
                <a:gd name="connsiteX17" fmla="*/ 696330 w 5221676"/>
                <a:gd name="connsiteY17" fmla="*/ 4381758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  <a:gd name="connsiteX12" fmla="*/ 1307944 w 5221676"/>
                <a:gd name="connsiteY12" fmla="*/ 7413956 h 8716848"/>
                <a:gd name="connsiteX13" fmla="*/ 1410332 w 5221676"/>
                <a:gd name="connsiteY13" fmla="*/ 6906812 h 8716848"/>
                <a:gd name="connsiteX14" fmla="*/ 1440418 w 5221676"/>
                <a:gd name="connsiteY14" fmla="*/ 6844356 h 8716848"/>
                <a:gd name="connsiteX15" fmla="*/ 1298756 w 5221676"/>
                <a:gd name="connsiteY15" fmla="*/ 6738423 h 8716848"/>
                <a:gd name="connsiteX16" fmla="*/ 548116 w 5221676"/>
                <a:gd name="connsiteY16" fmla="*/ 5146726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  <a:gd name="connsiteX12" fmla="*/ 1307944 w 5221676"/>
                <a:gd name="connsiteY12" fmla="*/ 7413956 h 8716848"/>
                <a:gd name="connsiteX13" fmla="*/ 1410332 w 5221676"/>
                <a:gd name="connsiteY13" fmla="*/ 6906812 h 8716848"/>
                <a:gd name="connsiteX14" fmla="*/ 1440418 w 5221676"/>
                <a:gd name="connsiteY14" fmla="*/ 6844356 h 8716848"/>
                <a:gd name="connsiteX15" fmla="*/ 1298756 w 5221676"/>
                <a:gd name="connsiteY15" fmla="*/ 6738423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  <a:gd name="connsiteX12" fmla="*/ 1307944 w 5221676"/>
                <a:gd name="connsiteY12" fmla="*/ 7413956 h 8716848"/>
                <a:gd name="connsiteX13" fmla="*/ 1410332 w 5221676"/>
                <a:gd name="connsiteY13" fmla="*/ 6906812 h 8716848"/>
                <a:gd name="connsiteX14" fmla="*/ 1440418 w 5221676"/>
                <a:gd name="connsiteY14" fmla="*/ 6844356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  <a:gd name="connsiteX12" fmla="*/ 1307944 w 5221676"/>
                <a:gd name="connsiteY12" fmla="*/ 7413956 h 8716848"/>
                <a:gd name="connsiteX13" fmla="*/ 1410332 w 5221676"/>
                <a:gd name="connsiteY13" fmla="*/ 6906812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  <a:gd name="connsiteX12" fmla="*/ 1307944 w 5221676"/>
                <a:gd name="connsiteY12" fmla="*/ 7413956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21676" h="8716848">
                  <a:moveTo>
                    <a:pt x="0" y="2610839"/>
                  </a:moveTo>
                  <a:cubicBezTo>
                    <a:pt x="0" y="1168912"/>
                    <a:pt x="1168912" y="0"/>
                    <a:pt x="2610838" y="0"/>
                  </a:cubicBezTo>
                  <a:cubicBezTo>
                    <a:pt x="4052764" y="0"/>
                    <a:pt x="5221676" y="1168912"/>
                    <a:pt x="5221676" y="2610839"/>
                  </a:cubicBezTo>
                  <a:cubicBezTo>
                    <a:pt x="5221676" y="3241682"/>
                    <a:pt x="4997940" y="3820268"/>
                    <a:pt x="4625488" y="4271575"/>
                  </a:cubicBezTo>
                  <a:lnTo>
                    <a:pt x="4525348" y="4381759"/>
                  </a:lnTo>
                  <a:lnTo>
                    <a:pt x="4580824" y="4533335"/>
                  </a:lnTo>
                  <a:cubicBezTo>
                    <a:pt x="4641092" y="4727105"/>
                    <a:pt x="4673560" y="4933124"/>
                    <a:pt x="4673560" y="5146726"/>
                  </a:cubicBezTo>
                  <a:cubicBezTo>
                    <a:pt x="4673560" y="5787532"/>
                    <a:pt x="4381356" y="6360089"/>
                    <a:pt x="3922920" y="6738423"/>
                  </a:cubicBezTo>
                  <a:lnTo>
                    <a:pt x="3781260" y="6844356"/>
                  </a:lnTo>
                  <a:lnTo>
                    <a:pt x="3811344" y="6906812"/>
                  </a:lnTo>
                  <a:cubicBezTo>
                    <a:pt x="3877276" y="7062688"/>
                    <a:pt x="3913732" y="7234064"/>
                    <a:pt x="3913732" y="7413956"/>
                  </a:cubicBezTo>
                  <a:cubicBezTo>
                    <a:pt x="3913732" y="8133524"/>
                    <a:pt x="3330408" y="8716848"/>
                    <a:pt x="2610838" y="8716848"/>
                  </a:cubicBezTo>
                </a:path>
              </a:pathLst>
            </a:custGeom>
            <a:noFill/>
            <a:ln w="190500" cap="rnd">
              <a:solidFill>
                <a:srgbClr val="D25539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フリーフォーム: 図形 143">
              <a:extLst>
                <a:ext uri="{FF2B5EF4-FFF2-40B4-BE49-F238E27FC236}">
                  <a16:creationId xmlns:a16="http://schemas.microsoft.com/office/drawing/2014/main" id="{2C21F31D-9F9F-4854-904D-DAC8E8FAB3A0}"/>
                </a:ext>
              </a:extLst>
            </p:cNvPr>
            <p:cNvSpPr/>
            <p:nvPr/>
          </p:nvSpPr>
          <p:spPr>
            <a:xfrm>
              <a:off x="31343536" y="13108792"/>
              <a:ext cx="3581916" cy="2137675"/>
            </a:xfrm>
            <a:custGeom>
              <a:avLst/>
              <a:gdLst>
                <a:gd name="connsiteX0" fmla="*/ 1667406 w 3581916"/>
                <a:gd name="connsiteY0" fmla="*/ 0 h 2137675"/>
                <a:gd name="connsiteX1" fmla="*/ 3568028 w 3581916"/>
                <a:gd name="connsiteY1" fmla="*/ 1259818 h 2137675"/>
                <a:gd name="connsiteX2" fmla="*/ 3581916 w 3581916"/>
                <a:gd name="connsiteY2" fmla="*/ 1297756 h 2137675"/>
                <a:gd name="connsiteX3" fmla="*/ 3513548 w 3581916"/>
                <a:gd name="connsiteY3" fmla="*/ 1372978 h 2137675"/>
                <a:gd name="connsiteX4" fmla="*/ 1667406 w 3581916"/>
                <a:gd name="connsiteY4" fmla="*/ 2137675 h 2137675"/>
                <a:gd name="connsiteX5" fmla="*/ 422926 w 3581916"/>
                <a:gd name="connsiteY5" fmla="*/ 1822561 h 2137675"/>
                <a:gd name="connsiteX6" fmla="*/ 391382 w 3581916"/>
                <a:gd name="connsiteY6" fmla="*/ 1803398 h 2137675"/>
                <a:gd name="connsiteX7" fmla="*/ 391542 w 3581916"/>
                <a:gd name="connsiteY7" fmla="*/ 1802778 h 2137675"/>
                <a:gd name="connsiteX8" fmla="*/ 380472 w 3581916"/>
                <a:gd name="connsiteY8" fmla="*/ 1796769 h 2137675"/>
                <a:gd name="connsiteX9" fmla="*/ 326842 w 3581916"/>
                <a:gd name="connsiteY9" fmla="*/ 1764188 h 2137675"/>
                <a:gd name="connsiteX10" fmla="*/ 268340 w 3581916"/>
                <a:gd name="connsiteY10" fmla="*/ 1719342 h 2137675"/>
                <a:gd name="connsiteX11" fmla="*/ 0 w 3581916"/>
                <a:gd name="connsiteY11" fmla="*/ 1132187 h 2137675"/>
                <a:gd name="connsiteX12" fmla="*/ 132614 w 3581916"/>
                <a:gd name="connsiteY12" fmla="*/ 698034 h 2137675"/>
                <a:gd name="connsiteX13" fmla="*/ 208154 w 3581916"/>
                <a:gd name="connsiteY13" fmla="*/ 606479 h 2137675"/>
                <a:gd name="connsiteX14" fmla="*/ 257434 w 3581916"/>
                <a:gd name="connsiteY14" fmla="*/ 558361 h 2137675"/>
                <a:gd name="connsiteX15" fmla="*/ 265316 w 3581916"/>
                <a:gd name="connsiteY15" fmla="*/ 551857 h 2137675"/>
                <a:gd name="connsiteX16" fmla="*/ 264926 w 3581916"/>
                <a:gd name="connsiteY16" fmla="*/ 551045 h 2137675"/>
                <a:gd name="connsiteX17" fmla="*/ 280478 w 3581916"/>
                <a:gd name="connsiteY17" fmla="*/ 535858 h 2137675"/>
                <a:gd name="connsiteX18" fmla="*/ 1667406 w 3581916"/>
                <a:gd name="connsiteY18" fmla="*/ 0 h 2137675"/>
                <a:gd name="connsiteX0" fmla="*/ 1667406 w 3581916"/>
                <a:gd name="connsiteY0" fmla="*/ 0 h 2137675"/>
                <a:gd name="connsiteX1" fmla="*/ 3568028 w 3581916"/>
                <a:gd name="connsiteY1" fmla="*/ 1259818 h 2137675"/>
                <a:gd name="connsiteX2" fmla="*/ 3581916 w 3581916"/>
                <a:gd name="connsiteY2" fmla="*/ 1297756 h 2137675"/>
                <a:gd name="connsiteX3" fmla="*/ 3513548 w 3581916"/>
                <a:gd name="connsiteY3" fmla="*/ 1372978 h 2137675"/>
                <a:gd name="connsiteX4" fmla="*/ 1667406 w 3581916"/>
                <a:gd name="connsiteY4" fmla="*/ 2137675 h 2137675"/>
                <a:gd name="connsiteX5" fmla="*/ 422926 w 3581916"/>
                <a:gd name="connsiteY5" fmla="*/ 1822561 h 2137675"/>
                <a:gd name="connsiteX6" fmla="*/ 391382 w 3581916"/>
                <a:gd name="connsiteY6" fmla="*/ 1803398 h 2137675"/>
                <a:gd name="connsiteX7" fmla="*/ 391542 w 3581916"/>
                <a:gd name="connsiteY7" fmla="*/ 1802778 h 2137675"/>
                <a:gd name="connsiteX8" fmla="*/ 326842 w 3581916"/>
                <a:gd name="connsiteY8" fmla="*/ 1764188 h 2137675"/>
                <a:gd name="connsiteX9" fmla="*/ 268340 w 3581916"/>
                <a:gd name="connsiteY9" fmla="*/ 1719342 h 2137675"/>
                <a:gd name="connsiteX10" fmla="*/ 0 w 3581916"/>
                <a:gd name="connsiteY10" fmla="*/ 1132187 h 2137675"/>
                <a:gd name="connsiteX11" fmla="*/ 132614 w 3581916"/>
                <a:gd name="connsiteY11" fmla="*/ 698034 h 2137675"/>
                <a:gd name="connsiteX12" fmla="*/ 208154 w 3581916"/>
                <a:gd name="connsiteY12" fmla="*/ 606479 h 2137675"/>
                <a:gd name="connsiteX13" fmla="*/ 257434 w 3581916"/>
                <a:gd name="connsiteY13" fmla="*/ 558361 h 2137675"/>
                <a:gd name="connsiteX14" fmla="*/ 265316 w 3581916"/>
                <a:gd name="connsiteY14" fmla="*/ 551857 h 2137675"/>
                <a:gd name="connsiteX15" fmla="*/ 264926 w 3581916"/>
                <a:gd name="connsiteY15" fmla="*/ 551045 h 2137675"/>
                <a:gd name="connsiteX16" fmla="*/ 280478 w 3581916"/>
                <a:gd name="connsiteY16" fmla="*/ 535858 h 2137675"/>
                <a:gd name="connsiteX17" fmla="*/ 1667406 w 3581916"/>
                <a:gd name="connsiteY17" fmla="*/ 0 h 2137675"/>
                <a:gd name="connsiteX0" fmla="*/ 1667406 w 3581916"/>
                <a:gd name="connsiteY0" fmla="*/ 0 h 2137675"/>
                <a:gd name="connsiteX1" fmla="*/ 3568028 w 3581916"/>
                <a:gd name="connsiteY1" fmla="*/ 1259818 h 2137675"/>
                <a:gd name="connsiteX2" fmla="*/ 3581916 w 3581916"/>
                <a:gd name="connsiteY2" fmla="*/ 1297756 h 2137675"/>
                <a:gd name="connsiteX3" fmla="*/ 3513548 w 3581916"/>
                <a:gd name="connsiteY3" fmla="*/ 1372978 h 2137675"/>
                <a:gd name="connsiteX4" fmla="*/ 1667406 w 3581916"/>
                <a:gd name="connsiteY4" fmla="*/ 2137675 h 2137675"/>
                <a:gd name="connsiteX5" fmla="*/ 422926 w 3581916"/>
                <a:gd name="connsiteY5" fmla="*/ 1822561 h 2137675"/>
                <a:gd name="connsiteX6" fmla="*/ 391382 w 3581916"/>
                <a:gd name="connsiteY6" fmla="*/ 1803398 h 2137675"/>
                <a:gd name="connsiteX7" fmla="*/ 326842 w 3581916"/>
                <a:gd name="connsiteY7" fmla="*/ 1764188 h 2137675"/>
                <a:gd name="connsiteX8" fmla="*/ 268340 w 3581916"/>
                <a:gd name="connsiteY8" fmla="*/ 1719342 h 2137675"/>
                <a:gd name="connsiteX9" fmla="*/ 0 w 3581916"/>
                <a:gd name="connsiteY9" fmla="*/ 1132187 h 2137675"/>
                <a:gd name="connsiteX10" fmla="*/ 132614 w 3581916"/>
                <a:gd name="connsiteY10" fmla="*/ 698034 h 2137675"/>
                <a:gd name="connsiteX11" fmla="*/ 208154 w 3581916"/>
                <a:gd name="connsiteY11" fmla="*/ 606479 h 2137675"/>
                <a:gd name="connsiteX12" fmla="*/ 257434 w 3581916"/>
                <a:gd name="connsiteY12" fmla="*/ 558361 h 2137675"/>
                <a:gd name="connsiteX13" fmla="*/ 265316 w 3581916"/>
                <a:gd name="connsiteY13" fmla="*/ 551857 h 2137675"/>
                <a:gd name="connsiteX14" fmla="*/ 264926 w 3581916"/>
                <a:gd name="connsiteY14" fmla="*/ 551045 h 2137675"/>
                <a:gd name="connsiteX15" fmla="*/ 280478 w 3581916"/>
                <a:gd name="connsiteY15" fmla="*/ 535858 h 2137675"/>
                <a:gd name="connsiteX16" fmla="*/ 1667406 w 3581916"/>
                <a:gd name="connsiteY16" fmla="*/ 0 h 2137675"/>
                <a:gd name="connsiteX0" fmla="*/ 1667406 w 3581916"/>
                <a:gd name="connsiteY0" fmla="*/ 0 h 2137675"/>
                <a:gd name="connsiteX1" fmla="*/ 3568028 w 3581916"/>
                <a:gd name="connsiteY1" fmla="*/ 1259818 h 2137675"/>
                <a:gd name="connsiteX2" fmla="*/ 3581916 w 3581916"/>
                <a:gd name="connsiteY2" fmla="*/ 1297756 h 2137675"/>
                <a:gd name="connsiteX3" fmla="*/ 3513548 w 3581916"/>
                <a:gd name="connsiteY3" fmla="*/ 1372978 h 2137675"/>
                <a:gd name="connsiteX4" fmla="*/ 1667406 w 3581916"/>
                <a:gd name="connsiteY4" fmla="*/ 2137675 h 2137675"/>
                <a:gd name="connsiteX5" fmla="*/ 422926 w 3581916"/>
                <a:gd name="connsiteY5" fmla="*/ 1822561 h 2137675"/>
                <a:gd name="connsiteX6" fmla="*/ 391382 w 3581916"/>
                <a:gd name="connsiteY6" fmla="*/ 1803398 h 2137675"/>
                <a:gd name="connsiteX7" fmla="*/ 326842 w 3581916"/>
                <a:gd name="connsiteY7" fmla="*/ 1764188 h 2137675"/>
                <a:gd name="connsiteX8" fmla="*/ 268340 w 3581916"/>
                <a:gd name="connsiteY8" fmla="*/ 1719342 h 2137675"/>
                <a:gd name="connsiteX9" fmla="*/ 0 w 3581916"/>
                <a:gd name="connsiteY9" fmla="*/ 1132187 h 2137675"/>
                <a:gd name="connsiteX10" fmla="*/ 132614 w 3581916"/>
                <a:gd name="connsiteY10" fmla="*/ 698034 h 2137675"/>
                <a:gd name="connsiteX11" fmla="*/ 208154 w 3581916"/>
                <a:gd name="connsiteY11" fmla="*/ 606479 h 2137675"/>
                <a:gd name="connsiteX12" fmla="*/ 265316 w 3581916"/>
                <a:gd name="connsiteY12" fmla="*/ 551857 h 2137675"/>
                <a:gd name="connsiteX13" fmla="*/ 264926 w 3581916"/>
                <a:gd name="connsiteY13" fmla="*/ 551045 h 2137675"/>
                <a:gd name="connsiteX14" fmla="*/ 280478 w 3581916"/>
                <a:gd name="connsiteY14" fmla="*/ 535858 h 2137675"/>
                <a:gd name="connsiteX15" fmla="*/ 1667406 w 3581916"/>
                <a:gd name="connsiteY15" fmla="*/ 0 h 2137675"/>
                <a:gd name="connsiteX0" fmla="*/ 1667406 w 3581916"/>
                <a:gd name="connsiteY0" fmla="*/ 0 h 2137675"/>
                <a:gd name="connsiteX1" fmla="*/ 3568028 w 3581916"/>
                <a:gd name="connsiteY1" fmla="*/ 1259818 h 2137675"/>
                <a:gd name="connsiteX2" fmla="*/ 3581916 w 3581916"/>
                <a:gd name="connsiteY2" fmla="*/ 1297756 h 2137675"/>
                <a:gd name="connsiteX3" fmla="*/ 3513548 w 3581916"/>
                <a:gd name="connsiteY3" fmla="*/ 1372978 h 2137675"/>
                <a:gd name="connsiteX4" fmla="*/ 1667406 w 3581916"/>
                <a:gd name="connsiteY4" fmla="*/ 2137675 h 2137675"/>
                <a:gd name="connsiteX5" fmla="*/ 422926 w 3581916"/>
                <a:gd name="connsiteY5" fmla="*/ 1822561 h 2137675"/>
                <a:gd name="connsiteX6" fmla="*/ 391382 w 3581916"/>
                <a:gd name="connsiteY6" fmla="*/ 1803398 h 2137675"/>
                <a:gd name="connsiteX7" fmla="*/ 326842 w 3581916"/>
                <a:gd name="connsiteY7" fmla="*/ 1764188 h 2137675"/>
                <a:gd name="connsiteX8" fmla="*/ 268340 w 3581916"/>
                <a:gd name="connsiteY8" fmla="*/ 1719342 h 2137675"/>
                <a:gd name="connsiteX9" fmla="*/ 0 w 3581916"/>
                <a:gd name="connsiteY9" fmla="*/ 1132187 h 2137675"/>
                <a:gd name="connsiteX10" fmla="*/ 132614 w 3581916"/>
                <a:gd name="connsiteY10" fmla="*/ 698034 h 2137675"/>
                <a:gd name="connsiteX11" fmla="*/ 208154 w 3581916"/>
                <a:gd name="connsiteY11" fmla="*/ 606479 h 2137675"/>
                <a:gd name="connsiteX12" fmla="*/ 265316 w 3581916"/>
                <a:gd name="connsiteY12" fmla="*/ 551857 h 2137675"/>
                <a:gd name="connsiteX13" fmla="*/ 280478 w 3581916"/>
                <a:gd name="connsiteY13" fmla="*/ 535858 h 2137675"/>
                <a:gd name="connsiteX14" fmla="*/ 1667406 w 3581916"/>
                <a:gd name="connsiteY14" fmla="*/ 0 h 2137675"/>
                <a:gd name="connsiteX0" fmla="*/ 1667406 w 3581916"/>
                <a:gd name="connsiteY0" fmla="*/ 0 h 2137675"/>
                <a:gd name="connsiteX1" fmla="*/ 3568028 w 3581916"/>
                <a:gd name="connsiteY1" fmla="*/ 1259818 h 2137675"/>
                <a:gd name="connsiteX2" fmla="*/ 3581916 w 3581916"/>
                <a:gd name="connsiteY2" fmla="*/ 1297756 h 2137675"/>
                <a:gd name="connsiteX3" fmla="*/ 3513548 w 3581916"/>
                <a:gd name="connsiteY3" fmla="*/ 1372978 h 2137675"/>
                <a:gd name="connsiteX4" fmla="*/ 1667406 w 3581916"/>
                <a:gd name="connsiteY4" fmla="*/ 2137675 h 2137675"/>
                <a:gd name="connsiteX5" fmla="*/ 422926 w 3581916"/>
                <a:gd name="connsiteY5" fmla="*/ 1822561 h 2137675"/>
                <a:gd name="connsiteX6" fmla="*/ 391382 w 3581916"/>
                <a:gd name="connsiteY6" fmla="*/ 1803398 h 2137675"/>
                <a:gd name="connsiteX7" fmla="*/ 326842 w 3581916"/>
                <a:gd name="connsiteY7" fmla="*/ 1764188 h 2137675"/>
                <a:gd name="connsiteX8" fmla="*/ 268340 w 3581916"/>
                <a:gd name="connsiteY8" fmla="*/ 1719342 h 2137675"/>
                <a:gd name="connsiteX9" fmla="*/ 0 w 3581916"/>
                <a:gd name="connsiteY9" fmla="*/ 1132187 h 2137675"/>
                <a:gd name="connsiteX10" fmla="*/ 132614 w 3581916"/>
                <a:gd name="connsiteY10" fmla="*/ 698034 h 2137675"/>
                <a:gd name="connsiteX11" fmla="*/ 208154 w 3581916"/>
                <a:gd name="connsiteY11" fmla="*/ 606479 h 2137675"/>
                <a:gd name="connsiteX12" fmla="*/ 280478 w 3581916"/>
                <a:gd name="connsiteY12" fmla="*/ 535858 h 2137675"/>
                <a:gd name="connsiteX13" fmla="*/ 1667406 w 3581916"/>
                <a:gd name="connsiteY13" fmla="*/ 0 h 2137675"/>
                <a:gd name="connsiteX0" fmla="*/ 1667406 w 3581916"/>
                <a:gd name="connsiteY0" fmla="*/ 0 h 2137675"/>
                <a:gd name="connsiteX1" fmla="*/ 3568028 w 3581916"/>
                <a:gd name="connsiteY1" fmla="*/ 1259818 h 2137675"/>
                <a:gd name="connsiteX2" fmla="*/ 3581916 w 3581916"/>
                <a:gd name="connsiteY2" fmla="*/ 1297756 h 2137675"/>
                <a:gd name="connsiteX3" fmla="*/ 3513548 w 3581916"/>
                <a:gd name="connsiteY3" fmla="*/ 1372978 h 2137675"/>
                <a:gd name="connsiteX4" fmla="*/ 1667406 w 3581916"/>
                <a:gd name="connsiteY4" fmla="*/ 2137675 h 2137675"/>
                <a:gd name="connsiteX5" fmla="*/ 422926 w 3581916"/>
                <a:gd name="connsiteY5" fmla="*/ 1822561 h 2137675"/>
                <a:gd name="connsiteX6" fmla="*/ 326842 w 3581916"/>
                <a:gd name="connsiteY6" fmla="*/ 1764188 h 2137675"/>
                <a:gd name="connsiteX7" fmla="*/ 268340 w 3581916"/>
                <a:gd name="connsiteY7" fmla="*/ 1719342 h 2137675"/>
                <a:gd name="connsiteX8" fmla="*/ 0 w 3581916"/>
                <a:gd name="connsiteY8" fmla="*/ 1132187 h 2137675"/>
                <a:gd name="connsiteX9" fmla="*/ 132614 w 3581916"/>
                <a:gd name="connsiteY9" fmla="*/ 698034 h 2137675"/>
                <a:gd name="connsiteX10" fmla="*/ 208154 w 3581916"/>
                <a:gd name="connsiteY10" fmla="*/ 606479 h 2137675"/>
                <a:gd name="connsiteX11" fmla="*/ 280478 w 3581916"/>
                <a:gd name="connsiteY11" fmla="*/ 535858 h 2137675"/>
                <a:gd name="connsiteX12" fmla="*/ 1667406 w 3581916"/>
                <a:gd name="connsiteY12" fmla="*/ 0 h 213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81916" h="2137675">
                  <a:moveTo>
                    <a:pt x="1667406" y="0"/>
                  </a:moveTo>
                  <a:cubicBezTo>
                    <a:pt x="2521812" y="0"/>
                    <a:pt x="3254892" y="519476"/>
                    <a:pt x="3568028" y="1259818"/>
                  </a:cubicBezTo>
                  <a:lnTo>
                    <a:pt x="3581916" y="1297756"/>
                  </a:lnTo>
                  <a:lnTo>
                    <a:pt x="3513548" y="1372978"/>
                  </a:lnTo>
                  <a:cubicBezTo>
                    <a:pt x="3041080" y="1845447"/>
                    <a:pt x="2388368" y="2137675"/>
                    <a:pt x="1667406" y="2137675"/>
                  </a:cubicBezTo>
                  <a:cubicBezTo>
                    <a:pt x="1216804" y="2137675"/>
                    <a:pt x="792864" y="2023523"/>
                    <a:pt x="422926" y="1822561"/>
                  </a:cubicBezTo>
                  <a:lnTo>
                    <a:pt x="326842" y="1764188"/>
                  </a:lnTo>
                  <a:lnTo>
                    <a:pt x="268340" y="1719342"/>
                  </a:lnTo>
                  <a:cubicBezTo>
                    <a:pt x="103974" y="1576962"/>
                    <a:pt x="0" y="1366717"/>
                    <a:pt x="0" y="1132187"/>
                  </a:cubicBezTo>
                  <a:cubicBezTo>
                    <a:pt x="0" y="971367"/>
                    <a:pt x="48890" y="821965"/>
                    <a:pt x="132614" y="698034"/>
                  </a:cubicBezTo>
                  <a:lnTo>
                    <a:pt x="208154" y="606479"/>
                  </a:lnTo>
                  <a:lnTo>
                    <a:pt x="280478" y="535858"/>
                  </a:lnTo>
                  <a:cubicBezTo>
                    <a:pt x="646792" y="202920"/>
                    <a:pt x="1133402" y="0"/>
                    <a:pt x="1667406" y="0"/>
                  </a:cubicBezTo>
                  <a:close/>
                </a:path>
              </a:pathLst>
            </a:custGeom>
            <a:noFill/>
            <a:ln w="190500" cap="rnd">
              <a:solidFill>
                <a:srgbClr val="D25539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フリーフォーム: 図形 144">
              <a:extLst>
                <a:ext uri="{FF2B5EF4-FFF2-40B4-BE49-F238E27FC236}">
                  <a16:creationId xmlns:a16="http://schemas.microsoft.com/office/drawing/2014/main" id="{B6A1F6F4-0088-41FE-BCD0-5331A0958421}"/>
                </a:ext>
              </a:extLst>
            </p:cNvPr>
            <p:cNvSpPr/>
            <p:nvPr/>
          </p:nvSpPr>
          <p:spPr>
            <a:xfrm>
              <a:off x="32148404" y="16135852"/>
              <a:ext cx="2032960" cy="1098384"/>
            </a:xfrm>
            <a:custGeom>
              <a:avLst/>
              <a:gdLst>
                <a:gd name="connsiteX0" fmla="*/ 862538 w 2032960"/>
                <a:gd name="connsiteY0" fmla="*/ 0 h 1098384"/>
                <a:gd name="connsiteX1" fmla="*/ 2008180 w 2032960"/>
                <a:gd name="connsiteY1" fmla="*/ 681856 h 1098384"/>
                <a:gd name="connsiteX2" fmla="*/ 2032960 w 2032960"/>
                <a:gd name="connsiteY2" fmla="*/ 733292 h 1098384"/>
                <a:gd name="connsiteX3" fmla="*/ 2015824 w 2032960"/>
                <a:gd name="connsiteY3" fmla="*/ 746104 h 1098384"/>
                <a:gd name="connsiteX4" fmla="*/ 862538 w 2032960"/>
                <a:gd name="connsiteY4" fmla="*/ 1098384 h 1098384"/>
                <a:gd name="connsiteX5" fmla="*/ 396698 w 2032960"/>
                <a:gd name="connsiteY5" fmla="*/ 1045564 h 1098384"/>
                <a:gd name="connsiteX6" fmla="*/ 346036 w 2032960"/>
                <a:gd name="connsiteY6" fmla="*/ 1031858 h 1098384"/>
                <a:gd name="connsiteX7" fmla="*/ 347740 w 2032960"/>
                <a:gd name="connsiteY7" fmla="*/ 1029794 h 1098384"/>
                <a:gd name="connsiteX8" fmla="*/ 291622 w 2032960"/>
                <a:gd name="connsiteY8" fmla="*/ 1012374 h 1098384"/>
                <a:gd name="connsiteX9" fmla="*/ 0 w 2032960"/>
                <a:gd name="connsiteY9" fmla="*/ 572418 h 1098384"/>
                <a:gd name="connsiteX10" fmla="*/ 210516 w 2032960"/>
                <a:gd name="connsiteY10" fmla="*/ 176486 h 1098384"/>
                <a:gd name="connsiteX11" fmla="*/ 215416 w 2032960"/>
                <a:gd name="connsiteY11" fmla="*/ 173826 h 1098384"/>
                <a:gd name="connsiteX12" fmla="*/ 340826 w 2032960"/>
                <a:gd name="connsiteY12" fmla="*/ 108655 h 1098384"/>
                <a:gd name="connsiteX13" fmla="*/ 862538 w 2032960"/>
                <a:gd name="connsiteY13" fmla="*/ 0 h 1098384"/>
                <a:gd name="connsiteX0" fmla="*/ 862538 w 2032960"/>
                <a:gd name="connsiteY0" fmla="*/ 0 h 1098384"/>
                <a:gd name="connsiteX1" fmla="*/ 2008180 w 2032960"/>
                <a:gd name="connsiteY1" fmla="*/ 681856 h 1098384"/>
                <a:gd name="connsiteX2" fmla="*/ 2032960 w 2032960"/>
                <a:gd name="connsiteY2" fmla="*/ 733292 h 1098384"/>
                <a:gd name="connsiteX3" fmla="*/ 2015824 w 2032960"/>
                <a:gd name="connsiteY3" fmla="*/ 746104 h 1098384"/>
                <a:gd name="connsiteX4" fmla="*/ 862538 w 2032960"/>
                <a:gd name="connsiteY4" fmla="*/ 1098384 h 1098384"/>
                <a:gd name="connsiteX5" fmla="*/ 396698 w 2032960"/>
                <a:gd name="connsiteY5" fmla="*/ 1045564 h 1098384"/>
                <a:gd name="connsiteX6" fmla="*/ 346036 w 2032960"/>
                <a:gd name="connsiteY6" fmla="*/ 1031858 h 1098384"/>
                <a:gd name="connsiteX7" fmla="*/ 291622 w 2032960"/>
                <a:gd name="connsiteY7" fmla="*/ 1012374 h 1098384"/>
                <a:gd name="connsiteX8" fmla="*/ 0 w 2032960"/>
                <a:gd name="connsiteY8" fmla="*/ 572418 h 1098384"/>
                <a:gd name="connsiteX9" fmla="*/ 210516 w 2032960"/>
                <a:gd name="connsiteY9" fmla="*/ 176486 h 1098384"/>
                <a:gd name="connsiteX10" fmla="*/ 215416 w 2032960"/>
                <a:gd name="connsiteY10" fmla="*/ 173826 h 1098384"/>
                <a:gd name="connsiteX11" fmla="*/ 340826 w 2032960"/>
                <a:gd name="connsiteY11" fmla="*/ 108655 h 1098384"/>
                <a:gd name="connsiteX12" fmla="*/ 862538 w 2032960"/>
                <a:gd name="connsiteY12" fmla="*/ 0 h 1098384"/>
                <a:gd name="connsiteX0" fmla="*/ 862538 w 2032960"/>
                <a:gd name="connsiteY0" fmla="*/ 0 h 1098384"/>
                <a:gd name="connsiteX1" fmla="*/ 2008180 w 2032960"/>
                <a:gd name="connsiteY1" fmla="*/ 681856 h 1098384"/>
                <a:gd name="connsiteX2" fmla="*/ 2032960 w 2032960"/>
                <a:gd name="connsiteY2" fmla="*/ 733292 h 1098384"/>
                <a:gd name="connsiteX3" fmla="*/ 2015824 w 2032960"/>
                <a:gd name="connsiteY3" fmla="*/ 746104 h 1098384"/>
                <a:gd name="connsiteX4" fmla="*/ 862538 w 2032960"/>
                <a:gd name="connsiteY4" fmla="*/ 1098384 h 1098384"/>
                <a:gd name="connsiteX5" fmla="*/ 396698 w 2032960"/>
                <a:gd name="connsiteY5" fmla="*/ 1045564 h 1098384"/>
                <a:gd name="connsiteX6" fmla="*/ 291622 w 2032960"/>
                <a:gd name="connsiteY6" fmla="*/ 1012374 h 1098384"/>
                <a:gd name="connsiteX7" fmla="*/ 0 w 2032960"/>
                <a:gd name="connsiteY7" fmla="*/ 572418 h 1098384"/>
                <a:gd name="connsiteX8" fmla="*/ 210516 w 2032960"/>
                <a:gd name="connsiteY8" fmla="*/ 176486 h 1098384"/>
                <a:gd name="connsiteX9" fmla="*/ 215416 w 2032960"/>
                <a:gd name="connsiteY9" fmla="*/ 173826 h 1098384"/>
                <a:gd name="connsiteX10" fmla="*/ 340826 w 2032960"/>
                <a:gd name="connsiteY10" fmla="*/ 108655 h 1098384"/>
                <a:gd name="connsiteX11" fmla="*/ 862538 w 2032960"/>
                <a:gd name="connsiteY11" fmla="*/ 0 h 1098384"/>
                <a:gd name="connsiteX0" fmla="*/ 862538 w 2032960"/>
                <a:gd name="connsiteY0" fmla="*/ 0 h 1098384"/>
                <a:gd name="connsiteX1" fmla="*/ 2008180 w 2032960"/>
                <a:gd name="connsiteY1" fmla="*/ 681856 h 1098384"/>
                <a:gd name="connsiteX2" fmla="*/ 2032960 w 2032960"/>
                <a:gd name="connsiteY2" fmla="*/ 733292 h 1098384"/>
                <a:gd name="connsiteX3" fmla="*/ 2015824 w 2032960"/>
                <a:gd name="connsiteY3" fmla="*/ 746104 h 1098384"/>
                <a:gd name="connsiteX4" fmla="*/ 862538 w 2032960"/>
                <a:gd name="connsiteY4" fmla="*/ 1098384 h 1098384"/>
                <a:gd name="connsiteX5" fmla="*/ 396698 w 2032960"/>
                <a:gd name="connsiteY5" fmla="*/ 1045564 h 1098384"/>
                <a:gd name="connsiteX6" fmla="*/ 291622 w 2032960"/>
                <a:gd name="connsiteY6" fmla="*/ 1012374 h 1098384"/>
                <a:gd name="connsiteX7" fmla="*/ 0 w 2032960"/>
                <a:gd name="connsiteY7" fmla="*/ 572418 h 1098384"/>
                <a:gd name="connsiteX8" fmla="*/ 210516 w 2032960"/>
                <a:gd name="connsiteY8" fmla="*/ 176486 h 1098384"/>
                <a:gd name="connsiteX9" fmla="*/ 340826 w 2032960"/>
                <a:gd name="connsiteY9" fmla="*/ 108655 h 1098384"/>
                <a:gd name="connsiteX10" fmla="*/ 862538 w 2032960"/>
                <a:gd name="connsiteY10" fmla="*/ 0 h 1098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32960" h="1098384">
                  <a:moveTo>
                    <a:pt x="862538" y="0"/>
                  </a:moveTo>
                  <a:cubicBezTo>
                    <a:pt x="1357242" y="0"/>
                    <a:pt x="1787548" y="275712"/>
                    <a:pt x="2008180" y="681856"/>
                  </a:cubicBezTo>
                  <a:lnTo>
                    <a:pt x="2032960" y="733292"/>
                  </a:lnTo>
                  <a:lnTo>
                    <a:pt x="2015824" y="746104"/>
                  </a:lnTo>
                  <a:cubicBezTo>
                    <a:pt x="1686612" y="968516"/>
                    <a:pt x="1289742" y="1098384"/>
                    <a:pt x="862538" y="1098384"/>
                  </a:cubicBezTo>
                  <a:cubicBezTo>
                    <a:pt x="702336" y="1098384"/>
                    <a:pt x="546400" y="1080122"/>
                    <a:pt x="396698" y="1045564"/>
                  </a:cubicBezTo>
                  <a:lnTo>
                    <a:pt x="291622" y="1012374"/>
                  </a:lnTo>
                  <a:cubicBezTo>
                    <a:pt x="120248" y="939888"/>
                    <a:pt x="0" y="770196"/>
                    <a:pt x="0" y="572418"/>
                  </a:cubicBezTo>
                  <a:cubicBezTo>
                    <a:pt x="0" y="407603"/>
                    <a:pt x="83506" y="262292"/>
                    <a:pt x="210516" y="176486"/>
                  </a:cubicBezTo>
                  <a:lnTo>
                    <a:pt x="340826" y="108655"/>
                  </a:lnTo>
                  <a:cubicBezTo>
                    <a:pt x="500566" y="38772"/>
                    <a:pt x="677024" y="0"/>
                    <a:pt x="862538" y="0"/>
                  </a:cubicBezTo>
                  <a:close/>
                </a:path>
              </a:pathLst>
            </a:custGeom>
            <a:noFill/>
            <a:ln w="190500" cap="rnd">
              <a:solidFill>
                <a:srgbClr val="D25539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026" name="グループ化 1025">
            <a:extLst>
              <a:ext uri="{FF2B5EF4-FFF2-40B4-BE49-F238E27FC236}">
                <a16:creationId xmlns:a16="http://schemas.microsoft.com/office/drawing/2014/main" id="{C97FD63B-7276-4457-8FAC-6100D8BAA823}"/>
              </a:ext>
            </a:extLst>
          </p:cNvPr>
          <p:cNvGrpSpPr/>
          <p:nvPr/>
        </p:nvGrpSpPr>
        <p:grpSpPr>
          <a:xfrm>
            <a:off x="14442734" y="7095355"/>
            <a:ext cx="2170275" cy="4018160"/>
            <a:chOff x="14442734" y="7095355"/>
            <a:chExt cx="2170275" cy="4018160"/>
          </a:xfrm>
        </p:grpSpPr>
        <p:grpSp>
          <p:nvGrpSpPr>
            <p:cNvPr id="95" name="グループ化 94">
              <a:extLst>
                <a:ext uri="{FF2B5EF4-FFF2-40B4-BE49-F238E27FC236}">
                  <a16:creationId xmlns:a16="http://schemas.microsoft.com/office/drawing/2014/main" id="{A46AE230-F6E0-4E92-BE44-B5EA9E15F0A1}"/>
                </a:ext>
              </a:extLst>
            </p:cNvPr>
            <p:cNvGrpSpPr/>
            <p:nvPr/>
          </p:nvGrpSpPr>
          <p:grpSpPr>
            <a:xfrm>
              <a:off x="15384123" y="8576188"/>
              <a:ext cx="1228886" cy="2537327"/>
              <a:chOff x="15384123" y="8576188"/>
              <a:chExt cx="1228886" cy="2537327"/>
            </a:xfrm>
          </p:grpSpPr>
          <p:sp>
            <p:nvSpPr>
              <p:cNvPr id="146" name="楕円 145">
                <a:extLst>
                  <a:ext uri="{FF2B5EF4-FFF2-40B4-BE49-F238E27FC236}">
                    <a16:creationId xmlns:a16="http://schemas.microsoft.com/office/drawing/2014/main" id="{C29D5E38-F4EA-4D61-BD88-F5FD4BC0126F}"/>
                  </a:ext>
                </a:extLst>
              </p:cNvPr>
              <p:cNvSpPr/>
              <p:nvPr/>
            </p:nvSpPr>
            <p:spPr>
              <a:xfrm>
                <a:off x="15825079" y="10325585"/>
                <a:ext cx="787930" cy="787930"/>
              </a:xfrm>
              <a:prstGeom prst="ellipse">
                <a:avLst/>
              </a:prstGeom>
              <a:solidFill>
                <a:srgbClr val="FBF8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" name="正方形/長方形 1">
                <a:extLst>
                  <a:ext uri="{FF2B5EF4-FFF2-40B4-BE49-F238E27FC236}">
                    <a16:creationId xmlns:a16="http://schemas.microsoft.com/office/drawing/2014/main" id="{D84C26D5-8D1A-423A-B700-F4C23E41939F}"/>
                  </a:ext>
                </a:extLst>
              </p:cNvPr>
              <p:cNvSpPr/>
              <p:nvPr/>
            </p:nvSpPr>
            <p:spPr>
              <a:xfrm rot="20392157">
                <a:off x="15384123" y="8576188"/>
                <a:ext cx="848016" cy="2234911"/>
              </a:xfrm>
              <a:custGeom>
                <a:avLst/>
                <a:gdLst>
                  <a:gd name="connsiteX0" fmla="*/ 0 w 1878803"/>
                  <a:gd name="connsiteY0" fmla="*/ 0 h 2929149"/>
                  <a:gd name="connsiteX1" fmla="*/ 1878803 w 1878803"/>
                  <a:gd name="connsiteY1" fmla="*/ 0 h 2929149"/>
                  <a:gd name="connsiteX2" fmla="*/ 1878803 w 1878803"/>
                  <a:gd name="connsiteY2" fmla="*/ 2929149 h 2929149"/>
                  <a:gd name="connsiteX3" fmla="*/ 0 w 1878803"/>
                  <a:gd name="connsiteY3" fmla="*/ 2929149 h 2929149"/>
                  <a:gd name="connsiteX4" fmla="*/ 0 w 1878803"/>
                  <a:gd name="connsiteY4" fmla="*/ 0 h 2929149"/>
                  <a:gd name="connsiteX0" fmla="*/ 86542 w 1965345"/>
                  <a:gd name="connsiteY0" fmla="*/ 0 h 2929149"/>
                  <a:gd name="connsiteX1" fmla="*/ 1965345 w 1965345"/>
                  <a:gd name="connsiteY1" fmla="*/ 0 h 2929149"/>
                  <a:gd name="connsiteX2" fmla="*/ 1965345 w 1965345"/>
                  <a:gd name="connsiteY2" fmla="*/ 2929149 h 2929149"/>
                  <a:gd name="connsiteX3" fmla="*/ 0 w 1965345"/>
                  <a:gd name="connsiteY3" fmla="*/ 2722430 h 2929149"/>
                  <a:gd name="connsiteX4" fmla="*/ 86542 w 1965345"/>
                  <a:gd name="connsiteY4" fmla="*/ 0 h 2929149"/>
                  <a:gd name="connsiteX0" fmla="*/ 86542 w 1965345"/>
                  <a:gd name="connsiteY0" fmla="*/ 0 h 2834286"/>
                  <a:gd name="connsiteX1" fmla="*/ 1965345 w 1965345"/>
                  <a:gd name="connsiteY1" fmla="*/ 0 h 2834286"/>
                  <a:gd name="connsiteX2" fmla="*/ 1153032 w 1965345"/>
                  <a:gd name="connsiteY2" fmla="*/ 2834286 h 2834286"/>
                  <a:gd name="connsiteX3" fmla="*/ 0 w 1965345"/>
                  <a:gd name="connsiteY3" fmla="*/ 2722430 h 2834286"/>
                  <a:gd name="connsiteX4" fmla="*/ 86542 w 1965345"/>
                  <a:gd name="connsiteY4" fmla="*/ 0 h 2834286"/>
                  <a:gd name="connsiteX0" fmla="*/ 80281 w 1965345"/>
                  <a:gd name="connsiteY0" fmla="*/ 0 h 2851798"/>
                  <a:gd name="connsiteX1" fmla="*/ 1965345 w 1965345"/>
                  <a:gd name="connsiteY1" fmla="*/ 17512 h 2851798"/>
                  <a:gd name="connsiteX2" fmla="*/ 1153032 w 1965345"/>
                  <a:gd name="connsiteY2" fmla="*/ 2851798 h 2851798"/>
                  <a:gd name="connsiteX3" fmla="*/ 0 w 1965345"/>
                  <a:gd name="connsiteY3" fmla="*/ 2739942 h 2851798"/>
                  <a:gd name="connsiteX4" fmla="*/ 80281 w 1965345"/>
                  <a:gd name="connsiteY4" fmla="*/ 0 h 2851798"/>
                  <a:gd name="connsiteX0" fmla="*/ 80281 w 1947481"/>
                  <a:gd name="connsiteY0" fmla="*/ 0 h 2851798"/>
                  <a:gd name="connsiteX1" fmla="*/ 1947481 w 1947481"/>
                  <a:gd name="connsiteY1" fmla="*/ 239221 h 2851798"/>
                  <a:gd name="connsiteX2" fmla="*/ 1153032 w 1947481"/>
                  <a:gd name="connsiteY2" fmla="*/ 2851798 h 2851798"/>
                  <a:gd name="connsiteX3" fmla="*/ 0 w 1947481"/>
                  <a:gd name="connsiteY3" fmla="*/ 2739942 h 2851798"/>
                  <a:gd name="connsiteX4" fmla="*/ 80281 w 1947481"/>
                  <a:gd name="connsiteY4" fmla="*/ 0 h 2851798"/>
                  <a:gd name="connsiteX0" fmla="*/ 80281 w 1948745"/>
                  <a:gd name="connsiteY0" fmla="*/ 0 h 2851798"/>
                  <a:gd name="connsiteX1" fmla="*/ 1948745 w 1948745"/>
                  <a:gd name="connsiteY1" fmla="*/ 221931 h 2851798"/>
                  <a:gd name="connsiteX2" fmla="*/ 1153032 w 1948745"/>
                  <a:gd name="connsiteY2" fmla="*/ 2851798 h 2851798"/>
                  <a:gd name="connsiteX3" fmla="*/ 0 w 1948745"/>
                  <a:gd name="connsiteY3" fmla="*/ 2739942 h 2851798"/>
                  <a:gd name="connsiteX4" fmla="*/ 80281 w 1948745"/>
                  <a:gd name="connsiteY4" fmla="*/ 0 h 2851798"/>
                  <a:gd name="connsiteX0" fmla="*/ 0 w 2040906"/>
                  <a:gd name="connsiteY0" fmla="*/ 0 h 3303889"/>
                  <a:gd name="connsiteX1" fmla="*/ 2040906 w 2040906"/>
                  <a:gd name="connsiteY1" fmla="*/ 674022 h 3303889"/>
                  <a:gd name="connsiteX2" fmla="*/ 1245193 w 2040906"/>
                  <a:gd name="connsiteY2" fmla="*/ 3303889 h 3303889"/>
                  <a:gd name="connsiteX3" fmla="*/ 92161 w 2040906"/>
                  <a:gd name="connsiteY3" fmla="*/ 3192033 h 3303889"/>
                  <a:gd name="connsiteX4" fmla="*/ 0 w 2040906"/>
                  <a:gd name="connsiteY4" fmla="*/ 0 h 3303889"/>
                  <a:gd name="connsiteX0" fmla="*/ 0 w 1245193"/>
                  <a:gd name="connsiteY0" fmla="*/ 80913 h 3384802"/>
                  <a:gd name="connsiteX1" fmla="*/ 664039 w 1245193"/>
                  <a:gd name="connsiteY1" fmla="*/ 0 h 3384802"/>
                  <a:gd name="connsiteX2" fmla="*/ 1245193 w 1245193"/>
                  <a:gd name="connsiteY2" fmla="*/ 3384802 h 3384802"/>
                  <a:gd name="connsiteX3" fmla="*/ 92161 w 1245193"/>
                  <a:gd name="connsiteY3" fmla="*/ 3272946 h 3384802"/>
                  <a:gd name="connsiteX4" fmla="*/ 0 w 1245193"/>
                  <a:gd name="connsiteY4" fmla="*/ 80913 h 3384802"/>
                  <a:gd name="connsiteX0" fmla="*/ 0 w 1250764"/>
                  <a:gd name="connsiteY0" fmla="*/ 80913 h 3272946"/>
                  <a:gd name="connsiteX1" fmla="*/ 664039 w 1250764"/>
                  <a:gd name="connsiteY1" fmla="*/ 0 h 3272946"/>
                  <a:gd name="connsiteX2" fmla="*/ 1250764 w 1250764"/>
                  <a:gd name="connsiteY2" fmla="*/ 3196630 h 3272946"/>
                  <a:gd name="connsiteX3" fmla="*/ 92161 w 1250764"/>
                  <a:gd name="connsiteY3" fmla="*/ 3272946 h 3272946"/>
                  <a:gd name="connsiteX4" fmla="*/ 0 w 1250764"/>
                  <a:gd name="connsiteY4" fmla="*/ 80913 h 3272946"/>
                  <a:gd name="connsiteX0" fmla="*/ 0 w 1250764"/>
                  <a:gd name="connsiteY0" fmla="*/ 80913 h 3286583"/>
                  <a:gd name="connsiteX1" fmla="*/ 664039 w 1250764"/>
                  <a:gd name="connsiteY1" fmla="*/ 0 h 3286583"/>
                  <a:gd name="connsiteX2" fmla="*/ 1250764 w 1250764"/>
                  <a:gd name="connsiteY2" fmla="*/ 3196630 h 3286583"/>
                  <a:gd name="connsiteX3" fmla="*/ 94770 w 1250764"/>
                  <a:gd name="connsiteY3" fmla="*/ 3286583 h 3286583"/>
                  <a:gd name="connsiteX4" fmla="*/ 0 w 1250764"/>
                  <a:gd name="connsiteY4" fmla="*/ 80913 h 3286583"/>
                  <a:gd name="connsiteX0" fmla="*/ 0 w 1251584"/>
                  <a:gd name="connsiteY0" fmla="*/ 80913 h 3286583"/>
                  <a:gd name="connsiteX1" fmla="*/ 664039 w 1251584"/>
                  <a:gd name="connsiteY1" fmla="*/ 0 h 3286583"/>
                  <a:gd name="connsiteX2" fmla="*/ 1251584 w 1251584"/>
                  <a:gd name="connsiteY2" fmla="*/ 3194394 h 3286583"/>
                  <a:gd name="connsiteX3" fmla="*/ 94770 w 1251584"/>
                  <a:gd name="connsiteY3" fmla="*/ 3286583 h 3286583"/>
                  <a:gd name="connsiteX4" fmla="*/ 0 w 1251584"/>
                  <a:gd name="connsiteY4" fmla="*/ 80913 h 3286583"/>
                  <a:gd name="connsiteX0" fmla="*/ 0 w 1251584"/>
                  <a:gd name="connsiteY0" fmla="*/ 90079 h 3295749"/>
                  <a:gd name="connsiteX1" fmla="*/ 659790 w 1251584"/>
                  <a:gd name="connsiteY1" fmla="*/ 0 h 3295749"/>
                  <a:gd name="connsiteX2" fmla="*/ 1251584 w 1251584"/>
                  <a:gd name="connsiteY2" fmla="*/ 3203560 h 3295749"/>
                  <a:gd name="connsiteX3" fmla="*/ 94770 w 1251584"/>
                  <a:gd name="connsiteY3" fmla="*/ 3295749 h 3295749"/>
                  <a:gd name="connsiteX4" fmla="*/ 0 w 1251584"/>
                  <a:gd name="connsiteY4" fmla="*/ 90079 h 3295749"/>
                  <a:gd name="connsiteX0" fmla="*/ 0 w 1250541"/>
                  <a:gd name="connsiteY0" fmla="*/ 80316 h 3295749"/>
                  <a:gd name="connsiteX1" fmla="*/ 658747 w 1250541"/>
                  <a:gd name="connsiteY1" fmla="*/ 0 h 3295749"/>
                  <a:gd name="connsiteX2" fmla="*/ 1250541 w 1250541"/>
                  <a:gd name="connsiteY2" fmla="*/ 3203560 h 3295749"/>
                  <a:gd name="connsiteX3" fmla="*/ 93727 w 1250541"/>
                  <a:gd name="connsiteY3" fmla="*/ 3295749 h 3295749"/>
                  <a:gd name="connsiteX4" fmla="*/ 0 w 1250541"/>
                  <a:gd name="connsiteY4" fmla="*/ 80316 h 3295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0541" h="3295749">
                    <a:moveTo>
                      <a:pt x="0" y="80316"/>
                    </a:moveTo>
                    <a:lnTo>
                      <a:pt x="658747" y="0"/>
                    </a:lnTo>
                    <a:lnTo>
                      <a:pt x="1250541" y="3203560"/>
                    </a:lnTo>
                    <a:lnTo>
                      <a:pt x="93727" y="3295749"/>
                    </a:lnTo>
                    <a:lnTo>
                      <a:pt x="0" y="80316"/>
                    </a:lnTo>
                    <a:close/>
                  </a:path>
                </a:pathLst>
              </a:custGeom>
              <a:solidFill>
                <a:srgbClr val="FBF8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48" name="フリーフォーム: 図形 147">
              <a:extLst>
                <a:ext uri="{FF2B5EF4-FFF2-40B4-BE49-F238E27FC236}">
                  <a16:creationId xmlns:a16="http://schemas.microsoft.com/office/drawing/2014/main" id="{A425269B-23FC-4B3E-96D8-CD1509733908}"/>
                </a:ext>
              </a:extLst>
            </p:cNvPr>
            <p:cNvSpPr/>
            <p:nvPr/>
          </p:nvSpPr>
          <p:spPr>
            <a:xfrm rot="21383575">
              <a:off x="14723156" y="7095355"/>
              <a:ext cx="1168063" cy="1910179"/>
            </a:xfrm>
            <a:custGeom>
              <a:avLst/>
              <a:gdLst>
                <a:gd name="connsiteX0" fmla="*/ 1222692 w 1408764"/>
                <a:gd name="connsiteY0" fmla="*/ 0 h 2303806"/>
                <a:gd name="connsiteX1" fmla="*/ 1284028 w 1408764"/>
                <a:gd name="connsiteY1" fmla="*/ 238549 h 2303806"/>
                <a:gd name="connsiteX2" fmla="*/ 1373464 w 1408764"/>
                <a:gd name="connsiteY2" fmla="*/ 482899 h 2303806"/>
                <a:gd name="connsiteX3" fmla="*/ 1408764 w 1408764"/>
                <a:gd name="connsiteY3" fmla="*/ 556179 h 2303806"/>
                <a:gd name="connsiteX4" fmla="*/ 1370340 w 1408764"/>
                <a:gd name="connsiteY4" fmla="*/ 610913 h 2303806"/>
                <a:gd name="connsiteX5" fmla="*/ 968483 w 1408764"/>
                <a:gd name="connsiteY5" fmla="*/ 2017308 h 2303806"/>
                <a:gd name="connsiteX6" fmla="*/ 981450 w 1408764"/>
                <a:gd name="connsiteY6" fmla="*/ 2274091 h 2303806"/>
                <a:gd name="connsiteX7" fmla="*/ 838205 w 1408764"/>
                <a:gd name="connsiteY7" fmla="*/ 2295952 h 2303806"/>
                <a:gd name="connsiteX8" fmla="*/ 682674 w 1408764"/>
                <a:gd name="connsiteY8" fmla="*/ 2303806 h 2303806"/>
                <a:gd name="connsiteX9" fmla="*/ 681353 w 1408764"/>
                <a:gd name="connsiteY9" fmla="*/ 2303739 h 2303806"/>
                <a:gd name="connsiteX10" fmla="*/ 655542 w 1408764"/>
                <a:gd name="connsiteY10" fmla="*/ 2233217 h 2303806"/>
                <a:gd name="connsiteX11" fmla="*/ 150524 w 1408764"/>
                <a:gd name="connsiteY11" fmla="*/ 1728199 h 2303806"/>
                <a:gd name="connsiteX12" fmla="*/ 0 w 1408764"/>
                <a:gd name="connsiteY12" fmla="*/ 1681474 h 2303806"/>
                <a:gd name="connsiteX13" fmla="*/ 82184 w 1408764"/>
                <a:gd name="connsiteY13" fmla="*/ 1646424 h 2303806"/>
                <a:gd name="connsiteX14" fmla="*/ 1220896 w 1408764"/>
                <a:gd name="connsiteY14" fmla="*/ 35582 h 2303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08764" h="2303806">
                  <a:moveTo>
                    <a:pt x="1222692" y="0"/>
                  </a:moveTo>
                  <a:lnTo>
                    <a:pt x="1284028" y="238549"/>
                  </a:lnTo>
                  <a:cubicBezTo>
                    <a:pt x="1309932" y="321828"/>
                    <a:pt x="1339816" y="403352"/>
                    <a:pt x="1373464" y="482899"/>
                  </a:cubicBezTo>
                  <a:lnTo>
                    <a:pt x="1408764" y="556179"/>
                  </a:lnTo>
                  <a:lnTo>
                    <a:pt x="1370340" y="610913"/>
                  </a:lnTo>
                  <a:cubicBezTo>
                    <a:pt x="1115656" y="1018901"/>
                    <a:pt x="968483" y="1500918"/>
                    <a:pt x="968483" y="2017308"/>
                  </a:cubicBezTo>
                  <a:lnTo>
                    <a:pt x="981450" y="2274091"/>
                  </a:lnTo>
                  <a:lnTo>
                    <a:pt x="838205" y="2295952"/>
                  </a:lnTo>
                  <a:cubicBezTo>
                    <a:pt x="787067" y="2301146"/>
                    <a:pt x="735181" y="2303806"/>
                    <a:pt x="682674" y="2303806"/>
                  </a:cubicBezTo>
                  <a:lnTo>
                    <a:pt x="681353" y="2303739"/>
                  </a:lnTo>
                  <a:lnTo>
                    <a:pt x="655542" y="2233217"/>
                  </a:lnTo>
                  <a:cubicBezTo>
                    <a:pt x="559500" y="2006149"/>
                    <a:pt x="377592" y="1824241"/>
                    <a:pt x="150524" y="1728199"/>
                  </a:cubicBezTo>
                  <a:lnTo>
                    <a:pt x="0" y="1681474"/>
                  </a:lnTo>
                  <a:lnTo>
                    <a:pt x="82184" y="1646424"/>
                  </a:lnTo>
                  <a:cubicBezTo>
                    <a:pt x="702760" y="1352046"/>
                    <a:pt x="1148446" y="748983"/>
                    <a:pt x="1220896" y="35582"/>
                  </a:cubicBezTo>
                  <a:close/>
                </a:path>
              </a:pathLst>
            </a:custGeom>
            <a:solidFill>
              <a:srgbClr val="FBF8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9" name="フリーフォーム: 図形 148">
              <a:extLst>
                <a:ext uri="{FF2B5EF4-FFF2-40B4-BE49-F238E27FC236}">
                  <a16:creationId xmlns:a16="http://schemas.microsoft.com/office/drawing/2014/main" id="{43ACA02A-DF15-46A9-9D71-A8FAFA533286}"/>
                </a:ext>
              </a:extLst>
            </p:cNvPr>
            <p:cNvSpPr/>
            <p:nvPr/>
          </p:nvSpPr>
          <p:spPr>
            <a:xfrm>
              <a:off x="14442734" y="8227584"/>
              <a:ext cx="1077655" cy="676511"/>
            </a:xfrm>
            <a:custGeom>
              <a:avLst/>
              <a:gdLst>
                <a:gd name="connsiteX0" fmla="*/ 956812 w 1299725"/>
                <a:gd name="connsiteY0" fmla="*/ 0 h 791121"/>
                <a:gd name="connsiteX1" fmla="*/ 1037922 w 1299725"/>
                <a:gd name="connsiteY1" fmla="*/ 44025 h 791121"/>
                <a:gd name="connsiteX2" fmla="*/ 1297496 w 1299725"/>
                <a:gd name="connsiteY2" fmla="*/ 464910 h 791121"/>
                <a:gd name="connsiteX3" fmla="*/ 1299725 w 1299725"/>
                <a:gd name="connsiteY3" fmla="*/ 500249 h 791121"/>
                <a:gd name="connsiteX4" fmla="*/ 738355 w 1299725"/>
                <a:gd name="connsiteY4" fmla="*/ 787295 h 791121"/>
                <a:gd name="connsiteX5" fmla="*/ 737884 w 1299725"/>
                <a:gd name="connsiteY5" fmla="*/ 791121 h 791121"/>
                <a:gd name="connsiteX6" fmla="*/ 665444 w 1299725"/>
                <a:gd name="connsiteY6" fmla="*/ 676559 h 791121"/>
                <a:gd name="connsiteX7" fmla="*/ 28355 w 1299725"/>
                <a:gd name="connsiteY7" fmla="*/ 361975 h 791121"/>
                <a:gd name="connsiteX8" fmla="*/ 0 w 1299725"/>
                <a:gd name="connsiteY8" fmla="*/ 363407 h 791121"/>
                <a:gd name="connsiteX9" fmla="*/ 3967 w 1299725"/>
                <a:gd name="connsiteY9" fmla="*/ 348719 h 791121"/>
                <a:gd name="connsiteX10" fmla="*/ 193972 w 1299725"/>
                <a:gd name="connsiteY10" fmla="*/ 184966 h 791121"/>
                <a:gd name="connsiteX11" fmla="*/ 324529 w 1299725"/>
                <a:gd name="connsiteY11" fmla="*/ 174328 h 791121"/>
                <a:gd name="connsiteX12" fmla="*/ 901150 w 1299725"/>
                <a:gd name="connsiteY12" fmla="*/ 26814 h 791121"/>
                <a:gd name="connsiteX0" fmla="*/ 956812 w 1299725"/>
                <a:gd name="connsiteY0" fmla="*/ 0 h 810202"/>
                <a:gd name="connsiteX1" fmla="*/ 1037922 w 1299725"/>
                <a:gd name="connsiteY1" fmla="*/ 44025 h 810202"/>
                <a:gd name="connsiteX2" fmla="*/ 1297496 w 1299725"/>
                <a:gd name="connsiteY2" fmla="*/ 464910 h 810202"/>
                <a:gd name="connsiteX3" fmla="*/ 1299725 w 1299725"/>
                <a:gd name="connsiteY3" fmla="*/ 500249 h 810202"/>
                <a:gd name="connsiteX4" fmla="*/ 738355 w 1299725"/>
                <a:gd name="connsiteY4" fmla="*/ 787295 h 810202"/>
                <a:gd name="connsiteX5" fmla="*/ 747425 w 1299725"/>
                <a:gd name="connsiteY5" fmla="*/ 810202 h 810202"/>
                <a:gd name="connsiteX6" fmla="*/ 665444 w 1299725"/>
                <a:gd name="connsiteY6" fmla="*/ 676559 h 810202"/>
                <a:gd name="connsiteX7" fmla="*/ 28355 w 1299725"/>
                <a:gd name="connsiteY7" fmla="*/ 361975 h 810202"/>
                <a:gd name="connsiteX8" fmla="*/ 0 w 1299725"/>
                <a:gd name="connsiteY8" fmla="*/ 363407 h 810202"/>
                <a:gd name="connsiteX9" fmla="*/ 3967 w 1299725"/>
                <a:gd name="connsiteY9" fmla="*/ 348719 h 810202"/>
                <a:gd name="connsiteX10" fmla="*/ 193972 w 1299725"/>
                <a:gd name="connsiteY10" fmla="*/ 184966 h 810202"/>
                <a:gd name="connsiteX11" fmla="*/ 324529 w 1299725"/>
                <a:gd name="connsiteY11" fmla="*/ 174328 h 810202"/>
                <a:gd name="connsiteX12" fmla="*/ 901150 w 1299725"/>
                <a:gd name="connsiteY12" fmla="*/ 26814 h 810202"/>
                <a:gd name="connsiteX13" fmla="*/ 956812 w 1299725"/>
                <a:gd name="connsiteY13" fmla="*/ 0 h 810202"/>
                <a:gd name="connsiteX0" fmla="*/ 956812 w 1299725"/>
                <a:gd name="connsiteY0" fmla="*/ 0 h 787295"/>
                <a:gd name="connsiteX1" fmla="*/ 1037922 w 1299725"/>
                <a:gd name="connsiteY1" fmla="*/ 44025 h 787295"/>
                <a:gd name="connsiteX2" fmla="*/ 1297496 w 1299725"/>
                <a:gd name="connsiteY2" fmla="*/ 464910 h 787295"/>
                <a:gd name="connsiteX3" fmla="*/ 1299725 w 1299725"/>
                <a:gd name="connsiteY3" fmla="*/ 500249 h 787295"/>
                <a:gd name="connsiteX4" fmla="*/ 738355 w 1299725"/>
                <a:gd name="connsiteY4" fmla="*/ 787295 h 787295"/>
                <a:gd name="connsiteX5" fmla="*/ 665444 w 1299725"/>
                <a:gd name="connsiteY5" fmla="*/ 676559 h 787295"/>
                <a:gd name="connsiteX6" fmla="*/ 28355 w 1299725"/>
                <a:gd name="connsiteY6" fmla="*/ 361975 h 787295"/>
                <a:gd name="connsiteX7" fmla="*/ 0 w 1299725"/>
                <a:gd name="connsiteY7" fmla="*/ 363407 h 787295"/>
                <a:gd name="connsiteX8" fmla="*/ 3967 w 1299725"/>
                <a:gd name="connsiteY8" fmla="*/ 348719 h 787295"/>
                <a:gd name="connsiteX9" fmla="*/ 193972 w 1299725"/>
                <a:gd name="connsiteY9" fmla="*/ 184966 h 787295"/>
                <a:gd name="connsiteX10" fmla="*/ 324529 w 1299725"/>
                <a:gd name="connsiteY10" fmla="*/ 174328 h 787295"/>
                <a:gd name="connsiteX11" fmla="*/ 901150 w 1299725"/>
                <a:gd name="connsiteY11" fmla="*/ 26814 h 787295"/>
                <a:gd name="connsiteX12" fmla="*/ 956812 w 1299725"/>
                <a:gd name="connsiteY12" fmla="*/ 0 h 787295"/>
                <a:gd name="connsiteX0" fmla="*/ 956812 w 1299725"/>
                <a:gd name="connsiteY0" fmla="*/ 0 h 812737"/>
                <a:gd name="connsiteX1" fmla="*/ 1037922 w 1299725"/>
                <a:gd name="connsiteY1" fmla="*/ 44025 h 812737"/>
                <a:gd name="connsiteX2" fmla="*/ 1297496 w 1299725"/>
                <a:gd name="connsiteY2" fmla="*/ 464910 h 812737"/>
                <a:gd name="connsiteX3" fmla="*/ 1299725 w 1299725"/>
                <a:gd name="connsiteY3" fmla="*/ 500249 h 812737"/>
                <a:gd name="connsiteX4" fmla="*/ 760616 w 1299725"/>
                <a:gd name="connsiteY4" fmla="*/ 812737 h 812737"/>
                <a:gd name="connsiteX5" fmla="*/ 665444 w 1299725"/>
                <a:gd name="connsiteY5" fmla="*/ 676559 h 812737"/>
                <a:gd name="connsiteX6" fmla="*/ 28355 w 1299725"/>
                <a:gd name="connsiteY6" fmla="*/ 361975 h 812737"/>
                <a:gd name="connsiteX7" fmla="*/ 0 w 1299725"/>
                <a:gd name="connsiteY7" fmla="*/ 363407 h 812737"/>
                <a:gd name="connsiteX8" fmla="*/ 3967 w 1299725"/>
                <a:gd name="connsiteY8" fmla="*/ 348719 h 812737"/>
                <a:gd name="connsiteX9" fmla="*/ 193972 w 1299725"/>
                <a:gd name="connsiteY9" fmla="*/ 184966 h 812737"/>
                <a:gd name="connsiteX10" fmla="*/ 324529 w 1299725"/>
                <a:gd name="connsiteY10" fmla="*/ 174328 h 812737"/>
                <a:gd name="connsiteX11" fmla="*/ 901150 w 1299725"/>
                <a:gd name="connsiteY11" fmla="*/ 26814 h 812737"/>
                <a:gd name="connsiteX12" fmla="*/ 956812 w 1299725"/>
                <a:gd name="connsiteY12" fmla="*/ 0 h 812737"/>
                <a:gd name="connsiteX0" fmla="*/ 956812 w 1299725"/>
                <a:gd name="connsiteY0" fmla="*/ 0 h 815917"/>
                <a:gd name="connsiteX1" fmla="*/ 1037922 w 1299725"/>
                <a:gd name="connsiteY1" fmla="*/ 44025 h 815917"/>
                <a:gd name="connsiteX2" fmla="*/ 1297496 w 1299725"/>
                <a:gd name="connsiteY2" fmla="*/ 464910 h 815917"/>
                <a:gd name="connsiteX3" fmla="*/ 1299725 w 1299725"/>
                <a:gd name="connsiteY3" fmla="*/ 500249 h 815917"/>
                <a:gd name="connsiteX4" fmla="*/ 754256 w 1299725"/>
                <a:gd name="connsiteY4" fmla="*/ 815917 h 815917"/>
                <a:gd name="connsiteX5" fmla="*/ 665444 w 1299725"/>
                <a:gd name="connsiteY5" fmla="*/ 676559 h 815917"/>
                <a:gd name="connsiteX6" fmla="*/ 28355 w 1299725"/>
                <a:gd name="connsiteY6" fmla="*/ 361975 h 815917"/>
                <a:gd name="connsiteX7" fmla="*/ 0 w 1299725"/>
                <a:gd name="connsiteY7" fmla="*/ 363407 h 815917"/>
                <a:gd name="connsiteX8" fmla="*/ 3967 w 1299725"/>
                <a:gd name="connsiteY8" fmla="*/ 348719 h 815917"/>
                <a:gd name="connsiteX9" fmla="*/ 193972 w 1299725"/>
                <a:gd name="connsiteY9" fmla="*/ 184966 h 815917"/>
                <a:gd name="connsiteX10" fmla="*/ 324529 w 1299725"/>
                <a:gd name="connsiteY10" fmla="*/ 174328 h 815917"/>
                <a:gd name="connsiteX11" fmla="*/ 901150 w 1299725"/>
                <a:gd name="connsiteY11" fmla="*/ 26814 h 815917"/>
                <a:gd name="connsiteX12" fmla="*/ 956812 w 1299725"/>
                <a:gd name="connsiteY12" fmla="*/ 0 h 815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99725" h="815917">
                  <a:moveTo>
                    <a:pt x="956812" y="0"/>
                  </a:moveTo>
                  <a:lnTo>
                    <a:pt x="1037922" y="44025"/>
                  </a:lnTo>
                  <a:cubicBezTo>
                    <a:pt x="1177498" y="138320"/>
                    <a:pt x="1275241" y="289834"/>
                    <a:pt x="1297496" y="464910"/>
                  </a:cubicBezTo>
                  <a:lnTo>
                    <a:pt x="1299725" y="500249"/>
                  </a:lnTo>
                  <a:lnTo>
                    <a:pt x="754256" y="815917"/>
                  </a:lnTo>
                  <a:lnTo>
                    <a:pt x="665444" y="676559"/>
                  </a:lnTo>
                  <a:cubicBezTo>
                    <a:pt x="518806" y="485297"/>
                    <a:pt x="287982" y="361975"/>
                    <a:pt x="28355" y="361975"/>
                  </a:cubicBezTo>
                  <a:lnTo>
                    <a:pt x="0" y="363407"/>
                  </a:lnTo>
                  <a:lnTo>
                    <a:pt x="3967" y="348719"/>
                  </a:lnTo>
                  <a:cubicBezTo>
                    <a:pt x="34296" y="265886"/>
                    <a:pt x="105957" y="202977"/>
                    <a:pt x="193972" y="184966"/>
                  </a:cubicBezTo>
                  <a:lnTo>
                    <a:pt x="324529" y="174328"/>
                  </a:lnTo>
                  <a:cubicBezTo>
                    <a:pt x="527151" y="153751"/>
                    <a:pt x="720873" y="103064"/>
                    <a:pt x="901150" y="26814"/>
                  </a:cubicBezTo>
                  <a:lnTo>
                    <a:pt x="956812" y="0"/>
                  </a:lnTo>
                  <a:close/>
                </a:path>
              </a:pathLst>
            </a:custGeom>
            <a:solidFill>
              <a:srgbClr val="FBF8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84" name="グループ化 183">
            <a:extLst>
              <a:ext uri="{FF2B5EF4-FFF2-40B4-BE49-F238E27FC236}">
                <a16:creationId xmlns:a16="http://schemas.microsoft.com/office/drawing/2014/main" id="{C19F75AA-B98A-4400-978A-A6790574A349}"/>
              </a:ext>
            </a:extLst>
          </p:cNvPr>
          <p:cNvGrpSpPr/>
          <p:nvPr/>
        </p:nvGrpSpPr>
        <p:grpSpPr>
          <a:xfrm>
            <a:off x="13123913" y="9690124"/>
            <a:ext cx="1082872" cy="1084132"/>
            <a:chOff x="13390613" y="9690124"/>
            <a:chExt cx="1082872" cy="1084132"/>
          </a:xfrm>
        </p:grpSpPr>
        <p:sp>
          <p:nvSpPr>
            <p:cNvPr id="179" name="フリーフォーム: 図形 178">
              <a:extLst>
                <a:ext uri="{FF2B5EF4-FFF2-40B4-BE49-F238E27FC236}">
                  <a16:creationId xmlns:a16="http://schemas.microsoft.com/office/drawing/2014/main" id="{87AAEF3D-6198-47B4-A6C4-79C963D7832B}"/>
                </a:ext>
              </a:extLst>
            </p:cNvPr>
            <p:cNvSpPr/>
            <p:nvPr/>
          </p:nvSpPr>
          <p:spPr>
            <a:xfrm>
              <a:off x="13644436" y="9737194"/>
              <a:ext cx="817009" cy="474374"/>
            </a:xfrm>
            <a:custGeom>
              <a:avLst/>
              <a:gdLst>
                <a:gd name="connsiteX0" fmla="*/ 597342 w 1846068"/>
                <a:gd name="connsiteY0" fmla="*/ 0 h 1785828"/>
                <a:gd name="connsiteX1" fmla="*/ 656270 w 1846068"/>
                <a:gd name="connsiteY1" fmla="*/ 8994 h 1785828"/>
                <a:gd name="connsiteX2" fmla="*/ 1800179 w 1846068"/>
                <a:gd name="connsiteY2" fmla="*/ 698394 h 1785828"/>
                <a:gd name="connsiteX3" fmla="*/ 1838420 w 1846068"/>
                <a:gd name="connsiteY3" fmla="*/ 749532 h 1785828"/>
                <a:gd name="connsiteX4" fmla="*/ 1841302 w 1846068"/>
                <a:gd name="connsiteY4" fmla="*/ 768420 h 1785828"/>
                <a:gd name="connsiteX5" fmla="*/ 1846068 w 1846068"/>
                <a:gd name="connsiteY5" fmla="*/ 862794 h 1785828"/>
                <a:gd name="connsiteX6" fmla="*/ 923034 w 1846068"/>
                <a:gd name="connsiteY6" fmla="*/ 1785828 h 1785828"/>
                <a:gd name="connsiteX7" fmla="*/ 0 w 1846068"/>
                <a:gd name="connsiteY7" fmla="*/ 862794 h 1785828"/>
                <a:gd name="connsiteX8" fmla="*/ 563747 w 1846068"/>
                <a:gd name="connsiteY8" fmla="*/ 12296 h 1785828"/>
                <a:gd name="connsiteX0" fmla="*/ 923034 w 1937508"/>
                <a:gd name="connsiteY0" fmla="*/ 1785828 h 1785828"/>
                <a:gd name="connsiteX1" fmla="*/ 0 w 1937508"/>
                <a:gd name="connsiteY1" fmla="*/ 862794 h 1785828"/>
                <a:gd name="connsiteX2" fmla="*/ 563747 w 1937508"/>
                <a:gd name="connsiteY2" fmla="*/ 12296 h 1785828"/>
                <a:gd name="connsiteX3" fmla="*/ 597342 w 1937508"/>
                <a:gd name="connsiteY3" fmla="*/ 0 h 1785828"/>
                <a:gd name="connsiteX4" fmla="*/ 656270 w 1937508"/>
                <a:gd name="connsiteY4" fmla="*/ 8994 h 1785828"/>
                <a:gd name="connsiteX5" fmla="*/ 1800179 w 1937508"/>
                <a:gd name="connsiteY5" fmla="*/ 698394 h 1785828"/>
                <a:gd name="connsiteX6" fmla="*/ 1838420 w 1937508"/>
                <a:gd name="connsiteY6" fmla="*/ 749532 h 1785828"/>
                <a:gd name="connsiteX7" fmla="*/ 1841302 w 1937508"/>
                <a:gd name="connsiteY7" fmla="*/ 768420 h 1785828"/>
                <a:gd name="connsiteX8" fmla="*/ 1937508 w 1937508"/>
                <a:gd name="connsiteY8" fmla="*/ 954234 h 1785828"/>
                <a:gd name="connsiteX0" fmla="*/ 0 w 1937508"/>
                <a:gd name="connsiteY0" fmla="*/ 862794 h 954234"/>
                <a:gd name="connsiteX1" fmla="*/ 563747 w 1937508"/>
                <a:gd name="connsiteY1" fmla="*/ 12296 h 954234"/>
                <a:gd name="connsiteX2" fmla="*/ 597342 w 1937508"/>
                <a:gd name="connsiteY2" fmla="*/ 0 h 954234"/>
                <a:gd name="connsiteX3" fmla="*/ 656270 w 1937508"/>
                <a:gd name="connsiteY3" fmla="*/ 8994 h 954234"/>
                <a:gd name="connsiteX4" fmla="*/ 1800179 w 1937508"/>
                <a:gd name="connsiteY4" fmla="*/ 698394 h 954234"/>
                <a:gd name="connsiteX5" fmla="*/ 1838420 w 1937508"/>
                <a:gd name="connsiteY5" fmla="*/ 749532 h 954234"/>
                <a:gd name="connsiteX6" fmla="*/ 1841302 w 1937508"/>
                <a:gd name="connsiteY6" fmla="*/ 768420 h 954234"/>
                <a:gd name="connsiteX7" fmla="*/ 1937508 w 1937508"/>
                <a:gd name="connsiteY7" fmla="*/ 954234 h 954234"/>
                <a:gd name="connsiteX0" fmla="*/ 0 w 1373761"/>
                <a:gd name="connsiteY0" fmla="*/ 12296 h 954234"/>
                <a:gd name="connsiteX1" fmla="*/ 33595 w 1373761"/>
                <a:gd name="connsiteY1" fmla="*/ 0 h 954234"/>
                <a:gd name="connsiteX2" fmla="*/ 92523 w 1373761"/>
                <a:gd name="connsiteY2" fmla="*/ 8994 h 954234"/>
                <a:gd name="connsiteX3" fmla="*/ 1236432 w 1373761"/>
                <a:gd name="connsiteY3" fmla="*/ 698394 h 954234"/>
                <a:gd name="connsiteX4" fmla="*/ 1274673 w 1373761"/>
                <a:gd name="connsiteY4" fmla="*/ 749532 h 954234"/>
                <a:gd name="connsiteX5" fmla="*/ 1277555 w 1373761"/>
                <a:gd name="connsiteY5" fmla="*/ 768420 h 954234"/>
                <a:gd name="connsiteX6" fmla="*/ 1373761 w 1373761"/>
                <a:gd name="connsiteY6" fmla="*/ 954234 h 954234"/>
                <a:gd name="connsiteX0" fmla="*/ 0 w 1340166"/>
                <a:gd name="connsiteY0" fmla="*/ 0 h 954234"/>
                <a:gd name="connsiteX1" fmla="*/ 58928 w 1340166"/>
                <a:gd name="connsiteY1" fmla="*/ 8994 h 954234"/>
                <a:gd name="connsiteX2" fmla="*/ 1202837 w 1340166"/>
                <a:gd name="connsiteY2" fmla="*/ 698394 h 954234"/>
                <a:gd name="connsiteX3" fmla="*/ 1241078 w 1340166"/>
                <a:gd name="connsiteY3" fmla="*/ 749532 h 954234"/>
                <a:gd name="connsiteX4" fmla="*/ 1243960 w 1340166"/>
                <a:gd name="connsiteY4" fmla="*/ 768420 h 954234"/>
                <a:gd name="connsiteX5" fmla="*/ 1340166 w 1340166"/>
                <a:gd name="connsiteY5" fmla="*/ 954234 h 954234"/>
                <a:gd name="connsiteX0" fmla="*/ 0 w 1243960"/>
                <a:gd name="connsiteY0" fmla="*/ 0 h 768420"/>
                <a:gd name="connsiteX1" fmla="*/ 58928 w 1243960"/>
                <a:gd name="connsiteY1" fmla="*/ 8994 h 768420"/>
                <a:gd name="connsiteX2" fmla="*/ 1202837 w 1243960"/>
                <a:gd name="connsiteY2" fmla="*/ 698394 h 768420"/>
                <a:gd name="connsiteX3" fmla="*/ 1241078 w 1243960"/>
                <a:gd name="connsiteY3" fmla="*/ 749532 h 768420"/>
                <a:gd name="connsiteX4" fmla="*/ 1243960 w 1243960"/>
                <a:gd name="connsiteY4" fmla="*/ 768420 h 768420"/>
                <a:gd name="connsiteX0" fmla="*/ 0 w 1241078"/>
                <a:gd name="connsiteY0" fmla="*/ 0 h 749532"/>
                <a:gd name="connsiteX1" fmla="*/ 58928 w 1241078"/>
                <a:gd name="connsiteY1" fmla="*/ 8994 h 749532"/>
                <a:gd name="connsiteX2" fmla="*/ 1202837 w 1241078"/>
                <a:gd name="connsiteY2" fmla="*/ 698394 h 749532"/>
                <a:gd name="connsiteX3" fmla="*/ 1241078 w 1241078"/>
                <a:gd name="connsiteY3" fmla="*/ 749532 h 749532"/>
                <a:gd name="connsiteX0" fmla="*/ 0 w 1202837"/>
                <a:gd name="connsiteY0" fmla="*/ 0 h 698394"/>
                <a:gd name="connsiteX1" fmla="*/ 58928 w 1202837"/>
                <a:gd name="connsiteY1" fmla="*/ 8994 h 698394"/>
                <a:gd name="connsiteX2" fmla="*/ 1202837 w 1202837"/>
                <a:gd name="connsiteY2" fmla="*/ 698394 h 698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2837" h="698394">
                  <a:moveTo>
                    <a:pt x="0" y="0"/>
                  </a:moveTo>
                  <a:lnTo>
                    <a:pt x="58928" y="8994"/>
                  </a:lnTo>
                  <a:cubicBezTo>
                    <a:pt x="516083" y="102542"/>
                    <a:pt x="916604" y="351560"/>
                    <a:pt x="1202837" y="698394"/>
                  </a:cubicBezTo>
                </a:path>
              </a:pathLst>
            </a:custGeom>
            <a:noFill/>
            <a:ln w="127000" cap="rnd">
              <a:solidFill>
                <a:srgbClr val="D6928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0" name="フリーフォーム: 図形 179">
              <a:extLst>
                <a:ext uri="{FF2B5EF4-FFF2-40B4-BE49-F238E27FC236}">
                  <a16:creationId xmlns:a16="http://schemas.microsoft.com/office/drawing/2014/main" id="{EA39E0B8-F05D-4B5A-98AD-3461E9ED5B98}"/>
                </a:ext>
              </a:extLst>
            </p:cNvPr>
            <p:cNvSpPr/>
            <p:nvPr/>
          </p:nvSpPr>
          <p:spPr>
            <a:xfrm>
              <a:off x="13419856" y="9969804"/>
              <a:ext cx="697831" cy="804452"/>
            </a:xfrm>
            <a:custGeom>
              <a:avLst/>
              <a:gdLst>
                <a:gd name="connsiteX0" fmla="*/ 237011 w 1257304"/>
                <a:gd name="connsiteY0" fmla="*/ 0 h 1345956"/>
                <a:gd name="connsiteX1" fmla="*/ 302957 w 1257304"/>
                <a:gd name="connsiteY1" fmla="*/ 31768 h 1345956"/>
                <a:gd name="connsiteX2" fmla="*/ 1195341 w 1257304"/>
                <a:gd name="connsiteY2" fmla="*/ 1015054 h 1345956"/>
                <a:gd name="connsiteX3" fmla="*/ 1257304 w 1257304"/>
                <a:gd name="connsiteY3" fmla="*/ 1184350 h 1345956"/>
                <a:gd name="connsiteX4" fmla="*/ 1223928 w 1257304"/>
                <a:gd name="connsiteY4" fmla="*/ 1211888 h 1345956"/>
                <a:gd name="connsiteX5" fmla="*/ 785017 w 1257304"/>
                <a:gd name="connsiteY5" fmla="*/ 1345956 h 1345956"/>
                <a:gd name="connsiteX6" fmla="*/ 0 w 1257304"/>
                <a:gd name="connsiteY6" fmla="*/ 560938 h 1345956"/>
                <a:gd name="connsiteX7" fmla="*/ 229926 w 1257304"/>
                <a:gd name="connsiteY7" fmla="*/ 5846 h 1345956"/>
                <a:gd name="connsiteX0" fmla="*/ 785017 w 1315368"/>
                <a:gd name="connsiteY0" fmla="*/ 1345956 h 1345956"/>
                <a:gd name="connsiteX1" fmla="*/ 0 w 1315368"/>
                <a:gd name="connsiteY1" fmla="*/ 560938 h 1345956"/>
                <a:gd name="connsiteX2" fmla="*/ 229926 w 1315368"/>
                <a:gd name="connsiteY2" fmla="*/ 5846 h 1345956"/>
                <a:gd name="connsiteX3" fmla="*/ 237011 w 1315368"/>
                <a:gd name="connsiteY3" fmla="*/ 0 h 1345956"/>
                <a:gd name="connsiteX4" fmla="*/ 302957 w 1315368"/>
                <a:gd name="connsiteY4" fmla="*/ 31768 h 1345956"/>
                <a:gd name="connsiteX5" fmla="*/ 1195341 w 1315368"/>
                <a:gd name="connsiteY5" fmla="*/ 1015054 h 1345956"/>
                <a:gd name="connsiteX6" fmla="*/ 1257304 w 1315368"/>
                <a:gd name="connsiteY6" fmla="*/ 1184350 h 1345956"/>
                <a:gd name="connsiteX7" fmla="*/ 1315368 w 1315368"/>
                <a:gd name="connsiteY7" fmla="*/ 1303328 h 1345956"/>
                <a:gd name="connsiteX0" fmla="*/ 0 w 1315368"/>
                <a:gd name="connsiteY0" fmla="*/ 560938 h 1303328"/>
                <a:gd name="connsiteX1" fmla="*/ 229926 w 1315368"/>
                <a:gd name="connsiteY1" fmla="*/ 5846 h 1303328"/>
                <a:gd name="connsiteX2" fmla="*/ 237011 w 1315368"/>
                <a:gd name="connsiteY2" fmla="*/ 0 h 1303328"/>
                <a:gd name="connsiteX3" fmla="*/ 302957 w 1315368"/>
                <a:gd name="connsiteY3" fmla="*/ 31768 h 1303328"/>
                <a:gd name="connsiteX4" fmla="*/ 1195341 w 1315368"/>
                <a:gd name="connsiteY4" fmla="*/ 1015054 h 1303328"/>
                <a:gd name="connsiteX5" fmla="*/ 1257304 w 1315368"/>
                <a:gd name="connsiteY5" fmla="*/ 1184350 h 1303328"/>
                <a:gd name="connsiteX6" fmla="*/ 1315368 w 1315368"/>
                <a:gd name="connsiteY6" fmla="*/ 1303328 h 1303328"/>
                <a:gd name="connsiteX0" fmla="*/ 0 w 1257304"/>
                <a:gd name="connsiteY0" fmla="*/ 560938 h 1184350"/>
                <a:gd name="connsiteX1" fmla="*/ 229926 w 1257304"/>
                <a:gd name="connsiteY1" fmla="*/ 5846 h 1184350"/>
                <a:gd name="connsiteX2" fmla="*/ 237011 w 1257304"/>
                <a:gd name="connsiteY2" fmla="*/ 0 h 1184350"/>
                <a:gd name="connsiteX3" fmla="*/ 302957 w 1257304"/>
                <a:gd name="connsiteY3" fmla="*/ 31768 h 1184350"/>
                <a:gd name="connsiteX4" fmla="*/ 1195341 w 1257304"/>
                <a:gd name="connsiteY4" fmla="*/ 1015054 h 1184350"/>
                <a:gd name="connsiteX5" fmla="*/ 1257304 w 1257304"/>
                <a:gd name="connsiteY5" fmla="*/ 1184350 h 1184350"/>
                <a:gd name="connsiteX0" fmla="*/ 0 w 1027378"/>
                <a:gd name="connsiteY0" fmla="*/ 5846 h 1184350"/>
                <a:gd name="connsiteX1" fmla="*/ 7085 w 1027378"/>
                <a:gd name="connsiteY1" fmla="*/ 0 h 1184350"/>
                <a:gd name="connsiteX2" fmla="*/ 73031 w 1027378"/>
                <a:gd name="connsiteY2" fmla="*/ 31768 h 1184350"/>
                <a:gd name="connsiteX3" fmla="*/ 965415 w 1027378"/>
                <a:gd name="connsiteY3" fmla="*/ 1015054 h 1184350"/>
                <a:gd name="connsiteX4" fmla="*/ 1027378 w 1027378"/>
                <a:gd name="connsiteY4" fmla="*/ 1184350 h 118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7378" h="1184350">
                  <a:moveTo>
                    <a:pt x="0" y="5846"/>
                  </a:moveTo>
                  <a:lnTo>
                    <a:pt x="7085" y="0"/>
                  </a:lnTo>
                  <a:lnTo>
                    <a:pt x="73031" y="31768"/>
                  </a:lnTo>
                  <a:cubicBezTo>
                    <a:pt x="471053" y="247988"/>
                    <a:pt x="787733" y="594968"/>
                    <a:pt x="965415" y="1015054"/>
                  </a:cubicBezTo>
                  <a:lnTo>
                    <a:pt x="1027378" y="1184350"/>
                  </a:lnTo>
                </a:path>
              </a:pathLst>
            </a:custGeom>
            <a:noFill/>
            <a:ln w="127000" cap="rnd">
              <a:solidFill>
                <a:srgbClr val="D6928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1" name="フリーフォーム: 図形 180">
              <a:extLst>
                <a:ext uri="{FF2B5EF4-FFF2-40B4-BE49-F238E27FC236}">
                  <a16:creationId xmlns:a16="http://schemas.microsoft.com/office/drawing/2014/main" id="{DAC134AA-1C74-4475-A888-FC4558A82F97}"/>
                </a:ext>
              </a:extLst>
            </p:cNvPr>
            <p:cNvSpPr/>
            <p:nvPr/>
          </p:nvSpPr>
          <p:spPr>
            <a:xfrm>
              <a:off x="13390613" y="9690124"/>
              <a:ext cx="883501" cy="470556"/>
            </a:xfrm>
            <a:custGeom>
              <a:avLst/>
              <a:gdLst>
                <a:gd name="connsiteX0" fmla="*/ 1360025 w 1371635"/>
                <a:gd name="connsiteY0" fmla="*/ 0 h 929220"/>
                <a:gd name="connsiteX1" fmla="*/ 1367512 w 1371635"/>
                <a:gd name="connsiteY1" fmla="*/ 49060 h 929220"/>
                <a:gd name="connsiteX2" fmla="*/ 1371635 w 1371635"/>
                <a:gd name="connsiteY2" fmla="*/ 130704 h 929220"/>
                <a:gd name="connsiteX3" fmla="*/ 573121 w 1371635"/>
                <a:gd name="connsiteY3" fmla="*/ 929220 h 929220"/>
                <a:gd name="connsiteX4" fmla="*/ 8486 w 1371635"/>
                <a:gd name="connsiteY4" fmla="*/ 695340 h 929220"/>
                <a:gd name="connsiteX5" fmla="*/ 0 w 1371635"/>
                <a:gd name="connsiteY5" fmla="*/ 685054 h 929220"/>
                <a:gd name="connsiteX6" fmla="*/ 95585 w 1371635"/>
                <a:gd name="connsiteY6" fmla="*/ 579884 h 929220"/>
                <a:gd name="connsiteX7" fmla="*/ 1309216 w 1371635"/>
                <a:gd name="connsiteY7" fmla="*/ 2566 h 929220"/>
                <a:gd name="connsiteX0" fmla="*/ 573121 w 1463075"/>
                <a:gd name="connsiteY0" fmla="*/ 929220 h 929220"/>
                <a:gd name="connsiteX1" fmla="*/ 8486 w 1463075"/>
                <a:gd name="connsiteY1" fmla="*/ 695340 h 929220"/>
                <a:gd name="connsiteX2" fmla="*/ 0 w 1463075"/>
                <a:gd name="connsiteY2" fmla="*/ 685054 h 929220"/>
                <a:gd name="connsiteX3" fmla="*/ 95585 w 1463075"/>
                <a:gd name="connsiteY3" fmla="*/ 579884 h 929220"/>
                <a:gd name="connsiteX4" fmla="*/ 1309216 w 1463075"/>
                <a:gd name="connsiteY4" fmla="*/ 2566 h 929220"/>
                <a:gd name="connsiteX5" fmla="*/ 1360025 w 1463075"/>
                <a:gd name="connsiteY5" fmla="*/ 0 h 929220"/>
                <a:gd name="connsiteX6" fmla="*/ 1367512 w 1463075"/>
                <a:gd name="connsiteY6" fmla="*/ 49060 h 929220"/>
                <a:gd name="connsiteX7" fmla="*/ 1463075 w 1463075"/>
                <a:gd name="connsiteY7" fmla="*/ 222144 h 929220"/>
                <a:gd name="connsiteX0" fmla="*/ 8486 w 1463075"/>
                <a:gd name="connsiteY0" fmla="*/ 695340 h 695340"/>
                <a:gd name="connsiteX1" fmla="*/ 0 w 1463075"/>
                <a:gd name="connsiteY1" fmla="*/ 685054 h 695340"/>
                <a:gd name="connsiteX2" fmla="*/ 95585 w 1463075"/>
                <a:gd name="connsiteY2" fmla="*/ 579884 h 695340"/>
                <a:gd name="connsiteX3" fmla="*/ 1309216 w 1463075"/>
                <a:gd name="connsiteY3" fmla="*/ 2566 h 695340"/>
                <a:gd name="connsiteX4" fmla="*/ 1360025 w 1463075"/>
                <a:gd name="connsiteY4" fmla="*/ 0 h 695340"/>
                <a:gd name="connsiteX5" fmla="*/ 1367512 w 1463075"/>
                <a:gd name="connsiteY5" fmla="*/ 49060 h 695340"/>
                <a:gd name="connsiteX6" fmla="*/ 1463075 w 1463075"/>
                <a:gd name="connsiteY6" fmla="*/ 222144 h 695340"/>
                <a:gd name="connsiteX0" fmla="*/ 8486 w 1367512"/>
                <a:gd name="connsiteY0" fmla="*/ 695340 h 695340"/>
                <a:gd name="connsiteX1" fmla="*/ 0 w 1367512"/>
                <a:gd name="connsiteY1" fmla="*/ 685054 h 695340"/>
                <a:gd name="connsiteX2" fmla="*/ 95585 w 1367512"/>
                <a:gd name="connsiteY2" fmla="*/ 579884 h 695340"/>
                <a:gd name="connsiteX3" fmla="*/ 1309216 w 1367512"/>
                <a:gd name="connsiteY3" fmla="*/ 2566 h 695340"/>
                <a:gd name="connsiteX4" fmla="*/ 1360025 w 1367512"/>
                <a:gd name="connsiteY4" fmla="*/ 0 h 695340"/>
                <a:gd name="connsiteX5" fmla="*/ 1367512 w 1367512"/>
                <a:gd name="connsiteY5" fmla="*/ 49060 h 695340"/>
                <a:gd name="connsiteX0" fmla="*/ 8486 w 1360025"/>
                <a:gd name="connsiteY0" fmla="*/ 695340 h 695340"/>
                <a:gd name="connsiteX1" fmla="*/ 0 w 1360025"/>
                <a:gd name="connsiteY1" fmla="*/ 685054 h 695340"/>
                <a:gd name="connsiteX2" fmla="*/ 95585 w 1360025"/>
                <a:gd name="connsiteY2" fmla="*/ 579884 h 695340"/>
                <a:gd name="connsiteX3" fmla="*/ 1309216 w 1360025"/>
                <a:gd name="connsiteY3" fmla="*/ 2566 h 695340"/>
                <a:gd name="connsiteX4" fmla="*/ 1360025 w 1360025"/>
                <a:gd name="connsiteY4" fmla="*/ 0 h 695340"/>
                <a:gd name="connsiteX0" fmla="*/ 8486 w 1309216"/>
                <a:gd name="connsiteY0" fmla="*/ 692774 h 692774"/>
                <a:gd name="connsiteX1" fmla="*/ 0 w 1309216"/>
                <a:gd name="connsiteY1" fmla="*/ 682488 h 692774"/>
                <a:gd name="connsiteX2" fmla="*/ 95585 w 1309216"/>
                <a:gd name="connsiteY2" fmla="*/ 577318 h 692774"/>
                <a:gd name="connsiteX3" fmla="*/ 1309216 w 1309216"/>
                <a:gd name="connsiteY3" fmla="*/ 0 h 692774"/>
                <a:gd name="connsiteX0" fmla="*/ 0 w 1300730"/>
                <a:gd name="connsiteY0" fmla="*/ 692774 h 692774"/>
                <a:gd name="connsiteX1" fmla="*/ 87099 w 1300730"/>
                <a:gd name="connsiteY1" fmla="*/ 577318 h 692774"/>
                <a:gd name="connsiteX2" fmla="*/ 1300730 w 1300730"/>
                <a:gd name="connsiteY2" fmla="*/ 0 h 692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0730" h="692774">
                  <a:moveTo>
                    <a:pt x="0" y="692774"/>
                  </a:moveTo>
                  <a:lnTo>
                    <a:pt x="87099" y="577318"/>
                  </a:lnTo>
                  <a:cubicBezTo>
                    <a:pt x="404809" y="259608"/>
                    <a:pt x="828572" y="47950"/>
                    <a:pt x="1300730" y="0"/>
                  </a:cubicBezTo>
                </a:path>
              </a:pathLst>
            </a:custGeom>
            <a:noFill/>
            <a:ln w="127000" cap="rnd">
              <a:solidFill>
                <a:srgbClr val="D6928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2" name="フリーフォーム: 図形 181">
              <a:extLst>
                <a:ext uri="{FF2B5EF4-FFF2-40B4-BE49-F238E27FC236}">
                  <a16:creationId xmlns:a16="http://schemas.microsoft.com/office/drawing/2014/main" id="{537C8AB0-8F51-4181-9A8A-3DCCAC9BBA5A}"/>
                </a:ext>
              </a:extLst>
            </p:cNvPr>
            <p:cNvSpPr/>
            <p:nvPr/>
          </p:nvSpPr>
          <p:spPr>
            <a:xfrm>
              <a:off x="13572440" y="9956626"/>
              <a:ext cx="901045" cy="583210"/>
            </a:xfrm>
            <a:custGeom>
              <a:avLst/>
              <a:gdLst>
                <a:gd name="connsiteX0" fmla="*/ 1326559 w 1326559"/>
                <a:gd name="connsiteY0" fmla="*/ 0 h 886902"/>
                <a:gd name="connsiteX1" fmla="*/ 1325605 w 1326559"/>
                <a:gd name="connsiteY1" fmla="*/ 6256 h 886902"/>
                <a:gd name="connsiteX2" fmla="*/ 245091 w 1326559"/>
                <a:gd name="connsiteY2" fmla="*/ 886902 h 886902"/>
                <a:gd name="connsiteX3" fmla="*/ 22814 w 1326559"/>
                <a:gd name="connsiteY3" fmla="*/ 864494 h 886902"/>
                <a:gd name="connsiteX4" fmla="*/ 0 w 1326559"/>
                <a:gd name="connsiteY4" fmla="*/ 858628 h 886902"/>
                <a:gd name="connsiteX5" fmla="*/ 3025 w 1326559"/>
                <a:gd name="connsiteY5" fmla="*/ 853650 h 886902"/>
                <a:gd name="connsiteX6" fmla="*/ 1262440 w 1326559"/>
                <a:gd name="connsiteY6" fmla="*/ 9786 h 886902"/>
                <a:gd name="connsiteX0" fmla="*/ 22814 w 1326559"/>
                <a:gd name="connsiteY0" fmla="*/ 864494 h 978342"/>
                <a:gd name="connsiteX1" fmla="*/ 0 w 1326559"/>
                <a:gd name="connsiteY1" fmla="*/ 858628 h 978342"/>
                <a:gd name="connsiteX2" fmla="*/ 3025 w 1326559"/>
                <a:gd name="connsiteY2" fmla="*/ 853650 h 978342"/>
                <a:gd name="connsiteX3" fmla="*/ 1262440 w 1326559"/>
                <a:gd name="connsiteY3" fmla="*/ 9786 h 978342"/>
                <a:gd name="connsiteX4" fmla="*/ 1326559 w 1326559"/>
                <a:gd name="connsiteY4" fmla="*/ 0 h 978342"/>
                <a:gd name="connsiteX5" fmla="*/ 1325605 w 1326559"/>
                <a:gd name="connsiteY5" fmla="*/ 6256 h 978342"/>
                <a:gd name="connsiteX6" fmla="*/ 336531 w 1326559"/>
                <a:gd name="connsiteY6" fmla="*/ 978342 h 978342"/>
                <a:gd name="connsiteX0" fmla="*/ 22814 w 1326559"/>
                <a:gd name="connsiteY0" fmla="*/ 864494 h 864494"/>
                <a:gd name="connsiteX1" fmla="*/ 0 w 1326559"/>
                <a:gd name="connsiteY1" fmla="*/ 858628 h 864494"/>
                <a:gd name="connsiteX2" fmla="*/ 3025 w 1326559"/>
                <a:gd name="connsiteY2" fmla="*/ 853650 h 864494"/>
                <a:gd name="connsiteX3" fmla="*/ 1262440 w 1326559"/>
                <a:gd name="connsiteY3" fmla="*/ 9786 h 864494"/>
                <a:gd name="connsiteX4" fmla="*/ 1326559 w 1326559"/>
                <a:gd name="connsiteY4" fmla="*/ 0 h 864494"/>
                <a:gd name="connsiteX5" fmla="*/ 1325605 w 1326559"/>
                <a:gd name="connsiteY5" fmla="*/ 6256 h 864494"/>
                <a:gd name="connsiteX0" fmla="*/ 0 w 1326559"/>
                <a:gd name="connsiteY0" fmla="*/ 858628 h 858628"/>
                <a:gd name="connsiteX1" fmla="*/ 3025 w 1326559"/>
                <a:gd name="connsiteY1" fmla="*/ 853650 h 858628"/>
                <a:gd name="connsiteX2" fmla="*/ 1262440 w 1326559"/>
                <a:gd name="connsiteY2" fmla="*/ 9786 h 858628"/>
                <a:gd name="connsiteX3" fmla="*/ 1326559 w 1326559"/>
                <a:gd name="connsiteY3" fmla="*/ 0 h 858628"/>
                <a:gd name="connsiteX4" fmla="*/ 1325605 w 1326559"/>
                <a:gd name="connsiteY4" fmla="*/ 6256 h 858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6559" h="858628">
                  <a:moveTo>
                    <a:pt x="0" y="858628"/>
                  </a:moveTo>
                  <a:lnTo>
                    <a:pt x="3025" y="853650"/>
                  </a:lnTo>
                  <a:cubicBezTo>
                    <a:pt x="291485" y="426674"/>
                    <a:pt x="739978" y="116698"/>
                    <a:pt x="1262440" y="9786"/>
                  </a:cubicBezTo>
                  <a:lnTo>
                    <a:pt x="1326559" y="0"/>
                  </a:lnTo>
                  <a:lnTo>
                    <a:pt x="1325605" y="6256"/>
                  </a:lnTo>
                </a:path>
              </a:pathLst>
            </a:custGeom>
            <a:noFill/>
            <a:ln w="127000" cap="rnd">
              <a:solidFill>
                <a:srgbClr val="D6928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033" name="グループ化 1032">
            <a:extLst>
              <a:ext uri="{FF2B5EF4-FFF2-40B4-BE49-F238E27FC236}">
                <a16:creationId xmlns:a16="http://schemas.microsoft.com/office/drawing/2014/main" id="{F80FA175-9EB4-453B-91E4-93FFEB915B50}"/>
              </a:ext>
            </a:extLst>
          </p:cNvPr>
          <p:cNvGrpSpPr/>
          <p:nvPr/>
        </p:nvGrpSpPr>
        <p:grpSpPr>
          <a:xfrm>
            <a:off x="11058220" y="16213676"/>
            <a:ext cx="1820057" cy="2049876"/>
            <a:chOff x="11058220" y="16213676"/>
            <a:chExt cx="1820057" cy="2049876"/>
          </a:xfrm>
        </p:grpSpPr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B823223B-FCAD-4504-BE45-CC46F9DCC735}"/>
                </a:ext>
              </a:extLst>
            </p:cNvPr>
            <p:cNvSpPr/>
            <p:nvPr/>
          </p:nvSpPr>
          <p:spPr>
            <a:xfrm rot="1505433">
              <a:off x="12204301" y="16580221"/>
              <a:ext cx="543146" cy="759785"/>
            </a:xfrm>
            <a:prstGeom prst="rect">
              <a:avLst/>
            </a:prstGeom>
            <a:solidFill>
              <a:srgbClr val="0909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85" name="グループ化 184">
              <a:extLst>
                <a:ext uri="{FF2B5EF4-FFF2-40B4-BE49-F238E27FC236}">
                  <a16:creationId xmlns:a16="http://schemas.microsoft.com/office/drawing/2014/main" id="{215595EE-C331-4FB9-8DCA-20FEDB1F6810}"/>
                </a:ext>
              </a:extLst>
            </p:cNvPr>
            <p:cNvGrpSpPr/>
            <p:nvPr/>
          </p:nvGrpSpPr>
          <p:grpSpPr>
            <a:xfrm>
              <a:off x="11412688" y="16213676"/>
              <a:ext cx="1465589" cy="2049876"/>
              <a:chOff x="11679388" y="16213676"/>
              <a:chExt cx="1465589" cy="2049876"/>
            </a:xfrm>
            <a:solidFill>
              <a:srgbClr val="3E3F49"/>
            </a:solidFill>
          </p:grpSpPr>
          <p:sp>
            <p:nvSpPr>
              <p:cNvPr id="85" name="台形 84">
                <a:extLst>
                  <a:ext uri="{FF2B5EF4-FFF2-40B4-BE49-F238E27FC236}">
                    <a16:creationId xmlns:a16="http://schemas.microsoft.com/office/drawing/2014/main" id="{44C54C5D-A22E-4C4F-93FA-5F85F9ECDDEE}"/>
                  </a:ext>
                </a:extLst>
              </p:cNvPr>
              <p:cNvSpPr/>
              <p:nvPr/>
            </p:nvSpPr>
            <p:spPr>
              <a:xfrm rot="13392035">
                <a:off x="11706411" y="16213676"/>
                <a:ext cx="451418" cy="2049876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7" name="フリーフォーム: 図形 86">
                <a:extLst>
                  <a:ext uri="{FF2B5EF4-FFF2-40B4-BE49-F238E27FC236}">
                    <a16:creationId xmlns:a16="http://schemas.microsoft.com/office/drawing/2014/main" id="{51483F47-0094-4591-ABC3-8BDC54D3DBB8}"/>
                  </a:ext>
                </a:extLst>
              </p:cNvPr>
              <p:cNvSpPr/>
              <p:nvPr/>
            </p:nvSpPr>
            <p:spPr>
              <a:xfrm rot="2735543">
                <a:off x="11763759" y="16877403"/>
                <a:ext cx="1296847" cy="1465589"/>
              </a:xfrm>
              <a:custGeom>
                <a:avLst/>
                <a:gdLst>
                  <a:gd name="connsiteX0" fmla="*/ 0 w 1912417"/>
                  <a:gd name="connsiteY0" fmla="*/ 0 h 2161256"/>
                  <a:gd name="connsiteX1" fmla="*/ 1912417 w 1912417"/>
                  <a:gd name="connsiteY1" fmla="*/ 0 h 2161256"/>
                  <a:gd name="connsiteX2" fmla="*/ 1912417 w 1912417"/>
                  <a:gd name="connsiteY2" fmla="*/ 2161256 h 2161256"/>
                  <a:gd name="connsiteX3" fmla="*/ 831946 w 1912417"/>
                  <a:gd name="connsiteY3" fmla="*/ 2161256 h 2161256"/>
                  <a:gd name="connsiteX4" fmla="*/ 818861 w 1912417"/>
                  <a:gd name="connsiteY4" fmla="*/ 2147077 h 2161256"/>
                  <a:gd name="connsiteX5" fmla="*/ 61462 w 1912417"/>
                  <a:gd name="connsiteY5" fmla="*/ 1706288 h 2161256"/>
                  <a:gd name="connsiteX6" fmla="*/ 0 w 1912417"/>
                  <a:gd name="connsiteY6" fmla="*/ 1691953 h 2161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12417" h="2161256">
                    <a:moveTo>
                      <a:pt x="0" y="0"/>
                    </a:moveTo>
                    <a:lnTo>
                      <a:pt x="1912417" y="0"/>
                    </a:lnTo>
                    <a:lnTo>
                      <a:pt x="1912417" y="2161256"/>
                    </a:lnTo>
                    <a:lnTo>
                      <a:pt x="831946" y="2161256"/>
                    </a:lnTo>
                    <a:lnTo>
                      <a:pt x="818861" y="2147077"/>
                    </a:lnTo>
                    <a:cubicBezTo>
                      <a:pt x="599122" y="1931835"/>
                      <a:pt x="337859" y="1784997"/>
                      <a:pt x="61462" y="1706288"/>
                    </a:cubicBezTo>
                    <a:lnTo>
                      <a:pt x="0" y="169195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" name="フリーフォーム: 図形 88">
                <a:extLst>
                  <a:ext uri="{FF2B5EF4-FFF2-40B4-BE49-F238E27FC236}">
                    <a16:creationId xmlns:a16="http://schemas.microsoft.com/office/drawing/2014/main" id="{C3E5AADB-20AD-4BD4-B910-28ED3E73B0EB}"/>
                  </a:ext>
                </a:extLst>
              </p:cNvPr>
              <p:cNvSpPr/>
              <p:nvPr/>
            </p:nvSpPr>
            <p:spPr>
              <a:xfrm rot="1505433">
                <a:off x="11876094" y="16329541"/>
                <a:ext cx="881745" cy="1213992"/>
              </a:xfrm>
              <a:custGeom>
                <a:avLst/>
                <a:gdLst>
                  <a:gd name="connsiteX0" fmla="*/ 478313 w 1300280"/>
                  <a:gd name="connsiteY0" fmla="*/ 0 h 1790233"/>
                  <a:gd name="connsiteX1" fmla="*/ 1300280 w 1300280"/>
                  <a:gd name="connsiteY1" fmla="*/ 1 h 1790233"/>
                  <a:gd name="connsiteX2" fmla="*/ 1300280 w 1300280"/>
                  <a:gd name="connsiteY2" fmla="*/ 1790233 h 1790233"/>
                  <a:gd name="connsiteX3" fmla="*/ 0 w 1300280"/>
                  <a:gd name="connsiteY3" fmla="*/ 1790233 h 17902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00280" h="1790233">
                    <a:moveTo>
                      <a:pt x="478313" y="0"/>
                    </a:moveTo>
                    <a:lnTo>
                      <a:pt x="1300280" y="1"/>
                    </a:lnTo>
                    <a:lnTo>
                      <a:pt x="1300280" y="1790233"/>
                    </a:lnTo>
                    <a:lnTo>
                      <a:pt x="0" y="179023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92" name="楕円 91">
              <a:extLst>
                <a:ext uri="{FF2B5EF4-FFF2-40B4-BE49-F238E27FC236}">
                  <a16:creationId xmlns:a16="http://schemas.microsoft.com/office/drawing/2014/main" id="{ACE13181-4A41-4B33-831D-B27BDD9D1D6A}"/>
                </a:ext>
              </a:extLst>
            </p:cNvPr>
            <p:cNvSpPr/>
            <p:nvPr/>
          </p:nvSpPr>
          <p:spPr>
            <a:xfrm>
              <a:off x="12412605" y="16719158"/>
              <a:ext cx="114244" cy="114244"/>
            </a:xfrm>
            <a:prstGeom prst="ellipse">
              <a:avLst/>
            </a:prstGeom>
            <a:solidFill>
              <a:srgbClr val="D255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楕円 92">
              <a:extLst>
                <a:ext uri="{FF2B5EF4-FFF2-40B4-BE49-F238E27FC236}">
                  <a16:creationId xmlns:a16="http://schemas.microsoft.com/office/drawing/2014/main" id="{24ACE678-F9CB-499E-A727-C28797CF893D}"/>
                </a:ext>
              </a:extLst>
            </p:cNvPr>
            <p:cNvSpPr/>
            <p:nvPr/>
          </p:nvSpPr>
          <p:spPr>
            <a:xfrm>
              <a:off x="12325366" y="16910076"/>
              <a:ext cx="114244" cy="114244"/>
            </a:xfrm>
            <a:prstGeom prst="ellipse">
              <a:avLst/>
            </a:prstGeom>
            <a:solidFill>
              <a:srgbClr val="D255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フリーフォーム: 図形 87">
              <a:extLst>
                <a:ext uri="{FF2B5EF4-FFF2-40B4-BE49-F238E27FC236}">
                  <a16:creationId xmlns:a16="http://schemas.microsoft.com/office/drawing/2014/main" id="{C4BA9A8F-F2C6-4439-984B-24B7616F86FF}"/>
                </a:ext>
              </a:extLst>
            </p:cNvPr>
            <p:cNvSpPr/>
            <p:nvPr/>
          </p:nvSpPr>
          <p:spPr>
            <a:xfrm rot="13392035">
              <a:off x="11058220" y="17362265"/>
              <a:ext cx="299059" cy="718930"/>
            </a:xfrm>
            <a:custGeom>
              <a:avLst/>
              <a:gdLst>
                <a:gd name="connsiteX0" fmla="*/ 441012 w 441012"/>
                <a:gd name="connsiteY0" fmla="*/ 1060182 h 1060182"/>
                <a:gd name="connsiteX1" fmla="*/ 410800 w 441012"/>
                <a:gd name="connsiteY1" fmla="*/ 1054848 h 1060182"/>
                <a:gd name="connsiteX2" fmla="*/ 83777 w 441012"/>
                <a:gd name="connsiteY2" fmla="*/ 946652 h 1060182"/>
                <a:gd name="connsiteX3" fmla="*/ 0 w 441012"/>
                <a:gd name="connsiteY3" fmla="*/ 904523 h 1060182"/>
                <a:gd name="connsiteX4" fmla="*/ 49799 w 441012"/>
                <a:gd name="connsiteY4" fmla="*/ 1 h 1060182"/>
                <a:gd name="connsiteX5" fmla="*/ 382644 w 441012"/>
                <a:gd name="connsiteY5" fmla="*/ 0 h 106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1012" h="1060182">
                  <a:moveTo>
                    <a:pt x="441012" y="1060182"/>
                  </a:moveTo>
                  <a:lnTo>
                    <a:pt x="410800" y="1054848"/>
                  </a:lnTo>
                  <a:cubicBezTo>
                    <a:pt x="299200" y="1029582"/>
                    <a:pt x="189630" y="993499"/>
                    <a:pt x="83777" y="946652"/>
                  </a:cubicBezTo>
                  <a:lnTo>
                    <a:pt x="0" y="904523"/>
                  </a:lnTo>
                  <a:lnTo>
                    <a:pt x="49799" y="1"/>
                  </a:lnTo>
                  <a:lnTo>
                    <a:pt x="382644" y="0"/>
                  </a:lnTo>
                  <a:close/>
                </a:path>
              </a:pathLst>
            </a:custGeom>
            <a:solidFill>
              <a:srgbClr val="933E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034" name="グループ化 1033">
            <a:extLst>
              <a:ext uri="{FF2B5EF4-FFF2-40B4-BE49-F238E27FC236}">
                <a16:creationId xmlns:a16="http://schemas.microsoft.com/office/drawing/2014/main" id="{0F0AB694-C01C-49E2-9801-947866FD7BDA}"/>
              </a:ext>
            </a:extLst>
          </p:cNvPr>
          <p:cNvGrpSpPr/>
          <p:nvPr/>
        </p:nvGrpSpPr>
        <p:grpSpPr>
          <a:xfrm>
            <a:off x="15519215" y="16213676"/>
            <a:ext cx="1820057" cy="2049876"/>
            <a:chOff x="15519215" y="16213676"/>
            <a:chExt cx="1820057" cy="2049876"/>
          </a:xfrm>
        </p:grpSpPr>
        <p:sp>
          <p:nvSpPr>
            <p:cNvPr id="70" name="正方形/長方形 69">
              <a:extLst>
                <a:ext uri="{FF2B5EF4-FFF2-40B4-BE49-F238E27FC236}">
                  <a16:creationId xmlns:a16="http://schemas.microsoft.com/office/drawing/2014/main" id="{534A3027-1853-42D1-A0D0-10682B492FB8}"/>
                </a:ext>
              </a:extLst>
            </p:cNvPr>
            <p:cNvSpPr/>
            <p:nvPr/>
          </p:nvSpPr>
          <p:spPr>
            <a:xfrm rot="20094567" flipH="1">
              <a:off x="15650045" y="16580221"/>
              <a:ext cx="543146" cy="759785"/>
            </a:xfrm>
            <a:prstGeom prst="rect">
              <a:avLst/>
            </a:prstGeom>
            <a:solidFill>
              <a:srgbClr val="0909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86" name="グループ化 185">
              <a:extLst>
                <a:ext uri="{FF2B5EF4-FFF2-40B4-BE49-F238E27FC236}">
                  <a16:creationId xmlns:a16="http://schemas.microsoft.com/office/drawing/2014/main" id="{112CB852-CD3A-45E8-932E-AE876473BD0C}"/>
                </a:ext>
              </a:extLst>
            </p:cNvPr>
            <p:cNvGrpSpPr/>
            <p:nvPr/>
          </p:nvGrpSpPr>
          <p:grpSpPr>
            <a:xfrm>
              <a:off x="15519215" y="16213676"/>
              <a:ext cx="1465589" cy="2049876"/>
              <a:chOff x="15785915" y="16213676"/>
              <a:chExt cx="1465589" cy="2049876"/>
            </a:xfrm>
            <a:solidFill>
              <a:srgbClr val="3E3F49"/>
            </a:solidFill>
          </p:grpSpPr>
          <p:sp>
            <p:nvSpPr>
              <p:cNvPr id="69" name="台形 68">
                <a:extLst>
                  <a:ext uri="{FF2B5EF4-FFF2-40B4-BE49-F238E27FC236}">
                    <a16:creationId xmlns:a16="http://schemas.microsoft.com/office/drawing/2014/main" id="{3EECE4F8-1A8D-4914-B936-1071E97E004F}"/>
                  </a:ext>
                </a:extLst>
              </p:cNvPr>
              <p:cNvSpPr/>
              <p:nvPr/>
            </p:nvSpPr>
            <p:spPr>
              <a:xfrm rot="8207965" flipH="1">
                <a:off x="16773063" y="16213676"/>
                <a:ext cx="451418" cy="2049876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1" name="フリーフォーム: 図形 70">
                <a:extLst>
                  <a:ext uri="{FF2B5EF4-FFF2-40B4-BE49-F238E27FC236}">
                    <a16:creationId xmlns:a16="http://schemas.microsoft.com/office/drawing/2014/main" id="{6E4E48B2-7E43-4572-AE94-A00F8770485E}"/>
                  </a:ext>
                </a:extLst>
              </p:cNvPr>
              <p:cNvSpPr/>
              <p:nvPr/>
            </p:nvSpPr>
            <p:spPr>
              <a:xfrm rot="18864457" flipH="1">
                <a:off x="15870286" y="16877403"/>
                <a:ext cx="1296847" cy="1465589"/>
              </a:xfrm>
              <a:custGeom>
                <a:avLst/>
                <a:gdLst>
                  <a:gd name="connsiteX0" fmla="*/ 0 w 1912417"/>
                  <a:gd name="connsiteY0" fmla="*/ 0 h 2161256"/>
                  <a:gd name="connsiteX1" fmla="*/ 1912417 w 1912417"/>
                  <a:gd name="connsiteY1" fmla="*/ 0 h 2161256"/>
                  <a:gd name="connsiteX2" fmla="*/ 1912417 w 1912417"/>
                  <a:gd name="connsiteY2" fmla="*/ 2161256 h 2161256"/>
                  <a:gd name="connsiteX3" fmla="*/ 831946 w 1912417"/>
                  <a:gd name="connsiteY3" fmla="*/ 2161256 h 2161256"/>
                  <a:gd name="connsiteX4" fmla="*/ 818861 w 1912417"/>
                  <a:gd name="connsiteY4" fmla="*/ 2147077 h 2161256"/>
                  <a:gd name="connsiteX5" fmla="*/ 61462 w 1912417"/>
                  <a:gd name="connsiteY5" fmla="*/ 1706288 h 2161256"/>
                  <a:gd name="connsiteX6" fmla="*/ 0 w 1912417"/>
                  <a:gd name="connsiteY6" fmla="*/ 1691953 h 2161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12417" h="2161256">
                    <a:moveTo>
                      <a:pt x="0" y="0"/>
                    </a:moveTo>
                    <a:lnTo>
                      <a:pt x="1912417" y="0"/>
                    </a:lnTo>
                    <a:lnTo>
                      <a:pt x="1912417" y="2161256"/>
                    </a:lnTo>
                    <a:lnTo>
                      <a:pt x="831946" y="2161256"/>
                    </a:lnTo>
                    <a:lnTo>
                      <a:pt x="818861" y="2147077"/>
                    </a:lnTo>
                    <a:cubicBezTo>
                      <a:pt x="599122" y="1931835"/>
                      <a:pt x="337859" y="1784997"/>
                      <a:pt x="61462" y="1706288"/>
                    </a:cubicBezTo>
                    <a:lnTo>
                      <a:pt x="0" y="169195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" name="フリーフォーム: 図形 72">
                <a:extLst>
                  <a:ext uri="{FF2B5EF4-FFF2-40B4-BE49-F238E27FC236}">
                    <a16:creationId xmlns:a16="http://schemas.microsoft.com/office/drawing/2014/main" id="{793B4CAC-D37D-496C-84E5-D8389536AA2B}"/>
                  </a:ext>
                </a:extLst>
              </p:cNvPr>
              <p:cNvSpPr/>
              <p:nvPr/>
            </p:nvSpPr>
            <p:spPr>
              <a:xfrm rot="20094567" flipH="1">
                <a:off x="16173052" y="16329541"/>
                <a:ext cx="881745" cy="1213992"/>
              </a:xfrm>
              <a:custGeom>
                <a:avLst/>
                <a:gdLst>
                  <a:gd name="connsiteX0" fmla="*/ 478313 w 1300280"/>
                  <a:gd name="connsiteY0" fmla="*/ 0 h 1790233"/>
                  <a:gd name="connsiteX1" fmla="*/ 1300280 w 1300280"/>
                  <a:gd name="connsiteY1" fmla="*/ 1 h 1790233"/>
                  <a:gd name="connsiteX2" fmla="*/ 1300280 w 1300280"/>
                  <a:gd name="connsiteY2" fmla="*/ 1790233 h 1790233"/>
                  <a:gd name="connsiteX3" fmla="*/ 0 w 1300280"/>
                  <a:gd name="connsiteY3" fmla="*/ 1790233 h 17902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00280" h="1790233">
                    <a:moveTo>
                      <a:pt x="478313" y="0"/>
                    </a:moveTo>
                    <a:lnTo>
                      <a:pt x="1300280" y="1"/>
                    </a:lnTo>
                    <a:lnTo>
                      <a:pt x="1300280" y="1790233"/>
                    </a:lnTo>
                    <a:lnTo>
                      <a:pt x="0" y="179023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6" name="楕円 75">
              <a:extLst>
                <a:ext uri="{FF2B5EF4-FFF2-40B4-BE49-F238E27FC236}">
                  <a16:creationId xmlns:a16="http://schemas.microsoft.com/office/drawing/2014/main" id="{CC6C97B2-0FEB-4C9F-B616-565ADBEB590D}"/>
                </a:ext>
              </a:extLst>
            </p:cNvPr>
            <p:cNvSpPr/>
            <p:nvPr/>
          </p:nvSpPr>
          <p:spPr>
            <a:xfrm flipH="1">
              <a:off x="15957882" y="16910076"/>
              <a:ext cx="114244" cy="114244"/>
            </a:xfrm>
            <a:prstGeom prst="ellipse">
              <a:avLst/>
            </a:prstGeom>
            <a:solidFill>
              <a:srgbClr val="D255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楕円 76">
              <a:extLst>
                <a:ext uri="{FF2B5EF4-FFF2-40B4-BE49-F238E27FC236}">
                  <a16:creationId xmlns:a16="http://schemas.microsoft.com/office/drawing/2014/main" id="{E25AD998-AFAA-4C55-9F50-299EA790C006}"/>
                </a:ext>
              </a:extLst>
            </p:cNvPr>
            <p:cNvSpPr/>
            <p:nvPr/>
          </p:nvSpPr>
          <p:spPr>
            <a:xfrm flipH="1">
              <a:off x="15870642" y="16719158"/>
              <a:ext cx="114244" cy="114244"/>
            </a:xfrm>
            <a:prstGeom prst="ellipse">
              <a:avLst/>
            </a:prstGeom>
            <a:solidFill>
              <a:srgbClr val="D255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フリーフォーム: 図形 71">
              <a:extLst>
                <a:ext uri="{FF2B5EF4-FFF2-40B4-BE49-F238E27FC236}">
                  <a16:creationId xmlns:a16="http://schemas.microsoft.com/office/drawing/2014/main" id="{0D48B29F-B98D-4026-B3D0-6E943BE15D11}"/>
                </a:ext>
              </a:extLst>
            </p:cNvPr>
            <p:cNvSpPr/>
            <p:nvPr/>
          </p:nvSpPr>
          <p:spPr>
            <a:xfrm rot="8207965" flipH="1">
              <a:off x="17040213" y="17362265"/>
              <a:ext cx="299059" cy="718930"/>
            </a:xfrm>
            <a:custGeom>
              <a:avLst/>
              <a:gdLst>
                <a:gd name="connsiteX0" fmla="*/ 441012 w 441012"/>
                <a:gd name="connsiteY0" fmla="*/ 1060182 h 1060182"/>
                <a:gd name="connsiteX1" fmla="*/ 410800 w 441012"/>
                <a:gd name="connsiteY1" fmla="*/ 1054848 h 1060182"/>
                <a:gd name="connsiteX2" fmla="*/ 83777 w 441012"/>
                <a:gd name="connsiteY2" fmla="*/ 946652 h 1060182"/>
                <a:gd name="connsiteX3" fmla="*/ 0 w 441012"/>
                <a:gd name="connsiteY3" fmla="*/ 904523 h 1060182"/>
                <a:gd name="connsiteX4" fmla="*/ 49799 w 441012"/>
                <a:gd name="connsiteY4" fmla="*/ 1 h 1060182"/>
                <a:gd name="connsiteX5" fmla="*/ 382644 w 441012"/>
                <a:gd name="connsiteY5" fmla="*/ 0 h 106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1012" h="1060182">
                  <a:moveTo>
                    <a:pt x="441012" y="1060182"/>
                  </a:moveTo>
                  <a:lnTo>
                    <a:pt x="410800" y="1054848"/>
                  </a:lnTo>
                  <a:cubicBezTo>
                    <a:pt x="299200" y="1029582"/>
                    <a:pt x="189630" y="993499"/>
                    <a:pt x="83777" y="946652"/>
                  </a:cubicBezTo>
                  <a:lnTo>
                    <a:pt x="0" y="904523"/>
                  </a:lnTo>
                  <a:lnTo>
                    <a:pt x="49799" y="1"/>
                  </a:lnTo>
                  <a:lnTo>
                    <a:pt x="382644" y="0"/>
                  </a:lnTo>
                  <a:close/>
                </a:path>
              </a:pathLst>
            </a:custGeom>
            <a:solidFill>
              <a:srgbClr val="933E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04AAFFED-DCB2-4A5F-885B-27C34FBAF882}"/>
              </a:ext>
            </a:extLst>
          </p:cNvPr>
          <p:cNvGrpSpPr/>
          <p:nvPr/>
        </p:nvGrpSpPr>
        <p:grpSpPr>
          <a:xfrm>
            <a:off x="12905831" y="4599940"/>
            <a:ext cx="2510431" cy="1254630"/>
            <a:chOff x="12905831" y="4599940"/>
            <a:chExt cx="2510431" cy="1254630"/>
          </a:xfrm>
        </p:grpSpPr>
        <p:sp>
          <p:nvSpPr>
            <p:cNvPr id="132" name="フリーフォーム: 図形 131">
              <a:extLst>
                <a:ext uri="{FF2B5EF4-FFF2-40B4-BE49-F238E27FC236}">
                  <a16:creationId xmlns:a16="http://schemas.microsoft.com/office/drawing/2014/main" id="{1C0C4E59-B69C-460A-BB61-C923286DE46C}"/>
                </a:ext>
              </a:extLst>
            </p:cNvPr>
            <p:cNvSpPr/>
            <p:nvPr/>
          </p:nvSpPr>
          <p:spPr>
            <a:xfrm>
              <a:off x="12905831" y="4599940"/>
              <a:ext cx="1022283" cy="1254628"/>
            </a:xfrm>
            <a:custGeom>
              <a:avLst/>
              <a:gdLst>
                <a:gd name="connsiteX0" fmla="*/ 294530 w 1507527"/>
                <a:gd name="connsiteY0" fmla="*/ 0 h 1850159"/>
                <a:gd name="connsiteX1" fmla="*/ 336371 w 1507527"/>
                <a:gd name="connsiteY1" fmla="*/ 8447 h 1850159"/>
                <a:gd name="connsiteX2" fmla="*/ 397229 w 1507527"/>
                <a:gd name="connsiteY2" fmla="*/ 27231 h 1850159"/>
                <a:gd name="connsiteX3" fmla="*/ 1495105 w 1507527"/>
                <a:gd name="connsiteY3" fmla="*/ 1152177 h 1850159"/>
                <a:gd name="connsiteX4" fmla="*/ 1507527 w 1507527"/>
                <a:gd name="connsiteY4" fmla="*/ 1187453 h 1850159"/>
                <a:gd name="connsiteX5" fmla="*/ 1361521 w 1507527"/>
                <a:gd name="connsiteY5" fmla="*/ 1209736 h 1850159"/>
                <a:gd name="connsiteX6" fmla="*/ 306034 w 1507527"/>
                <a:gd name="connsiteY6" fmla="*/ 1715027 h 1850159"/>
                <a:gd name="connsiteX7" fmla="*/ 157351 w 1507527"/>
                <a:gd name="connsiteY7" fmla="*/ 1850159 h 1850159"/>
                <a:gd name="connsiteX8" fmla="*/ 118238 w 1507527"/>
                <a:gd name="connsiteY8" fmla="*/ 1741247 h 1850159"/>
                <a:gd name="connsiteX9" fmla="*/ 0 w 1507527"/>
                <a:gd name="connsiteY9" fmla="*/ 990529 h 1850159"/>
                <a:gd name="connsiteX10" fmla="*/ 109197 w 1507527"/>
                <a:gd name="connsiteY10" fmla="*/ 268256 h 1850159"/>
                <a:gd name="connsiteX11" fmla="*/ 175460 w 1507527"/>
                <a:gd name="connsiteY11" fmla="*/ 87213 h 1850159"/>
                <a:gd name="connsiteX12" fmla="*/ 176127 w 1507527"/>
                <a:gd name="connsiteY12" fmla="*/ 87146 h 1850159"/>
                <a:gd name="connsiteX13" fmla="*/ 176917 w 1507527"/>
                <a:gd name="connsiteY13" fmla="*/ 83231 h 1850159"/>
                <a:gd name="connsiteX14" fmla="*/ 197063 w 1507527"/>
                <a:gd name="connsiteY14" fmla="*/ 45965 h 1850159"/>
                <a:gd name="connsiteX15" fmla="*/ 294530 w 1507527"/>
                <a:gd name="connsiteY15" fmla="*/ 0 h 1850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07527" h="1850159">
                  <a:moveTo>
                    <a:pt x="294530" y="0"/>
                  </a:moveTo>
                  <a:lnTo>
                    <a:pt x="336371" y="8447"/>
                  </a:lnTo>
                  <a:lnTo>
                    <a:pt x="397229" y="27231"/>
                  </a:lnTo>
                  <a:cubicBezTo>
                    <a:pt x="897616" y="238877"/>
                    <a:pt x="1295373" y="645657"/>
                    <a:pt x="1495105" y="1152177"/>
                  </a:cubicBezTo>
                  <a:lnTo>
                    <a:pt x="1507527" y="1187453"/>
                  </a:lnTo>
                  <a:lnTo>
                    <a:pt x="1361521" y="1209736"/>
                  </a:lnTo>
                  <a:cubicBezTo>
                    <a:pt x="966236" y="1290623"/>
                    <a:pt x="605929" y="1467532"/>
                    <a:pt x="306034" y="1715027"/>
                  </a:cubicBezTo>
                  <a:lnTo>
                    <a:pt x="157351" y="1850159"/>
                  </a:lnTo>
                  <a:lnTo>
                    <a:pt x="118238" y="1741247"/>
                  </a:lnTo>
                  <a:cubicBezTo>
                    <a:pt x="41483" y="1504837"/>
                    <a:pt x="0" y="1252527"/>
                    <a:pt x="0" y="990529"/>
                  </a:cubicBezTo>
                  <a:cubicBezTo>
                    <a:pt x="0" y="739011"/>
                    <a:pt x="38230" y="496422"/>
                    <a:pt x="109197" y="268256"/>
                  </a:cubicBezTo>
                  <a:lnTo>
                    <a:pt x="175460" y="87213"/>
                  </a:lnTo>
                  <a:lnTo>
                    <a:pt x="176127" y="87146"/>
                  </a:lnTo>
                  <a:lnTo>
                    <a:pt x="176917" y="83231"/>
                  </a:lnTo>
                  <a:lnTo>
                    <a:pt x="197063" y="45965"/>
                  </a:lnTo>
                  <a:cubicBezTo>
                    <a:pt x="220230" y="17893"/>
                    <a:pt x="255291" y="0"/>
                    <a:pt x="294530" y="0"/>
                  </a:cubicBezTo>
                  <a:close/>
                </a:path>
              </a:pathLst>
            </a:custGeom>
            <a:solidFill>
              <a:srgbClr val="D25539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3" name="フリーフォーム: 図形 132">
              <a:extLst>
                <a:ext uri="{FF2B5EF4-FFF2-40B4-BE49-F238E27FC236}">
                  <a16:creationId xmlns:a16="http://schemas.microsoft.com/office/drawing/2014/main" id="{A4E0D5BE-1547-4B09-BDF3-9E1DC6E8933E}"/>
                </a:ext>
              </a:extLst>
            </p:cNvPr>
            <p:cNvSpPr/>
            <p:nvPr/>
          </p:nvSpPr>
          <p:spPr>
            <a:xfrm>
              <a:off x="14393978" y="4599940"/>
              <a:ext cx="1022284" cy="1254630"/>
            </a:xfrm>
            <a:custGeom>
              <a:avLst/>
              <a:gdLst>
                <a:gd name="connsiteX0" fmla="*/ 1213559 w 1507528"/>
                <a:gd name="connsiteY0" fmla="*/ 0 h 1850161"/>
                <a:gd name="connsiteX1" fmla="*/ 1302874 w 1507528"/>
                <a:gd name="connsiteY1" fmla="*/ 36995 h 1850161"/>
                <a:gd name="connsiteX2" fmla="*/ 1326529 w 1507528"/>
                <a:gd name="connsiteY2" fmla="*/ 72081 h 1850161"/>
                <a:gd name="connsiteX3" fmla="*/ 1398331 w 1507528"/>
                <a:gd name="connsiteY3" fmla="*/ 268257 h 1850161"/>
                <a:gd name="connsiteX4" fmla="*/ 1507528 w 1507528"/>
                <a:gd name="connsiteY4" fmla="*/ 990530 h 1850161"/>
                <a:gd name="connsiteX5" fmla="*/ 1389290 w 1507528"/>
                <a:gd name="connsiteY5" fmla="*/ 1741248 h 1850161"/>
                <a:gd name="connsiteX6" fmla="*/ 1350177 w 1507528"/>
                <a:gd name="connsiteY6" fmla="*/ 1850161 h 1850161"/>
                <a:gd name="connsiteX7" fmla="*/ 1201494 w 1507528"/>
                <a:gd name="connsiteY7" fmla="*/ 1715028 h 1850161"/>
                <a:gd name="connsiteX8" fmla="*/ 146006 w 1507528"/>
                <a:gd name="connsiteY8" fmla="*/ 1209737 h 1850161"/>
                <a:gd name="connsiteX9" fmla="*/ 0 w 1507528"/>
                <a:gd name="connsiteY9" fmla="*/ 1187454 h 1850161"/>
                <a:gd name="connsiteX10" fmla="*/ 12422 w 1507528"/>
                <a:gd name="connsiteY10" fmla="*/ 1152178 h 1850161"/>
                <a:gd name="connsiteX11" fmla="*/ 1110298 w 1507528"/>
                <a:gd name="connsiteY11" fmla="*/ 27232 h 1850161"/>
                <a:gd name="connsiteX12" fmla="*/ 1171025 w 1507528"/>
                <a:gd name="connsiteY12" fmla="*/ 5006 h 1850161"/>
                <a:gd name="connsiteX13" fmla="*/ 1213559 w 1507528"/>
                <a:gd name="connsiteY13" fmla="*/ 0 h 1850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07528" h="1850161">
                  <a:moveTo>
                    <a:pt x="1213559" y="0"/>
                  </a:moveTo>
                  <a:cubicBezTo>
                    <a:pt x="1248439" y="0"/>
                    <a:pt x="1280016" y="14138"/>
                    <a:pt x="1302874" y="36995"/>
                  </a:cubicBezTo>
                  <a:lnTo>
                    <a:pt x="1326529" y="72081"/>
                  </a:lnTo>
                  <a:lnTo>
                    <a:pt x="1398331" y="268257"/>
                  </a:lnTo>
                  <a:cubicBezTo>
                    <a:pt x="1469298" y="496423"/>
                    <a:pt x="1507528" y="739012"/>
                    <a:pt x="1507528" y="990530"/>
                  </a:cubicBezTo>
                  <a:cubicBezTo>
                    <a:pt x="1507528" y="1252528"/>
                    <a:pt x="1466045" y="1504838"/>
                    <a:pt x="1389290" y="1741248"/>
                  </a:cubicBezTo>
                  <a:lnTo>
                    <a:pt x="1350177" y="1850161"/>
                  </a:lnTo>
                  <a:lnTo>
                    <a:pt x="1201494" y="1715028"/>
                  </a:lnTo>
                  <a:cubicBezTo>
                    <a:pt x="901599" y="1467533"/>
                    <a:pt x="541291" y="1290624"/>
                    <a:pt x="146006" y="1209737"/>
                  </a:cubicBezTo>
                  <a:lnTo>
                    <a:pt x="0" y="1187454"/>
                  </a:lnTo>
                  <a:lnTo>
                    <a:pt x="12422" y="1152178"/>
                  </a:lnTo>
                  <a:cubicBezTo>
                    <a:pt x="212155" y="645658"/>
                    <a:pt x="609911" y="238878"/>
                    <a:pt x="1110298" y="27232"/>
                  </a:cubicBezTo>
                  <a:lnTo>
                    <a:pt x="1171025" y="5006"/>
                  </a:lnTo>
                  <a:cubicBezTo>
                    <a:pt x="1187585" y="955"/>
                    <a:pt x="1199381" y="1669"/>
                    <a:pt x="1213559" y="0"/>
                  </a:cubicBezTo>
                  <a:close/>
                </a:path>
              </a:pathLst>
            </a:custGeom>
            <a:solidFill>
              <a:srgbClr val="D25539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4" name="フリーフォーム: 図形 133">
              <a:extLst>
                <a:ext uri="{FF2B5EF4-FFF2-40B4-BE49-F238E27FC236}">
                  <a16:creationId xmlns:a16="http://schemas.microsoft.com/office/drawing/2014/main" id="{30E21E47-4CDB-407C-9F8D-B9BF4317863B}"/>
                </a:ext>
              </a:extLst>
            </p:cNvPr>
            <p:cNvSpPr/>
            <p:nvPr/>
          </p:nvSpPr>
          <p:spPr>
            <a:xfrm>
              <a:off x="13873079" y="5207047"/>
              <a:ext cx="575936" cy="206528"/>
            </a:xfrm>
            <a:custGeom>
              <a:avLst/>
              <a:gdLst>
                <a:gd name="connsiteX0" fmla="*/ 201326 w 849313"/>
                <a:gd name="connsiteY0" fmla="*/ 0 h 304560"/>
                <a:gd name="connsiteX1" fmla="*/ 647987 w 849313"/>
                <a:gd name="connsiteY1" fmla="*/ 0 h 304560"/>
                <a:gd name="connsiteX2" fmla="*/ 849313 w 849313"/>
                <a:gd name="connsiteY2" fmla="*/ 201326 h 304560"/>
                <a:gd name="connsiteX3" fmla="*/ 849313 w 849313"/>
                <a:gd name="connsiteY3" fmla="*/ 304560 h 304560"/>
                <a:gd name="connsiteX4" fmla="*/ 672994 w 849313"/>
                <a:gd name="connsiteY4" fmla="*/ 277651 h 304560"/>
                <a:gd name="connsiteX5" fmla="*/ 424656 w 849313"/>
                <a:gd name="connsiteY5" fmla="*/ 265111 h 304560"/>
                <a:gd name="connsiteX6" fmla="*/ 176318 w 849313"/>
                <a:gd name="connsiteY6" fmla="*/ 277651 h 304560"/>
                <a:gd name="connsiteX7" fmla="*/ 0 w 849313"/>
                <a:gd name="connsiteY7" fmla="*/ 304560 h 304560"/>
                <a:gd name="connsiteX8" fmla="*/ 0 w 849313"/>
                <a:gd name="connsiteY8" fmla="*/ 201326 h 304560"/>
                <a:gd name="connsiteX9" fmla="*/ 201326 w 849313"/>
                <a:gd name="connsiteY9" fmla="*/ 0 h 304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49313" h="304560">
                  <a:moveTo>
                    <a:pt x="201326" y="0"/>
                  </a:moveTo>
                  <a:lnTo>
                    <a:pt x="647987" y="0"/>
                  </a:lnTo>
                  <a:cubicBezTo>
                    <a:pt x="759176" y="0"/>
                    <a:pt x="849313" y="90137"/>
                    <a:pt x="849313" y="201326"/>
                  </a:cubicBezTo>
                  <a:lnTo>
                    <a:pt x="849313" y="304560"/>
                  </a:lnTo>
                  <a:lnTo>
                    <a:pt x="672994" y="277651"/>
                  </a:lnTo>
                  <a:cubicBezTo>
                    <a:pt x="591343" y="269359"/>
                    <a:pt x="508495" y="265111"/>
                    <a:pt x="424656" y="265111"/>
                  </a:cubicBezTo>
                  <a:cubicBezTo>
                    <a:pt x="340817" y="265111"/>
                    <a:pt x="257969" y="269359"/>
                    <a:pt x="176318" y="277651"/>
                  </a:cubicBezTo>
                  <a:lnTo>
                    <a:pt x="0" y="304560"/>
                  </a:lnTo>
                  <a:lnTo>
                    <a:pt x="0" y="201326"/>
                  </a:lnTo>
                  <a:cubicBezTo>
                    <a:pt x="0" y="90137"/>
                    <a:pt x="90137" y="0"/>
                    <a:pt x="201326" y="0"/>
                  </a:cubicBezTo>
                  <a:close/>
                </a:path>
              </a:pathLst>
            </a:custGeom>
            <a:solidFill>
              <a:srgbClr val="D692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25" name="正方形/長方形 1024">
            <a:extLst>
              <a:ext uri="{FF2B5EF4-FFF2-40B4-BE49-F238E27FC236}">
                <a16:creationId xmlns:a16="http://schemas.microsoft.com/office/drawing/2014/main" id="{574E82A2-3A00-4117-8B46-D3C30DEF0C94}"/>
              </a:ext>
            </a:extLst>
          </p:cNvPr>
          <p:cNvSpPr/>
          <p:nvPr/>
        </p:nvSpPr>
        <p:spPr>
          <a:xfrm>
            <a:off x="0" y="19173371"/>
            <a:ext cx="38100000" cy="2257879"/>
          </a:xfrm>
          <a:prstGeom prst="rect">
            <a:avLst/>
          </a:prstGeom>
          <a:solidFill>
            <a:srgbClr val="2722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6AD31FD8-01C4-4AC0-918B-55B026CAD1E7}"/>
              </a:ext>
            </a:extLst>
          </p:cNvPr>
          <p:cNvSpPr/>
          <p:nvPr/>
        </p:nvSpPr>
        <p:spPr>
          <a:xfrm>
            <a:off x="11409061" y="17038621"/>
            <a:ext cx="2632078" cy="2090186"/>
          </a:xfrm>
          <a:custGeom>
            <a:avLst/>
            <a:gdLst>
              <a:gd name="connsiteX0" fmla="*/ 1940719 w 3881438"/>
              <a:gd name="connsiteY0" fmla="*/ 0 h 3082328"/>
              <a:gd name="connsiteX1" fmla="*/ 3881438 w 3881438"/>
              <a:gd name="connsiteY1" fmla="*/ 1940720 h 3082328"/>
              <a:gd name="connsiteX2" fmla="*/ 3549994 w 3881438"/>
              <a:gd name="connsiteY2" fmla="*/ 3025794 h 3082328"/>
              <a:gd name="connsiteX3" fmla="*/ 3507718 w 3881438"/>
              <a:gd name="connsiteY3" fmla="*/ 3082328 h 3082328"/>
              <a:gd name="connsiteX4" fmla="*/ 373720 w 3881438"/>
              <a:gd name="connsiteY4" fmla="*/ 3082328 h 3082328"/>
              <a:gd name="connsiteX5" fmla="*/ 331444 w 3881438"/>
              <a:gd name="connsiteY5" fmla="*/ 3025794 h 3082328"/>
              <a:gd name="connsiteX6" fmla="*/ 0 w 3881438"/>
              <a:gd name="connsiteY6" fmla="*/ 1940720 h 3082328"/>
              <a:gd name="connsiteX7" fmla="*/ 1940719 w 3881438"/>
              <a:gd name="connsiteY7" fmla="*/ 0 h 3082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81438" h="3082328">
                <a:moveTo>
                  <a:pt x="1940719" y="0"/>
                </a:moveTo>
                <a:cubicBezTo>
                  <a:pt x="3012549" y="0"/>
                  <a:pt x="3881438" y="868888"/>
                  <a:pt x="3881438" y="1940720"/>
                </a:cubicBezTo>
                <a:cubicBezTo>
                  <a:pt x="3881438" y="2342656"/>
                  <a:pt x="3759251" y="2716052"/>
                  <a:pt x="3549994" y="3025794"/>
                </a:cubicBezTo>
                <a:lnTo>
                  <a:pt x="3507718" y="3082328"/>
                </a:lnTo>
                <a:lnTo>
                  <a:pt x="373720" y="3082328"/>
                </a:lnTo>
                <a:lnTo>
                  <a:pt x="331444" y="3025794"/>
                </a:lnTo>
                <a:cubicBezTo>
                  <a:pt x="122188" y="2716052"/>
                  <a:pt x="0" y="2342656"/>
                  <a:pt x="0" y="1940720"/>
                </a:cubicBezTo>
                <a:cubicBezTo>
                  <a:pt x="0" y="868888"/>
                  <a:pt x="868889" y="0"/>
                  <a:pt x="1940719" y="0"/>
                </a:cubicBezTo>
                <a:close/>
              </a:path>
            </a:pathLst>
          </a:custGeom>
          <a:solidFill>
            <a:srgbClr val="D25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91" name="四角形: 上の 2 つの角を丸める 90">
            <a:extLst>
              <a:ext uri="{FF2B5EF4-FFF2-40B4-BE49-F238E27FC236}">
                <a16:creationId xmlns:a16="http://schemas.microsoft.com/office/drawing/2014/main" id="{5C45CA5B-0859-4E27-A719-2647DEFD171A}"/>
              </a:ext>
            </a:extLst>
          </p:cNvPr>
          <p:cNvSpPr/>
          <p:nvPr/>
        </p:nvSpPr>
        <p:spPr>
          <a:xfrm rot="10800000">
            <a:off x="11518865" y="18885774"/>
            <a:ext cx="2412469" cy="288245"/>
          </a:xfrm>
          <a:prstGeom prst="round2SameRect">
            <a:avLst>
              <a:gd name="adj1" fmla="val 19989"/>
              <a:gd name="adj2" fmla="val 0"/>
            </a:avLst>
          </a:prstGeom>
          <a:solidFill>
            <a:srgbClr val="3E3F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8C3EBC56-2C4B-4B8A-9964-3E365137DE0E}"/>
              </a:ext>
            </a:extLst>
          </p:cNvPr>
          <p:cNvSpPr/>
          <p:nvPr/>
        </p:nvSpPr>
        <p:spPr>
          <a:xfrm flipH="1">
            <a:off x="14356351" y="17038621"/>
            <a:ext cx="2632078" cy="2090186"/>
          </a:xfrm>
          <a:custGeom>
            <a:avLst/>
            <a:gdLst>
              <a:gd name="connsiteX0" fmla="*/ 1940719 w 3881438"/>
              <a:gd name="connsiteY0" fmla="*/ 0 h 3082328"/>
              <a:gd name="connsiteX1" fmla="*/ 3881438 w 3881438"/>
              <a:gd name="connsiteY1" fmla="*/ 1940720 h 3082328"/>
              <a:gd name="connsiteX2" fmla="*/ 3549994 w 3881438"/>
              <a:gd name="connsiteY2" fmla="*/ 3025794 h 3082328"/>
              <a:gd name="connsiteX3" fmla="*/ 3507718 w 3881438"/>
              <a:gd name="connsiteY3" fmla="*/ 3082328 h 3082328"/>
              <a:gd name="connsiteX4" fmla="*/ 373720 w 3881438"/>
              <a:gd name="connsiteY4" fmla="*/ 3082328 h 3082328"/>
              <a:gd name="connsiteX5" fmla="*/ 331444 w 3881438"/>
              <a:gd name="connsiteY5" fmla="*/ 3025794 h 3082328"/>
              <a:gd name="connsiteX6" fmla="*/ 0 w 3881438"/>
              <a:gd name="connsiteY6" fmla="*/ 1940720 h 3082328"/>
              <a:gd name="connsiteX7" fmla="*/ 1940719 w 3881438"/>
              <a:gd name="connsiteY7" fmla="*/ 0 h 3082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81438" h="3082328">
                <a:moveTo>
                  <a:pt x="1940719" y="0"/>
                </a:moveTo>
                <a:cubicBezTo>
                  <a:pt x="3012549" y="0"/>
                  <a:pt x="3881438" y="868888"/>
                  <a:pt x="3881438" y="1940720"/>
                </a:cubicBezTo>
                <a:cubicBezTo>
                  <a:pt x="3881438" y="2342656"/>
                  <a:pt x="3759251" y="2716052"/>
                  <a:pt x="3549994" y="3025794"/>
                </a:cubicBezTo>
                <a:lnTo>
                  <a:pt x="3507718" y="3082328"/>
                </a:lnTo>
                <a:lnTo>
                  <a:pt x="373720" y="3082328"/>
                </a:lnTo>
                <a:lnTo>
                  <a:pt x="331444" y="3025794"/>
                </a:lnTo>
                <a:cubicBezTo>
                  <a:pt x="122188" y="2716052"/>
                  <a:pt x="0" y="2342656"/>
                  <a:pt x="0" y="1940720"/>
                </a:cubicBezTo>
                <a:cubicBezTo>
                  <a:pt x="0" y="868888"/>
                  <a:pt x="868889" y="0"/>
                  <a:pt x="1940719" y="0"/>
                </a:cubicBezTo>
                <a:close/>
              </a:path>
            </a:pathLst>
          </a:custGeom>
          <a:solidFill>
            <a:srgbClr val="D25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75" name="四角形: 上の 2 つの角を丸める 74">
            <a:extLst>
              <a:ext uri="{FF2B5EF4-FFF2-40B4-BE49-F238E27FC236}">
                <a16:creationId xmlns:a16="http://schemas.microsoft.com/office/drawing/2014/main" id="{5EFC99B2-91D8-481B-A5A5-CF10F4699427}"/>
              </a:ext>
            </a:extLst>
          </p:cNvPr>
          <p:cNvSpPr/>
          <p:nvPr/>
        </p:nvSpPr>
        <p:spPr>
          <a:xfrm rot="10800000" flipH="1">
            <a:off x="14466156" y="18885775"/>
            <a:ext cx="2412469" cy="288244"/>
          </a:xfrm>
          <a:prstGeom prst="round2SameRect">
            <a:avLst>
              <a:gd name="adj1" fmla="val 19989"/>
              <a:gd name="adj2" fmla="val 0"/>
            </a:avLst>
          </a:prstGeom>
          <a:solidFill>
            <a:srgbClr val="3E3F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6105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D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二等辺三角形 201">
            <a:extLst>
              <a:ext uri="{FF2B5EF4-FFF2-40B4-BE49-F238E27FC236}">
                <a16:creationId xmlns:a16="http://schemas.microsoft.com/office/drawing/2014/main" id="{BE29A37C-A2E2-4AAA-ABD2-FDDC437E06E0}"/>
              </a:ext>
            </a:extLst>
          </p:cNvPr>
          <p:cNvSpPr/>
          <p:nvPr/>
        </p:nvSpPr>
        <p:spPr>
          <a:xfrm rot="1825736">
            <a:off x="13808318" y="-8470648"/>
            <a:ext cx="15226551" cy="36918900"/>
          </a:xfrm>
          <a:prstGeom prst="triangle">
            <a:avLst/>
          </a:prstGeom>
          <a:noFill/>
          <a:ln w="190500">
            <a:solidFill>
              <a:srgbClr val="1334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二等辺三角形 1023">
            <a:extLst>
              <a:ext uri="{FF2B5EF4-FFF2-40B4-BE49-F238E27FC236}">
                <a16:creationId xmlns:a16="http://schemas.microsoft.com/office/drawing/2014/main" id="{C97E42AA-2BBF-402A-A65C-C5D4D1E4F1C3}"/>
              </a:ext>
            </a:extLst>
          </p:cNvPr>
          <p:cNvSpPr/>
          <p:nvPr/>
        </p:nvSpPr>
        <p:spPr>
          <a:xfrm rot="1825736">
            <a:off x="13929957" y="-8917905"/>
            <a:ext cx="15226551" cy="37399238"/>
          </a:xfrm>
          <a:custGeom>
            <a:avLst/>
            <a:gdLst>
              <a:gd name="connsiteX0" fmla="*/ 0 w 15226551"/>
              <a:gd name="connsiteY0" fmla="*/ 36918900 h 36918900"/>
              <a:gd name="connsiteX1" fmla="*/ 7613276 w 15226551"/>
              <a:gd name="connsiteY1" fmla="*/ 0 h 36918900"/>
              <a:gd name="connsiteX2" fmla="*/ 15226551 w 15226551"/>
              <a:gd name="connsiteY2" fmla="*/ 36918900 h 36918900"/>
              <a:gd name="connsiteX3" fmla="*/ 0 w 15226551"/>
              <a:gd name="connsiteY3" fmla="*/ 36918900 h 36918900"/>
              <a:gd name="connsiteX0" fmla="*/ 0 w 15226551"/>
              <a:gd name="connsiteY0" fmla="*/ 37468610 h 37468610"/>
              <a:gd name="connsiteX1" fmla="*/ 8925283 w 15226551"/>
              <a:gd name="connsiteY1" fmla="*/ 0 h 37468610"/>
              <a:gd name="connsiteX2" fmla="*/ 15226551 w 15226551"/>
              <a:gd name="connsiteY2" fmla="*/ 37468610 h 37468610"/>
              <a:gd name="connsiteX3" fmla="*/ 0 w 15226551"/>
              <a:gd name="connsiteY3" fmla="*/ 37468610 h 37468610"/>
              <a:gd name="connsiteX0" fmla="*/ 0 w 15226551"/>
              <a:gd name="connsiteY0" fmla="*/ 37399238 h 37399238"/>
              <a:gd name="connsiteX1" fmla="*/ 8656726 w 15226551"/>
              <a:gd name="connsiteY1" fmla="*/ 0 h 37399238"/>
              <a:gd name="connsiteX2" fmla="*/ 15226551 w 15226551"/>
              <a:gd name="connsiteY2" fmla="*/ 37399238 h 37399238"/>
              <a:gd name="connsiteX3" fmla="*/ 0 w 15226551"/>
              <a:gd name="connsiteY3" fmla="*/ 37399238 h 37399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26551" h="37399238">
                <a:moveTo>
                  <a:pt x="0" y="37399238"/>
                </a:moveTo>
                <a:lnTo>
                  <a:pt x="8656726" y="0"/>
                </a:lnTo>
                <a:lnTo>
                  <a:pt x="15226551" y="37399238"/>
                </a:lnTo>
                <a:lnTo>
                  <a:pt x="0" y="37399238"/>
                </a:lnTo>
                <a:close/>
              </a:path>
            </a:pathLst>
          </a:custGeom>
          <a:solidFill>
            <a:srgbClr val="1334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28" name="グループ化 1027">
            <a:extLst>
              <a:ext uri="{FF2B5EF4-FFF2-40B4-BE49-F238E27FC236}">
                <a16:creationId xmlns:a16="http://schemas.microsoft.com/office/drawing/2014/main" id="{628CA8C6-A38D-4251-84C0-9D459299AB90}"/>
              </a:ext>
            </a:extLst>
          </p:cNvPr>
          <p:cNvGrpSpPr/>
          <p:nvPr/>
        </p:nvGrpSpPr>
        <p:grpSpPr>
          <a:xfrm>
            <a:off x="20779167" y="11685745"/>
            <a:ext cx="2685138" cy="7493918"/>
            <a:chOff x="20779167" y="11685745"/>
            <a:chExt cx="2685138" cy="7493918"/>
          </a:xfrm>
        </p:grpSpPr>
        <p:sp>
          <p:nvSpPr>
            <p:cNvPr id="3" name="台形 2">
              <a:extLst>
                <a:ext uri="{FF2B5EF4-FFF2-40B4-BE49-F238E27FC236}">
                  <a16:creationId xmlns:a16="http://schemas.microsoft.com/office/drawing/2014/main" id="{A183D8CC-0690-4282-8828-43581CA2417C}"/>
                </a:ext>
              </a:extLst>
            </p:cNvPr>
            <p:cNvSpPr/>
            <p:nvPr/>
          </p:nvSpPr>
          <p:spPr>
            <a:xfrm rot="10800000">
              <a:off x="22350161" y="17744888"/>
              <a:ext cx="447107" cy="1434775"/>
            </a:xfrm>
            <a:prstGeom prst="trapezoid">
              <a:avLst/>
            </a:prstGeom>
            <a:solidFill>
              <a:srgbClr val="1334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2806DF03-6639-4699-AF89-720CC5D9CC3F}"/>
                </a:ext>
              </a:extLst>
            </p:cNvPr>
            <p:cNvSpPr/>
            <p:nvPr/>
          </p:nvSpPr>
          <p:spPr>
            <a:xfrm>
              <a:off x="21823756" y="15768935"/>
              <a:ext cx="1640549" cy="2402087"/>
            </a:xfrm>
            <a:custGeom>
              <a:avLst/>
              <a:gdLst>
                <a:gd name="connsiteX0" fmla="*/ 1698778 w 2415290"/>
                <a:gd name="connsiteY0" fmla="*/ 0 h 3536460"/>
                <a:gd name="connsiteX1" fmla="*/ 1734874 w 2415290"/>
                <a:gd name="connsiteY1" fmla="*/ 2533548 h 3536460"/>
                <a:gd name="connsiteX2" fmla="*/ 1859078 w 2415290"/>
                <a:gd name="connsiteY2" fmla="*/ 2572104 h 3536460"/>
                <a:gd name="connsiteX3" fmla="*/ 2067036 w 2415290"/>
                <a:gd name="connsiteY3" fmla="*/ 2593068 h 3536460"/>
                <a:gd name="connsiteX4" fmla="*/ 2274992 w 2415290"/>
                <a:gd name="connsiteY4" fmla="*/ 2572104 h 3536460"/>
                <a:gd name="connsiteX5" fmla="*/ 2282428 w 2415290"/>
                <a:gd name="connsiteY5" fmla="*/ 2569796 h 3536460"/>
                <a:gd name="connsiteX6" fmla="*/ 2325754 w 2415290"/>
                <a:gd name="connsiteY6" fmla="*/ 2622308 h 3536460"/>
                <a:gd name="connsiteX7" fmla="*/ 2415290 w 2415290"/>
                <a:gd name="connsiteY7" fmla="*/ 2915424 h 3536460"/>
                <a:gd name="connsiteX8" fmla="*/ 1996690 w 2415290"/>
                <a:gd name="connsiteY8" fmla="*/ 3429028 h 3536460"/>
                <a:gd name="connsiteX9" fmla="*/ 1939668 w 2415290"/>
                <a:gd name="connsiteY9" fmla="*/ 3434776 h 3536460"/>
                <a:gd name="connsiteX10" fmla="*/ 1930118 w 2415290"/>
                <a:gd name="connsiteY10" fmla="*/ 3404010 h 3536460"/>
                <a:gd name="connsiteX11" fmla="*/ 1529988 w 2415290"/>
                <a:gd name="connsiteY11" fmla="*/ 3138788 h 3536460"/>
                <a:gd name="connsiteX12" fmla="*/ 1104560 w 2415290"/>
                <a:gd name="connsiteY12" fmla="*/ 3485524 h 3536460"/>
                <a:gd name="connsiteX13" fmla="*/ 1099424 w 2415290"/>
                <a:gd name="connsiteY13" fmla="*/ 3536460 h 3536460"/>
                <a:gd name="connsiteX14" fmla="*/ 1075844 w 2415290"/>
                <a:gd name="connsiteY14" fmla="*/ 3525460 h 3536460"/>
                <a:gd name="connsiteX15" fmla="*/ 861018 w 2415290"/>
                <a:gd name="connsiteY15" fmla="*/ 3228588 h 3536460"/>
                <a:gd name="connsiteX16" fmla="*/ 0 w 2415290"/>
                <a:gd name="connsiteY16" fmla="*/ 0 h 3536460"/>
                <a:gd name="connsiteX17" fmla="*/ 2 w 2415290"/>
                <a:gd name="connsiteY17" fmla="*/ 2 h 3536460"/>
                <a:gd name="connsiteX18" fmla="*/ 1698778 w 2415290"/>
                <a:gd name="connsiteY18" fmla="*/ 2 h 3536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415290" h="3536460">
                  <a:moveTo>
                    <a:pt x="1698778" y="0"/>
                  </a:moveTo>
                  <a:lnTo>
                    <a:pt x="1734874" y="2533548"/>
                  </a:lnTo>
                  <a:lnTo>
                    <a:pt x="1859078" y="2572104"/>
                  </a:lnTo>
                  <a:cubicBezTo>
                    <a:pt x="1926250" y="2585848"/>
                    <a:pt x="1995800" y="2593068"/>
                    <a:pt x="2067036" y="2593068"/>
                  </a:cubicBezTo>
                  <a:cubicBezTo>
                    <a:pt x="2138270" y="2593068"/>
                    <a:pt x="2207820" y="2585848"/>
                    <a:pt x="2274992" y="2572104"/>
                  </a:cubicBezTo>
                  <a:lnTo>
                    <a:pt x="2282428" y="2569796"/>
                  </a:lnTo>
                  <a:lnTo>
                    <a:pt x="2325754" y="2622308"/>
                  </a:lnTo>
                  <a:cubicBezTo>
                    <a:pt x="2382280" y="2705980"/>
                    <a:pt x="2415290" y="2806848"/>
                    <a:pt x="2415290" y="2915424"/>
                  </a:cubicBezTo>
                  <a:cubicBezTo>
                    <a:pt x="2415290" y="3168772"/>
                    <a:pt x="2235582" y="3380144"/>
                    <a:pt x="1996690" y="3429028"/>
                  </a:cubicBezTo>
                  <a:lnTo>
                    <a:pt x="1939668" y="3434776"/>
                  </a:lnTo>
                  <a:lnTo>
                    <a:pt x="1930118" y="3404010"/>
                  </a:lnTo>
                  <a:cubicBezTo>
                    <a:pt x="1864194" y="3248150"/>
                    <a:pt x="1709860" y="3138788"/>
                    <a:pt x="1529988" y="3138788"/>
                  </a:cubicBezTo>
                  <a:cubicBezTo>
                    <a:pt x="1320134" y="3138788"/>
                    <a:pt x="1145050" y="3287640"/>
                    <a:pt x="1104560" y="3485524"/>
                  </a:cubicBezTo>
                  <a:lnTo>
                    <a:pt x="1099424" y="3536460"/>
                  </a:lnTo>
                  <a:lnTo>
                    <a:pt x="1075844" y="3525460"/>
                  </a:lnTo>
                  <a:cubicBezTo>
                    <a:pt x="966944" y="3462840"/>
                    <a:pt x="886996" y="3355544"/>
                    <a:pt x="861018" y="3228588"/>
                  </a:cubicBezTo>
                  <a:lnTo>
                    <a:pt x="0" y="0"/>
                  </a:lnTo>
                  <a:lnTo>
                    <a:pt x="2" y="2"/>
                  </a:lnTo>
                  <a:lnTo>
                    <a:pt x="1698778" y="2"/>
                  </a:lnTo>
                  <a:close/>
                </a:path>
              </a:pathLst>
            </a:custGeom>
            <a:solidFill>
              <a:srgbClr val="3EA8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6CE9670C-6699-4307-BA06-AFC91F4C4DF8}"/>
                </a:ext>
              </a:extLst>
            </p:cNvPr>
            <p:cNvSpPr/>
            <p:nvPr/>
          </p:nvSpPr>
          <p:spPr>
            <a:xfrm>
              <a:off x="22436705" y="17824917"/>
              <a:ext cx="865460" cy="853434"/>
            </a:xfrm>
            <a:custGeom>
              <a:avLst/>
              <a:gdLst>
                <a:gd name="connsiteX0" fmla="*/ 626874 w 1253748"/>
                <a:gd name="connsiteY0" fmla="*/ 0 h 1236326"/>
                <a:gd name="connsiteX1" fmla="*/ 1253748 w 1253748"/>
                <a:gd name="connsiteY1" fmla="*/ 626874 h 1236326"/>
                <a:gd name="connsiteX2" fmla="*/ 870882 w 1253748"/>
                <a:gd name="connsiteY2" fmla="*/ 1204484 h 1236326"/>
                <a:gd name="connsiteX3" fmla="*/ 768304 w 1253748"/>
                <a:gd name="connsiteY3" fmla="*/ 1236326 h 1236326"/>
                <a:gd name="connsiteX4" fmla="*/ 703016 w 1253748"/>
                <a:gd name="connsiteY4" fmla="*/ 1157196 h 1236326"/>
                <a:gd name="connsiteX5" fmla="*/ 259748 w 1253748"/>
                <a:gd name="connsiteY5" fmla="*/ 973588 h 1236326"/>
                <a:gd name="connsiteX6" fmla="*/ 133410 w 1253748"/>
                <a:gd name="connsiteY6" fmla="*/ 986324 h 1236326"/>
                <a:gd name="connsiteX7" fmla="*/ 118318 w 1253748"/>
                <a:gd name="connsiteY7" fmla="*/ 991008 h 1236326"/>
                <a:gd name="connsiteX8" fmla="*/ 107060 w 1253748"/>
                <a:gd name="connsiteY8" fmla="*/ 977364 h 1236326"/>
                <a:gd name="connsiteX9" fmla="*/ 0 w 1253748"/>
                <a:gd name="connsiteY9" fmla="*/ 626874 h 1236326"/>
                <a:gd name="connsiteX10" fmla="*/ 626874 w 1253748"/>
                <a:gd name="connsiteY10" fmla="*/ 0 h 1236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53748" h="1236326">
                  <a:moveTo>
                    <a:pt x="626874" y="0"/>
                  </a:moveTo>
                  <a:cubicBezTo>
                    <a:pt x="973086" y="0"/>
                    <a:pt x="1253748" y="280662"/>
                    <a:pt x="1253748" y="626874"/>
                  </a:cubicBezTo>
                  <a:cubicBezTo>
                    <a:pt x="1253748" y="886534"/>
                    <a:pt x="1095876" y="1109320"/>
                    <a:pt x="870882" y="1204484"/>
                  </a:cubicBezTo>
                  <a:lnTo>
                    <a:pt x="768304" y="1236326"/>
                  </a:lnTo>
                  <a:lnTo>
                    <a:pt x="703016" y="1157196"/>
                  </a:lnTo>
                  <a:cubicBezTo>
                    <a:pt x="589574" y="1043754"/>
                    <a:pt x="432856" y="973588"/>
                    <a:pt x="259748" y="973588"/>
                  </a:cubicBezTo>
                  <a:cubicBezTo>
                    <a:pt x="216472" y="973588"/>
                    <a:pt x="174218" y="977974"/>
                    <a:pt x="133410" y="986324"/>
                  </a:cubicBezTo>
                  <a:lnTo>
                    <a:pt x="118318" y="991008"/>
                  </a:lnTo>
                  <a:lnTo>
                    <a:pt x="107060" y="977364"/>
                  </a:lnTo>
                  <a:cubicBezTo>
                    <a:pt x="39468" y="877316"/>
                    <a:pt x="0" y="756704"/>
                    <a:pt x="0" y="626874"/>
                  </a:cubicBezTo>
                  <a:cubicBezTo>
                    <a:pt x="0" y="280662"/>
                    <a:pt x="280662" y="0"/>
                    <a:pt x="626874" y="0"/>
                  </a:cubicBezTo>
                  <a:close/>
                </a:path>
              </a:pathLst>
            </a:custGeom>
            <a:solidFill>
              <a:srgbClr val="1334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93683E22-36FB-4E06-BE20-21C00AE528E5}"/>
                </a:ext>
              </a:extLst>
            </p:cNvPr>
            <p:cNvSpPr/>
            <p:nvPr/>
          </p:nvSpPr>
          <p:spPr>
            <a:xfrm>
              <a:off x="20779167" y="11685745"/>
              <a:ext cx="2198459" cy="4083191"/>
            </a:xfrm>
            <a:custGeom>
              <a:avLst/>
              <a:gdLst>
                <a:gd name="connsiteX0" fmla="*/ 3100522 w 3184794"/>
                <a:gd name="connsiteY0" fmla="*/ 0 h 5915110"/>
                <a:gd name="connsiteX1" fmla="*/ 3184794 w 3184794"/>
                <a:gd name="connsiteY1" fmla="*/ 5915110 h 5915110"/>
                <a:gd name="connsiteX2" fmla="*/ 1513244 w 3184794"/>
                <a:gd name="connsiteY2" fmla="*/ 5915110 h 5915110"/>
                <a:gd name="connsiteX3" fmla="*/ 0 w 3184794"/>
                <a:gd name="connsiteY3" fmla="*/ 240846 h 5915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84794" h="5915110">
                  <a:moveTo>
                    <a:pt x="3100522" y="0"/>
                  </a:moveTo>
                  <a:lnTo>
                    <a:pt x="3184794" y="5915110"/>
                  </a:lnTo>
                  <a:lnTo>
                    <a:pt x="1513244" y="5915110"/>
                  </a:lnTo>
                  <a:lnTo>
                    <a:pt x="0" y="240846"/>
                  </a:lnTo>
                  <a:close/>
                </a:path>
              </a:pathLst>
            </a:custGeom>
            <a:solidFill>
              <a:srgbClr val="FBF8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AFE7C0F4-E028-4082-ABD0-1234592826A6}"/>
                </a:ext>
              </a:extLst>
            </p:cNvPr>
            <p:cNvGrpSpPr/>
            <p:nvPr/>
          </p:nvGrpSpPr>
          <p:grpSpPr>
            <a:xfrm>
              <a:off x="22092145" y="15836878"/>
              <a:ext cx="570114" cy="1040982"/>
              <a:chOff x="23513654" y="26628725"/>
              <a:chExt cx="825896" cy="1508017"/>
            </a:xfrm>
            <a:solidFill>
              <a:srgbClr val="090909"/>
            </a:solidFill>
          </p:grpSpPr>
          <p:sp>
            <p:nvSpPr>
              <p:cNvPr id="15" name="ひし形 14">
                <a:extLst>
                  <a:ext uri="{FF2B5EF4-FFF2-40B4-BE49-F238E27FC236}">
                    <a16:creationId xmlns:a16="http://schemas.microsoft.com/office/drawing/2014/main" id="{3C93A0B4-C521-4B53-9B47-CAF8CC64ACC3}"/>
                  </a:ext>
                </a:extLst>
              </p:cNvPr>
              <p:cNvSpPr/>
              <p:nvPr/>
            </p:nvSpPr>
            <p:spPr>
              <a:xfrm>
                <a:off x="23513654" y="26628725"/>
                <a:ext cx="825896" cy="965200"/>
              </a:xfrm>
              <a:prstGeom prst="diamon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ひし形 15">
                <a:extLst>
                  <a:ext uri="{FF2B5EF4-FFF2-40B4-BE49-F238E27FC236}">
                    <a16:creationId xmlns:a16="http://schemas.microsoft.com/office/drawing/2014/main" id="{9E5B9D70-3132-4BC7-95D7-E675D7B956CD}"/>
                  </a:ext>
                </a:extLst>
              </p:cNvPr>
              <p:cNvSpPr/>
              <p:nvPr/>
            </p:nvSpPr>
            <p:spPr>
              <a:xfrm>
                <a:off x="23662879" y="27520332"/>
                <a:ext cx="527446" cy="616410"/>
              </a:xfrm>
              <a:prstGeom prst="diamon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F2819B00-EF6F-4E6B-A2EB-FECB3ACD04DB}"/>
              </a:ext>
            </a:extLst>
          </p:cNvPr>
          <p:cNvGrpSpPr/>
          <p:nvPr/>
        </p:nvGrpSpPr>
        <p:grpSpPr>
          <a:xfrm>
            <a:off x="23499035" y="11629590"/>
            <a:ext cx="4553593" cy="7131100"/>
            <a:chOff x="23499035" y="11629590"/>
            <a:chExt cx="4553593" cy="7131100"/>
          </a:xfrm>
        </p:grpSpPr>
        <p:sp>
          <p:nvSpPr>
            <p:cNvPr id="4" name="台形 3">
              <a:extLst>
                <a:ext uri="{FF2B5EF4-FFF2-40B4-BE49-F238E27FC236}">
                  <a16:creationId xmlns:a16="http://schemas.microsoft.com/office/drawing/2014/main" id="{2B309110-D380-4DDF-B500-1E847974BDC6}"/>
                </a:ext>
              </a:extLst>
            </p:cNvPr>
            <p:cNvSpPr/>
            <p:nvPr/>
          </p:nvSpPr>
          <p:spPr>
            <a:xfrm rot="9235775">
              <a:off x="26604910" y="17325915"/>
              <a:ext cx="447107" cy="1434775"/>
            </a:xfrm>
            <a:prstGeom prst="trapezoid">
              <a:avLst/>
            </a:prstGeom>
            <a:solidFill>
              <a:srgbClr val="1334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E37DDC40-039F-466B-90F6-EFF77D430490}"/>
                </a:ext>
              </a:extLst>
            </p:cNvPr>
            <p:cNvSpPr/>
            <p:nvPr/>
          </p:nvSpPr>
          <p:spPr>
            <a:xfrm>
              <a:off x="25153671" y="15386847"/>
              <a:ext cx="2676579" cy="2346065"/>
            </a:xfrm>
            <a:custGeom>
              <a:avLst/>
              <a:gdLst>
                <a:gd name="connsiteX0" fmla="*/ 1423682 w 3940580"/>
                <a:gd name="connsiteY0" fmla="*/ 0 h 3453982"/>
                <a:gd name="connsiteX1" fmla="*/ 2256486 w 3940580"/>
                <a:gd name="connsiteY1" fmla="*/ 2069170 h 3453982"/>
                <a:gd name="connsiteX2" fmla="*/ 2354944 w 3940580"/>
                <a:gd name="connsiteY2" fmla="*/ 2125760 h 3453982"/>
                <a:gd name="connsiteX3" fmla="*/ 2802302 w 3940580"/>
                <a:gd name="connsiteY3" fmla="*/ 2227514 h 3453982"/>
                <a:gd name="connsiteX4" fmla="*/ 3657936 w 3940580"/>
                <a:gd name="connsiteY4" fmla="*/ 1772576 h 3453982"/>
                <a:gd name="connsiteX5" fmla="*/ 3681122 w 3940580"/>
                <a:gd name="connsiteY5" fmla="*/ 1734410 h 3453982"/>
                <a:gd name="connsiteX6" fmla="*/ 3775206 w 3940580"/>
                <a:gd name="connsiteY6" fmla="*/ 1848442 h 3453982"/>
                <a:gd name="connsiteX7" fmla="*/ 3940580 w 3940580"/>
                <a:gd name="connsiteY7" fmla="*/ 2389838 h 3453982"/>
                <a:gd name="connsiteX8" fmla="*/ 3897048 w 3940580"/>
                <a:gd name="connsiteY8" fmla="*/ 2677786 h 3453982"/>
                <a:gd name="connsiteX9" fmla="*/ 3890704 w 3940580"/>
                <a:gd name="connsiteY9" fmla="*/ 2695122 h 3453982"/>
                <a:gd name="connsiteX10" fmla="*/ 3876110 w 3940580"/>
                <a:gd name="connsiteY10" fmla="*/ 2688090 h 3453982"/>
                <a:gd name="connsiteX11" fmla="*/ 3396984 w 3940580"/>
                <a:gd name="connsiteY11" fmla="*/ 2591362 h 3453982"/>
                <a:gd name="connsiteX12" fmla="*/ 2262804 w 3940580"/>
                <a:gd name="connsiteY12" fmla="*/ 3343146 h 3453982"/>
                <a:gd name="connsiteX13" fmla="*/ 2224298 w 3940580"/>
                <a:gd name="connsiteY13" fmla="*/ 3448356 h 3453982"/>
                <a:gd name="connsiteX14" fmla="*/ 2179634 w 3940580"/>
                <a:gd name="connsiteY14" fmla="*/ 3453982 h 3453982"/>
                <a:gd name="connsiteX15" fmla="*/ 1876736 w 3940580"/>
                <a:gd name="connsiteY15" fmla="*/ 3328518 h 3453982"/>
                <a:gd name="connsiteX16" fmla="*/ 1843516 w 3940580"/>
                <a:gd name="connsiteY16" fmla="*/ 3288254 h 3453982"/>
                <a:gd name="connsiteX17" fmla="*/ 0 w 3940580"/>
                <a:gd name="connsiteY17" fmla="*/ 694376 h 3453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940580" h="3453982">
                  <a:moveTo>
                    <a:pt x="1423682" y="0"/>
                  </a:moveTo>
                  <a:lnTo>
                    <a:pt x="2256486" y="2069170"/>
                  </a:lnTo>
                  <a:lnTo>
                    <a:pt x="2354944" y="2125760"/>
                  </a:lnTo>
                  <a:cubicBezTo>
                    <a:pt x="2490276" y="2190970"/>
                    <a:pt x="2642018" y="2227514"/>
                    <a:pt x="2802302" y="2227514"/>
                  </a:cubicBezTo>
                  <a:cubicBezTo>
                    <a:pt x="3158478" y="2227514"/>
                    <a:pt x="3472504" y="2047054"/>
                    <a:pt x="3657936" y="1772576"/>
                  </a:cubicBezTo>
                  <a:lnTo>
                    <a:pt x="3681122" y="1734410"/>
                  </a:lnTo>
                  <a:lnTo>
                    <a:pt x="3775206" y="1848442"/>
                  </a:lnTo>
                  <a:cubicBezTo>
                    <a:pt x="3879616" y="2002986"/>
                    <a:pt x="3940580" y="2189292"/>
                    <a:pt x="3940580" y="2389838"/>
                  </a:cubicBezTo>
                  <a:cubicBezTo>
                    <a:pt x="3940580" y="2490112"/>
                    <a:pt x="3925340" y="2586824"/>
                    <a:pt x="3897048" y="2677786"/>
                  </a:cubicBezTo>
                  <a:lnTo>
                    <a:pt x="3890704" y="2695122"/>
                  </a:lnTo>
                  <a:lnTo>
                    <a:pt x="3876110" y="2688090"/>
                  </a:lnTo>
                  <a:cubicBezTo>
                    <a:pt x="3728846" y="2625806"/>
                    <a:pt x="3566936" y="2591362"/>
                    <a:pt x="3396984" y="2591362"/>
                  </a:cubicBezTo>
                  <a:cubicBezTo>
                    <a:pt x="2887124" y="2591362"/>
                    <a:pt x="2449668" y="2901354"/>
                    <a:pt x="2262804" y="3343146"/>
                  </a:cubicBezTo>
                  <a:lnTo>
                    <a:pt x="2224298" y="3448356"/>
                  </a:lnTo>
                  <a:lnTo>
                    <a:pt x="2179634" y="3453982"/>
                  </a:lnTo>
                  <a:cubicBezTo>
                    <a:pt x="2061344" y="3453982"/>
                    <a:pt x="1954254" y="3406036"/>
                    <a:pt x="1876736" y="3328518"/>
                  </a:cubicBezTo>
                  <a:lnTo>
                    <a:pt x="1843516" y="3288254"/>
                  </a:lnTo>
                  <a:lnTo>
                    <a:pt x="0" y="694376"/>
                  </a:lnTo>
                  <a:close/>
                </a:path>
              </a:pathLst>
            </a:custGeom>
            <a:solidFill>
              <a:srgbClr val="3EA8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E50C30EB-B9A7-4CEC-AAEF-C607085FE932}"/>
                </a:ext>
              </a:extLst>
            </p:cNvPr>
            <p:cNvSpPr/>
            <p:nvPr/>
          </p:nvSpPr>
          <p:spPr>
            <a:xfrm>
              <a:off x="26650873" y="16967186"/>
              <a:ext cx="1401755" cy="1134885"/>
            </a:xfrm>
            <a:custGeom>
              <a:avLst/>
              <a:gdLst>
                <a:gd name="connsiteX0" fmla="*/ 1015326 w 2030650"/>
                <a:gd name="connsiteY0" fmla="*/ 0 h 1644050"/>
                <a:gd name="connsiteX1" fmla="*/ 2030650 w 2030650"/>
                <a:gd name="connsiteY1" fmla="*/ 1015324 h 1644050"/>
                <a:gd name="connsiteX2" fmla="*/ 2010022 w 2030650"/>
                <a:gd name="connsiteY2" fmla="*/ 1219948 h 1644050"/>
                <a:gd name="connsiteX3" fmla="*/ 2004022 w 2030650"/>
                <a:gd name="connsiteY3" fmla="*/ 1243282 h 1644050"/>
                <a:gd name="connsiteX4" fmla="*/ 1991224 w 2030650"/>
                <a:gd name="connsiteY4" fmla="*/ 1226166 h 1644050"/>
                <a:gd name="connsiteX5" fmla="*/ 1207750 w 2030650"/>
                <a:gd name="connsiteY5" fmla="*/ 856682 h 1644050"/>
                <a:gd name="connsiteX6" fmla="*/ 238070 w 2030650"/>
                <a:gd name="connsiteY6" fmla="*/ 1570080 h 1644050"/>
                <a:gd name="connsiteX7" fmla="*/ 219052 w 2030650"/>
                <a:gd name="connsiteY7" fmla="*/ 1644050 h 1644050"/>
                <a:gd name="connsiteX8" fmla="*/ 173402 w 2030650"/>
                <a:gd name="connsiteY8" fmla="*/ 1583002 h 1644050"/>
                <a:gd name="connsiteX9" fmla="*/ 0 w 2030650"/>
                <a:gd name="connsiteY9" fmla="*/ 1015324 h 1644050"/>
                <a:gd name="connsiteX10" fmla="*/ 1015326 w 2030650"/>
                <a:gd name="connsiteY10" fmla="*/ 0 h 1644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30650" h="1644050">
                  <a:moveTo>
                    <a:pt x="1015326" y="0"/>
                  </a:moveTo>
                  <a:cubicBezTo>
                    <a:pt x="1576074" y="0"/>
                    <a:pt x="2030650" y="454576"/>
                    <a:pt x="2030650" y="1015324"/>
                  </a:cubicBezTo>
                  <a:cubicBezTo>
                    <a:pt x="2030650" y="1085418"/>
                    <a:pt x="2023548" y="1153852"/>
                    <a:pt x="2010022" y="1219948"/>
                  </a:cubicBezTo>
                  <a:lnTo>
                    <a:pt x="2004022" y="1243282"/>
                  </a:lnTo>
                  <a:lnTo>
                    <a:pt x="1991224" y="1226166"/>
                  </a:lnTo>
                  <a:cubicBezTo>
                    <a:pt x="1804998" y="1000512"/>
                    <a:pt x="1523170" y="856682"/>
                    <a:pt x="1207750" y="856682"/>
                  </a:cubicBezTo>
                  <a:cubicBezTo>
                    <a:pt x="752140" y="856682"/>
                    <a:pt x="366622" y="1156774"/>
                    <a:pt x="238070" y="1570080"/>
                  </a:cubicBezTo>
                  <a:lnTo>
                    <a:pt x="219052" y="1644050"/>
                  </a:lnTo>
                  <a:lnTo>
                    <a:pt x="173402" y="1583002"/>
                  </a:lnTo>
                  <a:cubicBezTo>
                    <a:pt x="63924" y="1420956"/>
                    <a:pt x="0" y="1225606"/>
                    <a:pt x="0" y="1015324"/>
                  </a:cubicBezTo>
                  <a:cubicBezTo>
                    <a:pt x="0" y="454576"/>
                    <a:pt x="454576" y="0"/>
                    <a:pt x="1015326" y="0"/>
                  </a:cubicBezTo>
                  <a:close/>
                </a:path>
              </a:pathLst>
            </a:custGeom>
            <a:solidFill>
              <a:srgbClr val="1334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50924846-D6E4-4150-A8B3-0FD15968D0CD}"/>
                </a:ext>
              </a:extLst>
            </p:cNvPr>
            <p:cNvSpPr/>
            <p:nvPr/>
          </p:nvSpPr>
          <p:spPr>
            <a:xfrm rot="20040000">
              <a:off x="23499035" y="11629590"/>
              <a:ext cx="2060067" cy="4291901"/>
            </a:xfrm>
            <a:custGeom>
              <a:avLst/>
              <a:gdLst>
                <a:gd name="connsiteX0" fmla="*/ 2984314 w 2984314"/>
                <a:gd name="connsiteY0" fmla="*/ 0 h 6217458"/>
                <a:gd name="connsiteX1" fmla="*/ 2541249 w 2984314"/>
                <a:gd name="connsiteY1" fmla="*/ 6217458 h 6217458"/>
                <a:gd name="connsiteX2" fmla="*/ 982643 w 2984314"/>
                <a:gd name="connsiteY2" fmla="*/ 6217458 h 6217458"/>
                <a:gd name="connsiteX3" fmla="*/ 0 w 2984314"/>
                <a:gd name="connsiteY3" fmla="*/ 283138 h 6217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84314" h="6217458">
                  <a:moveTo>
                    <a:pt x="2984314" y="0"/>
                  </a:moveTo>
                  <a:lnTo>
                    <a:pt x="2541249" y="6217458"/>
                  </a:lnTo>
                  <a:lnTo>
                    <a:pt x="982643" y="6217458"/>
                  </a:lnTo>
                  <a:lnTo>
                    <a:pt x="0" y="283138"/>
                  </a:lnTo>
                  <a:close/>
                </a:path>
              </a:pathLst>
            </a:custGeom>
            <a:solidFill>
              <a:srgbClr val="FBF8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F743F5FB-25BE-496A-83FD-4ACEC47CCE9E}"/>
                </a:ext>
              </a:extLst>
            </p:cNvPr>
            <p:cNvGrpSpPr/>
            <p:nvPr/>
          </p:nvGrpSpPr>
          <p:grpSpPr>
            <a:xfrm rot="19836169">
              <a:off x="25453288" y="15692227"/>
              <a:ext cx="570114" cy="1040982"/>
              <a:chOff x="23513654" y="26628725"/>
              <a:chExt cx="825896" cy="1508017"/>
            </a:xfrm>
            <a:solidFill>
              <a:srgbClr val="010101"/>
            </a:solidFill>
          </p:grpSpPr>
          <p:sp>
            <p:nvSpPr>
              <p:cNvPr id="18" name="ひし形 17">
                <a:extLst>
                  <a:ext uri="{FF2B5EF4-FFF2-40B4-BE49-F238E27FC236}">
                    <a16:creationId xmlns:a16="http://schemas.microsoft.com/office/drawing/2014/main" id="{340AE2EA-D593-488F-80CC-CF80E1F027A2}"/>
                  </a:ext>
                </a:extLst>
              </p:cNvPr>
              <p:cNvSpPr/>
              <p:nvPr/>
            </p:nvSpPr>
            <p:spPr>
              <a:xfrm>
                <a:off x="23513654" y="26628725"/>
                <a:ext cx="825896" cy="965200"/>
              </a:xfrm>
              <a:prstGeom prst="diamon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ひし形 18">
                <a:extLst>
                  <a:ext uri="{FF2B5EF4-FFF2-40B4-BE49-F238E27FC236}">
                    <a16:creationId xmlns:a16="http://schemas.microsoft.com/office/drawing/2014/main" id="{A9EA432C-77E1-40AA-A545-466E01E4CB07}"/>
                  </a:ext>
                </a:extLst>
              </p:cNvPr>
              <p:cNvSpPr/>
              <p:nvPr/>
            </p:nvSpPr>
            <p:spPr>
              <a:xfrm>
                <a:off x="23662879" y="27520332"/>
                <a:ext cx="527446" cy="616410"/>
              </a:xfrm>
              <a:prstGeom prst="diamon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E073395B-8A8B-42C0-A4B1-DA72635F247D}"/>
              </a:ext>
            </a:extLst>
          </p:cNvPr>
          <p:cNvGrpSpPr/>
          <p:nvPr/>
        </p:nvGrpSpPr>
        <p:grpSpPr>
          <a:xfrm>
            <a:off x="18018128" y="12137169"/>
            <a:ext cx="10335425" cy="2584308"/>
            <a:chOff x="17567383" y="21294546"/>
            <a:chExt cx="14972400" cy="3743755"/>
          </a:xfrm>
          <a:solidFill>
            <a:srgbClr val="D3CCC4"/>
          </a:solidFill>
        </p:grpSpPr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E827281F-B1FB-4CB8-95FD-E0AFCF77F7C8}"/>
                </a:ext>
              </a:extLst>
            </p:cNvPr>
            <p:cNvSpPr/>
            <p:nvPr/>
          </p:nvSpPr>
          <p:spPr>
            <a:xfrm flipV="1">
              <a:off x="17567383" y="22043294"/>
              <a:ext cx="1879114" cy="1793586"/>
            </a:xfrm>
            <a:custGeom>
              <a:avLst/>
              <a:gdLst>
                <a:gd name="connsiteX0" fmla="*/ 1326816 w 1879114"/>
                <a:gd name="connsiteY0" fmla="*/ 1793586 h 1793586"/>
                <a:gd name="connsiteX1" fmla="*/ 1464872 w 1879114"/>
                <a:gd name="connsiteY1" fmla="*/ 1718650 h 1793586"/>
                <a:gd name="connsiteX2" fmla="*/ 1879114 w 1879114"/>
                <a:gd name="connsiteY2" fmla="*/ 939556 h 1793586"/>
                <a:gd name="connsiteX3" fmla="*/ 939556 w 1879114"/>
                <a:gd name="connsiteY3" fmla="*/ 0 h 1793586"/>
                <a:gd name="connsiteX4" fmla="*/ 0 w 1879114"/>
                <a:gd name="connsiteY4" fmla="*/ 939556 h 1793586"/>
                <a:gd name="connsiteX5" fmla="*/ 4850 w 1879114"/>
                <a:gd name="connsiteY5" fmla="*/ 1035620 h 1793586"/>
                <a:gd name="connsiteX6" fmla="*/ 6198 w 1879114"/>
                <a:gd name="connsiteY6" fmla="*/ 1044450 h 1793586"/>
                <a:gd name="connsiteX7" fmla="*/ 27738 w 1879114"/>
                <a:gd name="connsiteY7" fmla="*/ 1032758 h 1793586"/>
                <a:gd name="connsiteX8" fmla="*/ 393456 w 1879114"/>
                <a:gd name="connsiteY8" fmla="*/ 958924 h 1793586"/>
                <a:gd name="connsiteX9" fmla="*/ 1313926 w 1879114"/>
                <a:gd name="connsiteY9" fmla="*/ 1709126 h 1793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79114" h="1793586">
                  <a:moveTo>
                    <a:pt x="1326816" y="1793586"/>
                  </a:moveTo>
                  <a:lnTo>
                    <a:pt x="1464872" y="1718650"/>
                  </a:lnTo>
                  <a:cubicBezTo>
                    <a:pt x="1714796" y="1549806"/>
                    <a:pt x="1879114" y="1263870"/>
                    <a:pt x="1879114" y="939556"/>
                  </a:cubicBezTo>
                  <a:cubicBezTo>
                    <a:pt x="1879114" y="420652"/>
                    <a:pt x="1458460" y="0"/>
                    <a:pt x="939556" y="0"/>
                  </a:cubicBezTo>
                  <a:cubicBezTo>
                    <a:pt x="420654" y="0"/>
                    <a:pt x="0" y="420652"/>
                    <a:pt x="0" y="939556"/>
                  </a:cubicBezTo>
                  <a:cubicBezTo>
                    <a:pt x="0" y="971988"/>
                    <a:pt x="1644" y="1004036"/>
                    <a:pt x="4850" y="1035620"/>
                  </a:cubicBezTo>
                  <a:lnTo>
                    <a:pt x="6198" y="1044450"/>
                  </a:lnTo>
                  <a:lnTo>
                    <a:pt x="27738" y="1032758"/>
                  </a:lnTo>
                  <a:cubicBezTo>
                    <a:pt x="140146" y="985214"/>
                    <a:pt x="263730" y="958924"/>
                    <a:pt x="393456" y="958924"/>
                  </a:cubicBezTo>
                  <a:cubicBezTo>
                    <a:pt x="847498" y="958924"/>
                    <a:pt x="1226316" y="1280986"/>
                    <a:pt x="1313926" y="170912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楕円 21">
              <a:extLst>
                <a:ext uri="{FF2B5EF4-FFF2-40B4-BE49-F238E27FC236}">
                  <a16:creationId xmlns:a16="http://schemas.microsoft.com/office/drawing/2014/main" id="{4C49E82D-009B-400C-9090-F140AFE629BD}"/>
                </a:ext>
              </a:extLst>
            </p:cNvPr>
            <p:cNvSpPr/>
            <p:nvPr/>
          </p:nvSpPr>
          <p:spPr>
            <a:xfrm flipV="1">
              <a:off x="19149391" y="22592133"/>
              <a:ext cx="1879113" cy="18791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楕円 22">
              <a:extLst>
                <a:ext uri="{FF2B5EF4-FFF2-40B4-BE49-F238E27FC236}">
                  <a16:creationId xmlns:a16="http://schemas.microsoft.com/office/drawing/2014/main" id="{565A97B6-C370-4F7F-801A-4C240333ADBA}"/>
                </a:ext>
              </a:extLst>
            </p:cNvPr>
            <p:cNvSpPr/>
            <p:nvPr/>
          </p:nvSpPr>
          <p:spPr>
            <a:xfrm flipV="1">
              <a:off x="20811955" y="22972656"/>
              <a:ext cx="1879113" cy="18791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楕円 23">
              <a:extLst>
                <a:ext uri="{FF2B5EF4-FFF2-40B4-BE49-F238E27FC236}">
                  <a16:creationId xmlns:a16="http://schemas.microsoft.com/office/drawing/2014/main" id="{D3609D85-222A-41B7-8CCA-596A1A5A034B}"/>
                </a:ext>
              </a:extLst>
            </p:cNvPr>
            <p:cNvSpPr/>
            <p:nvPr/>
          </p:nvSpPr>
          <p:spPr>
            <a:xfrm flipV="1">
              <a:off x="22512133" y="23159188"/>
              <a:ext cx="1879113" cy="18791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楕円 24">
              <a:extLst>
                <a:ext uri="{FF2B5EF4-FFF2-40B4-BE49-F238E27FC236}">
                  <a16:creationId xmlns:a16="http://schemas.microsoft.com/office/drawing/2014/main" id="{1C41B19B-F578-410C-8377-6259F8828C56}"/>
                </a:ext>
              </a:extLst>
            </p:cNvPr>
            <p:cNvSpPr/>
            <p:nvPr/>
          </p:nvSpPr>
          <p:spPr>
            <a:xfrm flipV="1">
              <a:off x="24209635" y="23150457"/>
              <a:ext cx="1879113" cy="18791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楕円 25">
              <a:extLst>
                <a:ext uri="{FF2B5EF4-FFF2-40B4-BE49-F238E27FC236}">
                  <a16:creationId xmlns:a16="http://schemas.microsoft.com/office/drawing/2014/main" id="{9DE76231-FBDC-4599-BE38-C847C69A38BC}"/>
                </a:ext>
              </a:extLst>
            </p:cNvPr>
            <p:cNvSpPr/>
            <p:nvPr/>
          </p:nvSpPr>
          <p:spPr>
            <a:xfrm flipV="1">
              <a:off x="25900673" y="22943288"/>
              <a:ext cx="1879113" cy="18791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楕円 26">
              <a:extLst>
                <a:ext uri="{FF2B5EF4-FFF2-40B4-BE49-F238E27FC236}">
                  <a16:creationId xmlns:a16="http://schemas.microsoft.com/office/drawing/2014/main" id="{5E48B569-6BFF-4551-A023-6A5847471C1B}"/>
                </a:ext>
              </a:extLst>
            </p:cNvPr>
            <p:cNvSpPr/>
            <p:nvPr/>
          </p:nvSpPr>
          <p:spPr>
            <a:xfrm flipV="1">
              <a:off x="27550628" y="22538475"/>
              <a:ext cx="1879113" cy="18791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楕円 27">
              <a:extLst>
                <a:ext uri="{FF2B5EF4-FFF2-40B4-BE49-F238E27FC236}">
                  <a16:creationId xmlns:a16="http://schemas.microsoft.com/office/drawing/2014/main" id="{EBC28A21-EB09-414E-B61D-CB04945DA4B4}"/>
                </a:ext>
              </a:extLst>
            </p:cNvPr>
            <p:cNvSpPr/>
            <p:nvPr/>
          </p:nvSpPr>
          <p:spPr>
            <a:xfrm flipV="1">
              <a:off x="29144988" y="21944822"/>
              <a:ext cx="1879113" cy="18791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11E194D8-B3AC-418F-8A61-2490FA9F9607}"/>
                </a:ext>
              </a:extLst>
            </p:cNvPr>
            <p:cNvSpPr/>
            <p:nvPr/>
          </p:nvSpPr>
          <p:spPr>
            <a:xfrm flipV="1">
              <a:off x="30660667" y="21294546"/>
              <a:ext cx="1879116" cy="1746752"/>
            </a:xfrm>
            <a:custGeom>
              <a:avLst/>
              <a:gdLst>
                <a:gd name="connsiteX0" fmla="*/ 466014 w 1879116"/>
                <a:gd name="connsiteY0" fmla="*/ 1746752 h 1746752"/>
                <a:gd name="connsiteX1" fmla="*/ 492650 w 1879116"/>
                <a:gd name="connsiteY1" fmla="*/ 1673976 h 1746752"/>
                <a:gd name="connsiteX2" fmla="*/ 1358372 w 1879116"/>
                <a:gd name="connsiteY2" fmla="*/ 1100138 h 1746752"/>
                <a:gd name="connsiteX3" fmla="*/ 1724090 w 1879116"/>
                <a:gd name="connsiteY3" fmla="*/ 1173972 h 1746752"/>
                <a:gd name="connsiteX4" fmla="*/ 1831918 w 1879116"/>
                <a:gd name="connsiteY4" fmla="*/ 1232500 h 1746752"/>
                <a:gd name="connsiteX5" fmla="*/ 1836876 w 1879116"/>
                <a:gd name="connsiteY5" fmla="*/ 1218954 h 1746752"/>
                <a:gd name="connsiteX6" fmla="*/ 1879116 w 1879116"/>
                <a:gd name="connsiteY6" fmla="*/ 939558 h 1746752"/>
                <a:gd name="connsiteX7" fmla="*/ 939558 w 1879116"/>
                <a:gd name="connsiteY7" fmla="*/ 0 h 1746752"/>
                <a:gd name="connsiteX8" fmla="*/ 0 w 1879116"/>
                <a:gd name="connsiteY8" fmla="*/ 939558 h 1746752"/>
                <a:gd name="connsiteX9" fmla="*/ 414242 w 1879116"/>
                <a:gd name="connsiteY9" fmla="*/ 1718652 h 1746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79116" h="1746752">
                  <a:moveTo>
                    <a:pt x="466014" y="1746752"/>
                  </a:moveTo>
                  <a:lnTo>
                    <a:pt x="492650" y="1673976"/>
                  </a:lnTo>
                  <a:cubicBezTo>
                    <a:pt x="635282" y="1336754"/>
                    <a:pt x="969194" y="1100138"/>
                    <a:pt x="1358372" y="1100138"/>
                  </a:cubicBezTo>
                  <a:cubicBezTo>
                    <a:pt x="1488098" y="1100138"/>
                    <a:pt x="1611684" y="1126428"/>
                    <a:pt x="1724090" y="1173972"/>
                  </a:cubicBezTo>
                  <a:lnTo>
                    <a:pt x="1831918" y="1232500"/>
                  </a:lnTo>
                  <a:lnTo>
                    <a:pt x="1836876" y="1218954"/>
                  </a:lnTo>
                  <a:cubicBezTo>
                    <a:pt x="1864328" y="1130692"/>
                    <a:pt x="1879116" y="1036852"/>
                    <a:pt x="1879116" y="939558"/>
                  </a:cubicBezTo>
                  <a:cubicBezTo>
                    <a:pt x="1879116" y="420654"/>
                    <a:pt x="1458460" y="0"/>
                    <a:pt x="939558" y="0"/>
                  </a:cubicBezTo>
                  <a:cubicBezTo>
                    <a:pt x="420656" y="0"/>
                    <a:pt x="0" y="420654"/>
                    <a:pt x="0" y="939558"/>
                  </a:cubicBezTo>
                  <a:cubicBezTo>
                    <a:pt x="0" y="1263872"/>
                    <a:pt x="164318" y="1549808"/>
                    <a:pt x="414242" y="17186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32" name="グループ化 1031">
            <a:extLst>
              <a:ext uri="{FF2B5EF4-FFF2-40B4-BE49-F238E27FC236}">
                <a16:creationId xmlns:a16="http://schemas.microsoft.com/office/drawing/2014/main" id="{A4A3A224-CB91-4847-970A-F36B9198772A}"/>
              </a:ext>
            </a:extLst>
          </p:cNvPr>
          <p:cNvGrpSpPr/>
          <p:nvPr/>
        </p:nvGrpSpPr>
        <p:grpSpPr>
          <a:xfrm>
            <a:off x="20478893" y="9213572"/>
            <a:ext cx="2160973" cy="2112647"/>
            <a:chOff x="20478893" y="9213572"/>
            <a:chExt cx="2160973" cy="2112647"/>
          </a:xfrm>
        </p:grpSpPr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9655E694-E346-4A76-B492-168CBD290D0E}"/>
                </a:ext>
              </a:extLst>
            </p:cNvPr>
            <p:cNvSpPr/>
            <p:nvPr/>
          </p:nvSpPr>
          <p:spPr>
            <a:xfrm>
              <a:off x="20478893" y="9213572"/>
              <a:ext cx="1945689" cy="2112647"/>
            </a:xfrm>
            <a:custGeom>
              <a:avLst/>
              <a:gdLst>
                <a:gd name="connsiteX0" fmla="*/ 392392 w 2818620"/>
                <a:gd name="connsiteY0" fmla="*/ 0 h 3060484"/>
                <a:gd name="connsiteX1" fmla="*/ 460056 w 2818620"/>
                <a:gd name="connsiteY1" fmla="*/ 13660 h 3060484"/>
                <a:gd name="connsiteX2" fmla="*/ 479456 w 2818620"/>
                <a:gd name="connsiteY2" fmla="*/ 26742 h 3060484"/>
                <a:gd name="connsiteX3" fmla="*/ 481650 w 2818620"/>
                <a:gd name="connsiteY3" fmla="*/ 24084 h 3060484"/>
                <a:gd name="connsiteX4" fmla="*/ 2818620 w 2818620"/>
                <a:gd name="connsiteY4" fmla="*/ 1434548 h 3060484"/>
                <a:gd name="connsiteX5" fmla="*/ 329110 w 2818620"/>
                <a:gd name="connsiteY5" fmla="*/ 3060484 h 3060484"/>
                <a:gd name="connsiteX6" fmla="*/ 317614 w 2818620"/>
                <a:gd name="connsiteY6" fmla="*/ 3035056 h 3060484"/>
                <a:gd name="connsiteX7" fmla="*/ 0 w 2818620"/>
                <a:gd name="connsiteY7" fmla="*/ 1461862 h 3060484"/>
                <a:gd name="connsiteX8" fmla="*/ 139992 w 2818620"/>
                <a:gd name="connsiteY8" fmla="*/ 403482 h 3060484"/>
                <a:gd name="connsiteX9" fmla="*/ 227912 w 2818620"/>
                <a:gd name="connsiteY9" fmla="*/ 126762 h 3060484"/>
                <a:gd name="connsiteX10" fmla="*/ 228064 w 2818620"/>
                <a:gd name="connsiteY10" fmla="*/ 126778 h 3060484"/>
                <a:gd name="connsiteX11" fmla="*/ 228338 w 2818620"/>
                <a:gd name="connsiteY11" fmla="*/ 125426 h 3060484"/>
                <a:gd name="connsiteX12" fmla="*/ 236910 w 2818620"/>
                <a:gd name="connsiteY12" fmla="*/ 98442 h 3060484"/>
                <a:gd name="connsiteX13" fmla="*/ 258258 w 2818620"/>
                <a:gd name="connsiteY13" fmla="*/ 63258 h 3060484"/>
                <a:gd name="connsiteX14" fmla="*/ 392392 w 2818620"/>
                <a:gd name="connsiteY14" fmla="*/ 0 h 3060484"/>
                <a:gd name="connsiteX0" fmla="*/ 392392 w 2818620"/>
                <a:gd name="connsiteY0" fmla="*/ 0 h 3060484"/>
                <a:gd name="connsiteX1" fmla="*/ 460056 w 2818620"/>
                <a:gd name="connsiteY1" fmla="*/ 13660 h 3060484"/>
                <a:gd name="connsiteX2" fmla="*/ 479456 w 2818620"/>
                <a:gd name="connsiteY2" fmla="*/ 26742 h 3060484"/>
                <a:gd name="connsiteX3" fmla="*/ 2818620 w 2818620"/>
                <a:gd name="connsiteY3" fmla="*/ 1434548 h 3060484"/>
                <a:gd name="connsiteX4" fmla="*/ 329110 w 2818620"/>
                <a:gd name="connsiteY4" fmla="*/ 3060484 h 3060484"/>
                <a:gd name="connsiteX5" fmla="*/ 317614 w 2818620"/>
                <a:gd name="connsiteY5" fmla="*/ 3035056 h 3060484"/>
                <a:gd name="connsiteX6" fmla="*/ 0 w 2818620"/>
                <a:gd name="connsiteY6" fmla="*/ 1461862 h 3060484"/>
                <a:gd name="connsiteX7" fmla="*/ 139992 w 2818620"/>
                <a:gd name="connsiteY7" fmla="*/ 403482 h 3060484"/>
                <a:gd name="connsiteX8" fmla="*/ 227912 w 2818620"/>
                <a:gd name="connsiteY8" fmla="*/ 126762 h 3060484"/>
                <a:gd name="connsiteX9" fmla="*/ 228064 w 2818620"/>
                <a:gd name="connsiteY9" fmla="*/ 126778 h 3060484"/>
                <a:gd name="connsiteX10" fmla="*/ 228338 w 2818620"/>
                <a:gd name="connsiteY10" fmla="*/ 125426 h 3060484"/>
                <a:gd name="connsiteX11" fmla="*/ 236910 w 2818620"/>
                <a:gd name="connsiteY11" fmla="*/ 98442 h 3060484"/>
                <a:gd name="connsiteX12" fmla="*/ 258258 w 2818620"/>
                <a:gd name="connsiteY12" fmla="*/ 63258 h 3060484"/>
                <a:gd name="connsiteX13" fmla="*/ 392392 w 2818620"/>
                <a:gd name="connsiteY13" fmla="*/ 0 h 3060484"/>
                <a:gd name="connsiteX0" fmla="*/ 392392 w 2818620"/>
                <a:gd name="connsiteY0" fmla="*/ 0 h 3060484"/>
                <a:gd name="connsiteX1" fmla="*/ 460056 w 2818620"/>
                <a:gd name="connsiteY1" fmla="*/ 13660 h 3060484"/>
                <a:gd name="connsiteX2" fmla="*/ 2818620 w 2818620"/>
                <a:gd name="connsiteY2" fmla="*/ 1434548 h 3060484"/>
                <a:gd name="connsiteX3" fmla="*/ 329110 w 2818620"/>
                <a:gd name="connsiteY3" fmla="*/ 3060484 h 3060484"/>
                <a:gd name="connsiteX4" fmla="*/ 317614 w 2818620"/>
                <a:gd name="connsiteY4" fmla="*/ 3035056 h 3060484"/>
                <a:gd name="connsiteX5" fmla="*/ 0 w 2818620"/>
                <a:gd name="connsiteY5" fmla="*/ 1461862 h 3060484"/>
                <a:gd name="connsiteX6" fmla="*/ 139992 w 2818620"/>
                <a:gd name="connsiteY6" fmla="*/ 403482 h 3060484"/>
                <a:gd name="connsiteX7" fmla="*/ 227912 w 2818620"/>
                <a:gd name="connsiteY7" fmla="*/ 126762 h 3060484"/>
                <a:gd name="connsiteX8" fmla="*/ 228064 w 2818620"/>
                <a:gd name="connsiteY8" fmla="*/ 126778 h 3060484"/>
                <a:gd name="connsiteX9" fmla="*/ 228338 w 2818620"/>
                <a:gd name="connsiteY9" fmla="*/ 125426 h 3060484"/>
                <a:gd name="connsiteX10" fmla="*/ 236910 w 2818620"/>
                <a:gd name="connsiteY10" fmla="*/ 98442 h 3060484"/>
                <a:gd name="connsiteX11" fmla="*/ 258258 w 2818620"/>
                <a:gd name="connsiteY11" fmla="*/ 63258 h 3060484"/>
                <a:gd name="connsiteX12" fmla="*/ 392392 w 2818620"/>
                <a:gd name="connsiteY12" fmla="*/ 0 h 3060484"/>
                <a:gd name="connsiteX0" fmla="*/ 392392 w 2818620"/>
                <a:gd name="connsiteY0" fmla="*/ 0 h 3060484"/>
                <a:gd name="connsiteX1" fmla="*/ 460056 w 2818620"/>
                <a:gd name="connsiteY1" fmla="*/ 13660 h 3060484"/>
                <a:gd name="connsiteX2" fmla="*/ 2818620 w 2818620"/>
                <a:gd name="connsiteY2" fmla="*/ 1434548 h 3060484"/>
                <a:gd name="connsiteX3" fmla="*/ 329110 w 2818620"/>
                <a:gd name="connsiteY3" fmla="*/ 3060484 h 3060484"/>
                <a:gd name="connsiteX4" fmla="*/ 317614 w 2818620"/>
                <a:gd name="connsiteY4" fmla="*/ 3035056 h 3060484"/>
                <a:gd name="connsiteX5" fmla="*/ 0 w 2818620"/>
                <a:gd name="connsiteY5" fmla="*/ 1461862 h 3060484"/>
                <a:gd name="connsiteX6" fmla="*/ 139992 w 2818620"/>
                <a:gd name="connsiteY6" fmla="*/ 403482 h 3060484"/>
                <a:gd name="connsiteX7" fmla="*/ 227912 w 2818620"/>
                <a:gd name="connsiteY7" fmla="*/ 126762 h 3060484"/>
                <a:gd name="connsiteX8" fmla="*/ 228064 w 2818620"/>
                <a:gd name="connsiteY8" fmla="*/ 126778 h 3060484"/>
                <a:gd name="connsiteX9" fmla="*/ 236910 w 2818620"/>
                <a:gd name="connsiteY9" fmla="*/ 98442 h 3060484"/>
                <a:gd name="connsiteX10" fmla="*/ 258258 w 2818620"/>
                <a:gd name="connsiteY10" fmla="*/ 63258 h 3060484"/>
                <a:gd name="connsiteX11" fmla="*/ 392392 w 2818620"/>
                <a:gd name="connsiteY11" fmla="*/ 0 h 3060484"/>
                <a:gd name="connsiteX0" fmla="*/ 392392 w 2818620"/>
                <a:gd name="connsiteY0" fmla="*/ 0 h 3060484"/>
                <a:gd name="connsiteX1" fmla="*/ 460056 w 2818620"/>
                <a:gd name="connsiteY1" fmla="*/ 13660 h 3060484"/>
                <a:gd name="connsiteX2" fmla="*/ 2818620 w 2818620"/>
                <a:gd name="connsiteY2" fmla="*/ 1434548 h 3060484"/>
                <a:gd name="connsiteX3" fmla="*/ 329110 w 2818620"/>
                <a:gd name="connsiteY3" fmla="*/ 3060484 h 3060484"/>
                <a:gd name="connsiteX4" fmla="*/ 317614 w 2818620"/>
                <a:gd name="connsiteY4" fmla="*/ 3035056 h 3060484"/>
                <a:gd name="connsiteX5" fmla="*/ 0 w 2818620"/>
                <a:gd name="connsiteY5" fmla="*/ 1461862 h 3060484"/>
                <a:gd name="connsiteX6" fmla="*/ 139992 w 2818620"/>
                <a:gd name="connsiteY6" fmla="*/ 403482 h 3060484"/>
                <a:gd name="connsiteX7" fmla="*/ 227912 w 2818620"/>
                <a:gd name="connsiteY7" fmla="*/ 126762 h 3060484"/>
                <a:gd name="connsiteX8" fmla="*/ 236910 w 2818620"/>
                <a:gd name="connsiteY8" fmla="*/ 98442 h 3060484"/>
                <a:gd name="connsiteX9" fmla="*/ 258258 w 2818620"/>
                <a:gd name="connsiteY9" fmla="*/ 63258 h 3060484"/>
                <a:gd name="connsiteX10" fmla="*/ 392392 w 2818620"/>
                <a:gd name="connsiteY10" fmla="*/ 0 h 3060484"/>
                <a:gd name="connsiteX0" fmla="*/ 392392 w 2818620"/>
                <a:gd name="connsiteY0" fmla="*/ 0 h 3060484"/>
                <a:gd name="connsiteX1" fmla="*/ 460056 w 2818620"/>
                <a:gd name="connsiteY1" fmla="*/ 13660 h 3060484"/>
                <a:gd name="connsiteX2" fmla="*/ 2818620 w 2818620"/>
                <a:gd name="connsiteY2" fmla="*/ 1434548 h 3060484"/>
                <a:gd name="connsiteX3" fmla="*/ 329110 w 2818620"/>
                <a:gd name="connsiteY3" fmla="*/ 3060484 h 3060484"/>
                <a:gd name="connsiteX4" fmla="*/ 317614 w 2818620"/>
                <a:gd name="connsiteY4" fmla="*/ 3035056 h 3060484"/>
                <a:gd name="connsiteX5" fmla="*/ 0 w 2818620"/>
                <a:gd name="connsiteY5" fmla="*/ 1461862 h 3060484"/>
                <a:gd name="connsiteX6" fmla="*/ 139992 w 2818620"/>
                <a:gd name="connsiteY6" fmla="*/ 403482 h 3060484"/>
                <a:gd name="connsiteX7" fmla="*/ 236910 w 2818620"/>
                <a:gd name="connsiteY7" fmla="*/ 98442 h 3060484"/>
                <a:gd name="connsiteX8" fmla="*/ 258258 w 2818620"/>
                <a:gd name="connsiteY8" fmla="*/ 63258 h 3060484"/>
                <a:gd name="connsiteX9" fmla="*/ 392392 w 2818620"/>
                <a:gd name="connsiteY9" fmla="*/ 0 h 3060484"/>
                <a:gd name="connsiteX0" fmla="*/ 392392 w 2818620"/>
                <a:gd name="connsiteY0" fmla="*/ 0 h 3060484"/>
                <a:gd name="connsiteX1" fmla="*/ 460056 w 2818620"/>
                <a:gd name="connsiteY1" fmla="*/ 13660 h 3060484"/>
                <a:gd name="connsiteX2" fmla="*/ 2818620 w 2818620"/>
                <a:gd name="connsiteY2" fmla="*/ 1434548 h 3060484"/>
                <a:gd name="connsiteX3" fmla="*/ 329110 w 2818620"/>
                <a:gd name="connsiteY3" fmla="*/ 3060484 h 3060484"/>
                <a:gd name="connsiteX4" fmla="*/ 317614 w 2818620"/>
                <a:gd name="connsiteY4" fmla="*/ 3035056 h 3060484"/>
                <a:gd name="connsiteX5" fmla="*/ 0 w 2818620"/>
                <a:gd name="connsiteY5" fmla="*/ 1461862 h 3060484"/>
                <a:gd name="connsiteX6" fmla="*/ 139992 w 2818620"/>
                <a:gd name="connsiteY6" fmla="*/ 403482 h 3060484"/>
                <a:gd name="connsiteX7" fmla="*/ 236910 w 2818620"/>
                <a:gd name="connsiteY7" fmla="*/ 98442 h 3060484"/>
                <a:gd name="connsiteX8" fmla="*/ 258258 w 2818620"/>
                <a:gd name="connsiteY8" fmla="*/ 63258 h 3060484"/>
                <a:gd name="connsiteX9" fmla="*/ 392392 w 2818620"/>
                <a:gd name="connsiteY9" fmla="*/ 0 h 306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18620" h="3060484">
                  <a:moveTo>
                    <a:pt x="392392" y="0"/>
                  </a:moveTo>
                  <a:cubicBezTo>
                    <a:pt x="416392" y="0"/>
                    <a:pt x="439260" y="4864"/>
                    <a:pt x="460056" y="13660"/>
                  </a:cubicBezTo>
                  <a:lnTo>
                    <a:pt x="2818620" y="1434548"/>
                  </a:lnTo>
                  <a:lnTo>
                    <a:pt x="329110" y="3060484"/>
                  </a:lnTo>
                  <a:lnTo>
                    <a:pt x="317614" y="3035056"/>
                  </a:lnTo>
                  <a:cubicBezTo>
                    <a:pt x="113094" y="2551518"/>
                    <a:pt x="0" y="2019898"/>
                    <a:pt x="0" y="1461862"/>
                  </a:cubicBezTo>
                  <a:cubicBezTo>
                    <a:pt x="0" y="1095650"/>
                    <a:pt x="48706" y="740816"/>
                    <a:pt x="139992" y="403482"/>
                  </a:cubicBezTo>
                  <a:lnTo>
                    <a:pt x="236910" y="98442"/>
                  </a:lnTo>
                  <a:cubicBezTo>
                    <a:pt x="241645" y="84332"/>
                    <a:pt x="251142" y="74986"/>
                    <a:pt x="258258" y="63258"/>
                  </a:cubicBezTo>
                  <a:cubicBezTo>
                    <a:pt x="290140" y="24626"/>
                    <a:pt x="338392" y="0"/>
                    <a:pt x="392392" y="0"/>
                  </a:cubicBezTo>
                  <a:close/>
                </a:path>
              </a:pathLst>
            </a:custGeom>
            <a:solidFill>
              <a:srgbClr val="3593A9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056D02CE-4921-4CA9-9390-DBB67AEF5486}"/>
                </a:ext>
              </a:extLst>
            </p:cNvPr>
            <p:cNvSpPr/>
            <p:nvPr/>
          </p:nvSpPr>
          <p:spPr>
            <a:xfrm>
              <a:off x="21808486" y="9671090"/>
              <a:ext cx="831380" cy="831380"/>
            </a:xfrm>
            <a:prstGeom prst="ellipse">
              <a:avLst/>
            </a:prstGeom>
            <a:solidFill>
              <a:srgbClr val="3593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66EF09DE-51C3-433F-B23B-C85925AEE46E}"/>
              </a:ext>
            </a:extLst>
          </p:cNvPr>
          <p:cNvSpPr/>
          <p:nvPr/>
        </p:nvSpPr>
        <p:spPr>
          <a:xfrm>
            <a:off x="18019785" y="10679069"/>
            <a:ext cx="10311356" cy="3667731"/>
          </a:xfrm>
          <a:custGeom>
            <a:avLst/>
            <a:gdLst>
              <a:gd name="connsiteX0" fmla="*/ 5990902 w 14937532"/>
              <a:gd name="connsiteY0" fmla="*/ 0 h 5313254"/>
              <a:gd name="connsiteX1" fmla="*/ 6582080 w 14937532"/>
              <a:gd name="connsiteY1" fmla="*/ 67576 h 5313254"/>
              <a:gd name="connsiteX2" fmla="*/ 14761246 w 14937532"/>
              <a:gd name="connsiteY2" fmla="*/ 2477038 h 5313254"/>
              <a:gd name="connsiteX3" fmla="*/ 14831832 w 14937532"/>
              <a:gd name="connsiteY3" fmla="*/ 2512820 h 5313254"/>
              <a:gd name="connsiteX4" fmla="*/ 14831094 w 14937532"/>
              <a:gd name="connsiteY4" fmla="*/ 2515198 h 5313254"/>
              <a:gd name="connsiteX5" fmla="*/ 14881870 w 14937532"/>
              <a:gd name="connsiteY5" fmla="*/ 2549430 h 5313254"/>
              <a:gd name="connsiteX6" fmla="*/ 14937532 w 14937532"/>
              <a:gd name="connsiteY6" fmla="*/ 2683810 h 5313254"/>
              <a:gd name="connsiteX7" fmla="*/ 14881870 w 14937532"/>
              <a:gd name="connsiteY7" fmla="*/ 2818186 h 5313254"/>
              <a:gd name="connsiteX8" fmla="*/ 14853686 w 14937532"/>
              <a:gd name="connsiteY8" fmla="*/ 2837190 h 5313254"/>
              <a:gd name="connsiteX9" fmla="*/ 14492612 w 14937532"/>
              <a:gd name="connsiteY9" fmla="*/ 3071752 h 5313254"/>
              <a:gd name="connsiteX10" fmla="*/ 6647892 w 14937532"/>
              <a:gd name="connsiteY10" fmla="*/ 5313254 h 5313254"/>
              <a:gd name="connsiteX11" fmla="*/ 216384 w 14937532"/>
              <a:gd name="connsiteY11" fmla="*/ 3850380 h 5313254"/>
              <a:gd name="connsiteX12" fmla="*/ 107662 w 14937532"/>
              <a:gd name="connsiteY12" fmla="*/ 3795742 h 5313254"/>
              <a:gd name="connsiteX13" fmla="*/ 55664 w 14937532"/>
              <a:gd name="connsiteY13" fmla="*/ 3754492 h 5313254"/>
              <a:gd name="connsiteX14" fmla="*/ 0 w 14937532"/>
              <a:gd name="connsiteY14" fmla="*/ 3620114 h 5313254"/>
              <a:gd name="connsiteX15" fmla="*/ 55664 w 14937532"/>
              <a:gd name="connsiteY15" fmla="*/ 3485736 h 5313254"/>
              <a:gd name="connsiteX16" fmla="*/ 502540 w 14937532"/>
              <a:gd name="connsiteY16" fmla="*/ 3140782 h 5313254"/>
              <a:gd name="connsiteX17" fmla="*/ 5428518 w 14937532"/>
              <a:gd name="connsiteY17" fmla="*/ 246024 h 5313254"/>
              <a:gd name="connsiteX0" fmla="*/ 5990902 w 14937532"/>
              <a:gd name="connsiteY0" fmla="*/ 0 h 5313254"/>
              <a:gd name="connsiteX1" fmla="*/ 6582080 w 14937532"/>
              <a:gd name="connsiteY1" fmla="*/ 67576 h 5313254"/>
              <a:gd name="connsiteX2" fmla="*/ 14761246 w 14937532"/>
              <a:gd name="connsiteY2" fmla="*/ 2477038 h 5313254"/>
              <a:gd name="connsiteX3" fmla="*/ 14831832 w 14937532"/>
              <a:gd name="connsiteY3" fmla="*/ 2512820 h 5313254"/>
              <a:gd name="connsiteX4" fmla="*/ 14881870 w 14937532"/>
              <a:gd name="connsiteY4" fmla="*/ 2549430 h 5313254"/>
              <a:gd name="connsiteX5" fmla="*/ 14937532 w 14937532"/>
              <a:gd name="connsiteY5" fmla="*/ 2683810 h 5313254"/>
              <a:gd name="connsiteX6" fmla="*/ 14881870 w 14937532"/>
              <a:gd name="connsiteY6" fmla="*/ 2818186 h 5313254"/>
              <a:gd name="connsiteX7" fmla="*/ 14853686 w 14937532"/>
              <a:gd name="connsiteY7" fmla="*/ 2837190 h 5313254"/>
              <a:gd name="connsiteX8" fmla="*/ 14492612 w 14937532"/>
              <a:gd name="connsiteY8" fmla="*/ 3071752 h 5313254"/>
              <a:gd name="connsiteX9" fmla="*/ 6647892 w 14937532"/>
              <a:gd name="connsiteY9" fmla="*/ 5313254 h 5313254"/>
              <a:gd name="connsiteX10" fmla="*/ 216384 w 14937532"/>
              <a:gd name="connsiteY10" fmla="*/ 3850380 h 5313254"/>
              <a:gd name="connsiteX11" fmla="*/ 107662 w 14937532"/>
              <a:gd name="connsiteY11" fmla="*/ 3795742 h 5313254"/>
              <a:gd name="connsiteX12" fmla="*/ 55664 w 14937532"/>
              <a:gd name="connsiteY12" fmla="*/ 3754492 h 5313254"/>
              <a:gd name="connsiteX13" fmla="*/ 0 w 14937532"/>
              <a:gd name="connsiteY13" fmla="*/ 3620114 h 5313254"/>
              <a:gd name="connsiteX14" fmla="*/ 55664 w 14937532"/>
              <a:gd name="connsiteY14" fmla="*/ 3485736 h 5313254"/>
              <a:gd name="connsiteX15" fmla="*/ 502540 w 14937532"/>
              <a:gd name="connsiteY15" fmla="*/ 3140782 h 5313254"/>
              <a:gd name="connsiteX16" fmla="*/ 5428518 w 14937532"/>
              <a:gd name="connsiteY16" fmla="*/ 246024 h 5313254"/>
              <a:gd name="connsiteX17" fmla="*/ 5990902 w 14937532"/>
              <a:gd name="connsiteY17" fmla="*/ 0 h 5313254"/>
              <a:gd name="connsiteX0" fmla="*/ 5990902 w 14937532"/>
              <a:gd name="connsiteY0" fmla="*/ 0 h 5313254"/>
              <a:gd name="connsiteX1" fmla="*/ 6582080 w 14937532"/>
              <a:gd name="connsiteY1" fmla="*/ 67576 h 5313254"/>
              <a:gd name="connsiteX2" fmla="*/ 14761246 w 14937532"/>
              <a:gd name="connsiteY2" fmla="*/ 2477038 h 5313254"/>
              <a:gd name="connsiteX3" fmla="*/ 14881870 w 14937532"/>
              <a:gd name="connsiteY3" fmla="*/ 2549430 h 5313254"/>
              <a:gd name="connsiteX4" fmla="*/ 14937532 w 14937532"/>
              <a:gd name="connsiteY4" fmla="*/ 2683810 h 5313254"/>
              <a:gd name="connsiteX5" fmla="*/ 14881870 w 14937532"/>
              <a:gd name="connsiteY5" fmla="*/ 2818186 h 5313254"/>
              <a:gd name="connsiteX6" fmla="*/ 14853686 w 14937532"/>
              <a:gd name="connsiteY6" fmla="*/ 2837190 h 5313254"/>
              <a:gd name="connsiteX7" fmla="*/ 14492612 w 14937532"/>
              <a:gd name="connsiteY7" fmla="*/ 3071752 h 5313254"/>
              <a:gd name="connsiteX8" fmla="*/ 6647892 w 14937532"/>
              <a:gd name="connsiteY8" fmla="*/ 5313254 h 5313254"/>
              <a:gd name="connsiteX9" fmla="*/ 216384 w 14937532"/>
              <a:gd name="connsiteY9" fmla="*/ 3850380 h 5313254"/>
              <a:gd name="connsiteX10" fmla="*/ 107662 w 14937532"/>
              <a:gd name="connsiteY10" fmla="*/ 3795742 h 5313254"/>
              <a:gd name="connsiteX11" fmla="*/ 55664 w 14937532"/>
              <a:gd name="connsiteY11" fmla="*/ 3754492 h 5313254"/>
              <a:gd name="connsiteX12" fmla="*/ 0 w 14937532"/>
              <a:gd name="connsiteY12" fmla="*/ 3620114 h 5313254"/>
              <a:gd name="connsiteX13" fmla="*/ 55664 w 14937532"/>
              <a:gd name="connsiteY13" fmla="*/ 3485736 h 5313254"/>
              <a:gd name="connsiteX14" fmla="*/ 502540 w 14937532"/>
              <a:gd name="connsiteY14" fmla="*/ 3140782 h 5313254"/>
              <a:gd name="connsiteX15" fmla="*/ 5428518 w 14937532"/>
              <a:gd name="connsiteY15" fmla="*/ 246024 h 5313254"/>
              <a:gd name="connsiteX16" fmla="*/ 5990902 w 14937532"/>
              <a:gd name="connsiteY16" fmla="*/ 0 h 5313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937532" h="5313254">
                <a:moveTo>
                  <a:pt x="5990902" y="0"/>
                </a:moveTo>
                <a:lnTo>
                  <a:pt x="6582080" y="67576"/>
                </a:lnTo>
                <a:cubicBezTo>
                  <a:pt x="9477382" y="435616"/>
                  <a:pt x="12228998" y="1263998"/>
                  <a:pt x="14761246" y="2477038"/>
                </a:cubicBezTo>
                <a:lnTo>
                  <a:pt x="14881870" y="2549430"/>
                </a:lnTo>
                <a:cubicBezTo>
                  <a:pt x="14916262" y="2583822"/>
                  <a:pt x="14937532" y="2631330"/>
                  <a:pt x="14937532" y="2683810"/>
                </a:cubicBezTo>
                <a:cubicBezTo>
                  <a:pt x="14937532" y="2736286"/>
                  <a:pt x="14916262" y="2783798"/>
                  <a:pt x="14881870" y="2818186"/>
                </a:cubicBezTo>
                <a:lnTo>
                  <a:pt x="14853686" y="2837190"/>
                </a:lnTo>
                <a:lnTo>
                  <a:pt x="14492612" y="3071752"/>
                </a:lnTo>
                <a:cubicBezTo>
                  <a:pt x="12216898" y="4492356"/>
                  <a:pt x="9528262" y="5313254"/>
                  <a:pt x="6647892" y="5313254"/>
                </a:cubicBezTo>
                <a:cubicBezTo>
                  <a:pt x="4343598" y="5313254"/>
                  <a:pt x="2162012" y="4787880"/>
                  <a:pt x="216384" y="3850380"/>
                </a:cubicBezTo>
                <a:lnTo>
                  <a:pt x="107662" y="3795742"/>
                </a:lnTo>
                <a:cubicBezTo>
                  <a:pt x="87156" y="3784374"/>
                  <a:pt x="69028" y="3765862"/>
                  <a:pt x="55664" y="3754492"/>
                </a:cubicBezTo>
                <a:cubicBezTo>
                  <a:pt x="21272" y="3720102"/>
                  <a:pt x="0" y="3672592"/>
                  <a:pt x="0" y="3620114"/>
                </a:cubicBezTo>
                <a:cubicBezTo>
                  <a:pt x="0" y="3567636"/>
                  <a:pt x="21272" y="3520126"/>
                  <a:pt x="55664" y="3485736"/>
                </a:cubicBezTo>
                <a:lnTo>
                  <a:pt x="502540" y="3140782"/>
                </a:lnTo>
                <a:cubicBezTo>
                  <a:pt x="2028674" y="2010108"/>
                  <a:pt x="3678698" y="1037158"/>
                  <a:pt x="5428518" y="246024"/>
                </a:cubicBezTo>
                <a:lnTo>
                  <a:pt x="5990902" y="0"/>
                </a:lnTo>
                <a:close/>
              </a:path>
            </a:pathLst>
          </a:custGeom>
          <a:solidFill>
            <a:srgbClr val="0909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025F3B91-988B-40CA-96EE-C981C567FBAB}"/>
              </a:ext>
            </a:extLst>
          </p:cNvPr>
          <p:cNvGrpSpPr/>
          <p:nvPr/>
        </p:nvGrpSpPr>
        <p:grpSpPr>
          <a:xfrm>
            <a:off x="19798025" y="11801957"/>
            <a:ext cx="6452358" cy="2307550"/>
            <a:chOff x="20145829" y="20808941"/>
            <a:chExt cx="9347200" cy="3342830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34DB8C1B-619B-4B72-AA88-83B320C638A5}"/>
                </a:ext>
              </a:extLst>
            </p:cNvPr>
            <p:cNvCxnSpPr>
              <a:cxnSpLocks/>
            </p:cNvCxnSpPr>
            <p:nvPr/>
          </p:nvCxnSpPr>
          <p:spPr>
            <a:xfrm>
              <a:off x="25928469" y="20808941"/>
              <a:ext cx="371417" cy="2515516"/>
            </a:xfrm>
            <a:prstGeom prst="line">
              <a:avLst/>
            </a:prstGeom>
            <a:ln w="127000" cap="rnd">
              <a:solidFill>
                <a:srgbClr val="3E3F4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80119F3D-96D4-4513-B9B4-54B772B93C47}"/>
                </a:ext>
              </a:extLst>
            </p:cNvPr>
            <p:cNvCxnSpPr>
              <a:cxnSpLocks/>
            </p:cNvCxnSpPr>
            <p:nvPr/>
          </p:nvCxnSpPr>
          <p:spPr>
            <a:xfrm>
              <a:off x="28462514" y="21802620"/>
              <a:ext cx="1030515" cy="1434751"/>
            </a:xfrm>
            <a:prstGeom prst="line">
              <a:avLst/>
            </a:prstGeom>
            <a:ln w="127000" cap="rnd">
              <a:solidFill>
                <a:srgbClr val="3E3F4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EEC6DEBD-F63A-4B7D-9046-6BFD6B9CA54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671314" y="23382514"/>
              <a:ext cx="322866" cy="769257"/>
            </a:xfrm>
            <a:prstGeom prst="line">
              <a:avLst/>
            </a:prstGeom>
            <a:ln w="127000" cap="rnd">
              <a:solidFill>
                <a:srgbClr val="3E3F4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06CF1642-ADB3-45EC-974C-465E6B6FCFB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145829" y="22073605"/>
              <a:ext cx="976395" cy="1018624"/>
            </a:xfrm>
            <a:prstGeom prst="line">
              <a:avLst/>
            </a:prstGeom>
            <a:ln w="127000" cap="rnd">
              <a:solidFill>
                <a:srgbClr val="3E3F4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AB9BCD08-6AB2-44E3-82A5-A8B93833D579}"/>
              </a:ext>
            </a:extLst>
          </p:cNvPr>
          <p:cNvSpPr/>
          <p:nvPr/>
        </p:nvSpPr>
        <p:spPr>
          <a:xfrm>
            <a:off x="22178823" y="7722802"/>
            <a:ext cx="2583716" cy="4203508"/>
          </a:xfrm>
          <a:custGeom>
            <a:avLst/>
            <a:gdLst>
              <a:gd name="connsiteX0" fmla="*/ 1758776 w 3803862"/>
              <a:gd name="connsiteY0" fmla="*/ 0 h 6188594"/>
              <a:gd name="connsiteX1" fmla="*/ 3803862 w 3803862"/>
              <a:gd name="connsiteY1" fmla="*/ 5458120 h 6188594"/>
              <a:gd name="connsiteX2" fmla="*/ 3530024 w 3803862"/>
              <a:gd name="connsiteY2" fmla="*/ 5581918 h 6188594"/>
              <a:gd name="connsiteX3" fmla="*/ 525054 w 3803862"/>
              <a:gd name="connsiteY3" fmla="*/ 6188594 h 6188594"/>
              <a:gd name="connsiteX4" fmla="*/ 127784 w 3803862"/>
              <a:gd name="connsiteY4" fmla="*/ 6178548 h 6188594"/>
              <a:gd name="connsiteX5" fmla="*/ 0 w 3803862"/>
              <a:gd name="connsiteY5" fmla="*/ 6168832 h 6188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03862" h="6188594">
                <a:moveTo>
                  <a:pt x="1758776" y="0"/>
                </a:moveTo>
                <a:lnTo>
                  <a:pt x="3803862" y="5458120"/>
                </a:lnTo>
                <a:lnTo>
                  <a:pt x="3530024" y="5581918"/>
                </a:lnTo>
                <a:cubicBezTo>
                  <a:pt x="2606418" y="5972572"/>
                  <a:pt x="1590962" y="6188594"/>
                  <a:pt x="525054" y="6188594"/>
                </a:cubicBezTo>
                <a:cubicBezTo>
                  <a:pt x="391816" y="6188594"/>
                  <a:pt x="259366" y="6185218"/>
                  <a:pt x="127784" y="6178548"/>
                </a:cubicBezTo>
                <a:lnTo>
                  <a:pt x="0" y="6168832"/>
                </a:lnTo>
                <a:close/>
              </a:path>
            </a:pathLst>
          </a:custGeom>
          <a:solidFill>
            <a:srgbClr val="3E3F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B5651622-ADDA-422D-95FB-F8E66777FF8E}"/>
              </a:ext>
            </a:extLst>
          </p:cNvPr>
          <p:cNvSpPr/>
          <p:nvPr/>
        </p:nvSpPr>
        <p:spPr>
          <a:xfrm>
            <a:off x="19148349" y="6933202"/>
            <a:ext cx="7635487" cy="6133723"/>
          </a:xfrm>
          <a:custGeom>
            <a:avLst/>
            <a:gdLst>
              <a:gd name="connsiteX0" fmla="*/ 8350082 w 11061138"/>
              <a:gd name="connsiteY0" fmla="*/ 0 h 8885612"/>
              <a:gd name="connsiteX1" fmla="*/ 8519264 w 11061138"/>
              <a:gd name="connsiteY1" fmla="*/ 105601 h 8885612"/>
              <a:gd name="connsiteX2" fmla="*/ 9718992 w 11061138"/>
              <a:gd name="connsiteY2" fmla="*/ 1562507 h 8885612"/>
              <a:gd name="connsiteX3" fmla="*/ 9772952 w 11061138"/>
              <a:gd name="connsiteY3" fmla="*/ 1709937 h 8885612"/>
              <a:gd name="connsiteX4" fmla="*/ 8646424 w 11061138"/>
              <a:gd name="connsiteY4" fmla="*/ 1325427 h 8885612"/>
              <a:gd name="connsiteX5" fmla="*/ 7674138 w 11061138"/>
              <a:gd name="connsiteY5" fmla="*/ 4836488 h 8885612"/>
              <a:gd name="connsiteX6" fmla="*/ 8203290 w 11061138"/>
              <a:gd name="connsiteY6" fmla="*/ 5493768 h 8885612"/>
              <a:gd name="connsiteX7" fmla="*/ 11061138 w 11061138"/>
              <a:gd name="connsiteY7" fmla="*/ 5884458 h 8885612"/>
              <a:gd name="connsiteX8" fmla="*/ 11032626 w 11061138"/>
              <a:gd name="connsiteY8" fmla="*/ 6071276 h 8885612"/>
              <a:gd name="connsiteX9" fmla="*/ 8183996 w 11061138"/>
              <a:gd name="connsiteY9" fmla="*/ 8392976 h 8885612"/>
              <a:gd name="connsiteX10" fmla="*/ 8013438 w 11061138"/>
              <a:gd name="connsiteY10" fmla="*/ 8385438 h 8885612"/>
              <a:gd name="connsiteX11" fmla="*/ 6222986 w 11061138"/>
              <a:gd name="connsiteY11" fmla="*/ 1881127 h 8885612"/>
              <a:gd name="connsiteX12" fmla="*/ 4847434 w 11061138"/>
              <a:gd name="connsiteY12" fmla="*/ 8650592 h 8885612"/>
              <a:gd name="connsiteX13" fmla="*/ 4717286 w 11061138"/>
              <a:gd name="connsiteY13" fmla="*/ 8694628 h 8885612"/>
              <a:gd name="connsiteX14" fmla="*/ 3454048 w 11061138"/>
              <a:gd name="connsiteY14" fmla="*/ 8885612 h 8885612"/>
              <a:gd name="connsiteX15" fmla="*/ 176056 w 11061138"/>
              <a:gd name="connsiteY15" fmla="*/ 7339724 h 8885612"/>
              <a:gd name="connsiteX16" fmla="*/ 0 w 11061138"/>
              <a:gd name="connsiteY16" fmla="*/ 7104284 h 8885612"/>
              <a:gd name="connsiteX17" fmla="*/ 3851720 w 11061138"/>
              <a:gd name="connsiteY17" fmla="*/ 4964188 h 8885612"/>
              <a:gd name="connsiteX18" fmla="*/ 4349650 w 11061138"/>
              <a:gd name="connsiteY18" fmla="*/ 4099696 h 8885612"/>
              <a:gd name="connsiteX19" fmla="*/ 4320586 w 11061138"/>
              <a:gd name="connsiteY19" fmla="*/ 1491408 h 8885612"/>
              <a:gd name="connsiteX20" fmla="*/ 5431092 w 11061138"/>
              <a:gd name="connsiteY20" fmla="*/ 1080384 h 8885612"/>
              <a:gd name="connsiteX21" fmla="*/ 5431092 w 11061138"/>
              <a:gd name="connsiteY21" fmla="*/ 1080384 h 8885612"/>
              <a:gd name="connsiteX22" fmla="*/ 5641070 w 11061138"/>
              <a:gd name="connsiteY22" fmla="*/ 1002667 h 8885612"/>
              <a:gd name="connsiteX23" fmla="*/ 5645810 w 11061138"/>
              <a:gd name="connsiteY23" fmla="*/ 1000912 h 8885612"/>
              <a:gd name="connsiteX24" fmla="*/ 5645810 w 11061138"/>
              <a:gd name="connsiteY24" fmla="*/ 1000912 h 8885612"/>
              <a:gd name="connsiteX0" fmla="*/ 8350082 w 11061138"/>
              <a:gd name="connsiteY0" fmla="*/ 0 h 8885612"/>
              <a:gd name="connsiteX1" fmla="*/ 8519264 w 11061138"/>
              <a:gd name="connsiteY1" fmla="*/ 105601 h 8885612"/>
              <a:gd name="connsiteX2" fmla="*/ 9718992 w 11061138"/>
              <a:gd name="connsiteY2" fmla="*/ 1562507 h 8885612"/>
              <a:gd name="connsiteX3" fmla="*/ 8646424 w 11061138"/>
              <a:gd name="connsiteY3" fmla="*/ 1325427 h 8885612"/>
              <a:gd name="connsiteX4" fmla="*/ 7674138 w 11061138"/>
              <a:gd name="connsiteY4" fmla="*/ 4836488 h 8885612"/>
              <a:gd name="connsiteX5" fmla="*/ 8203290 w 11061138"/>
              <a:gd name="connsiteY5" fmla="*/ 5493768 h 8885612"/>
              <a:gd name="connsiteX6" fmla="*/ 11061138 w 11061138"/>
              <a:gd name="connsiteY6" fmla="*/ 5884458 h 8885612"/>
              <a:gd name="connsiteX7" fmla="*/ 11032626 w 11061138"/>
              <a:gd name="connsiteY7" fmla="*/ 6071276 h 8885612"/>
              <a:gd name="connsiteX8" fmla="*/ 8183996 w 11061138"/>
              <a:gd name="connsiteY8" fmla="*/ 8392976 h 8885612"/>
              <a:gd name="connsiteX9" fmla="*/ 8013438 w 11061138"/>
              <a:gd name="connsiteY9" fmla="*/ 8385438 h 8885612"/>
              <a:gd name="connsiteX10" fmla="*/ 6222986 w 11061138"/>
              <a:gd name="connsiteY10" fmla="*/ 1881127 h 8885612"/>
              <a:gd name="connsiteX11" fmla="*/ 4847434 w 11061138"/>
              <a:gd name="connsiteY11" fmla="*/ 8650592 h 8885612"/>
              <a:gd name="connsiteX12" fmla="*/ 4717286 w 11061138"/>
              <a:gd name="connsiteY12" fmla="*/ 8694628 h 8885612"/>
              <a:gd name="connsiteX13" fmla="*/ 3454048 w 11061138"/>
              <a:gd name="connsiteY13" fmla="*/ 8885612 h 8885612"/>
              <a:gd name="connsiteX14" fmla="*/ 176056 w 11061138"/>
              <a:gd name="connsiteY14" fmla="*/ 7339724 h 8885612"/>
              <a:gd name="connsiteX15" fmla="*/ 0 w 11061138"/>
              <a:gd name="connsiteY15" fmla="*/ 7104284 h 8885612"/>
              <a:gd name="connsiteX16" fmla="*/ 3851720 w 11061138"/>
              <a:gd name="connsiteY16" fmla="*/ 4964188 h 8885612"/>
              <a:gd name="connsiteX17" fmla="*/ 4349650 w 11061138"/>
              <a:gd name="connsiteY17" fmla="*/ 4099696 h 8885612"/>
              <a:gd name="connsiteX18" fmla="*/ 4320586 w 11061138"/>
              <a:gd name="connsiteY18" fmla="*/ 1491408 h 8885612"/>
              <a:gd name="connsiteX19" fmla="*/ 5431092 w 11061138"/>
              <a:gd name="connsiteY19" fmla="*/ 1080384 h 8885612"/>
              <a:gd name="connsiteX20" fmla="*/ 5431092 w 11061138"/>
              <a:gd name="connsiteY20" fmla="*/ 1080384 h 8885612"/>
              <a:gd name="connsiteX21" fmla="*/ 5641070 w 11061138"/>
              <a:gd name="connsiteY21" fmla="*/ 1002667 h 8885612"/>
              <a:gd name="connsiteX22" fmla="*/ 5645810 w 11061138"/>
              <a:gd name="connsiteY22" fmla="*/ 1000912 h 8885612"/>
              <a:gd name="connsiteX23" fmla="*/ 5645810 w 11061138"/>
              <a:gd name="connsiteY23" fmla="*/ 1000912 h 8885612"/>
              <a:gd name="connsiteX24" fmla="*/ 8350082 w 11061138"/>
              <a:gd name="connsiteY24" fmla="*/ 0 h 8885612"/>
              <a:gd name="connsiteX0" fmla="*/ 8350082 w 11061138"/>
              <a:gd name="connsiteY0" fmla="*/ 0 h 8885612"/>
              <a:gd name="connsiteX1" fmla="*/ 8519264 w 11061138"/>
              <a:gd name="connsiteY1" fmla="*/ 105601 h 8885612"/>
              <a:gd name="connsiteX2" fmla="*/ 8646424 w 11061138"/>
              <a:gd name="connsiteY2" fmla="*/ 1325427 h 8885612"/>
              <a:gd name="connsiteX3" fmla="*/ 7674138 w 11061138"/>
              <a:gd name="connsiteY3" fmla="*/ 4836488 h 8885612"/>
              <a:gd name="connsiteX4" fmla="*/ 8203290 w 11061138"/>
              <a:gd name="connsiteY4" fmla="*/ 5493768 h 8885612"/>
              <a:gd name="connsiteX5" fmla="*/ 11061138 w 11061138"/>
              <a:gd name="connsiteY5" fmla="*/ 5884458 h 8885612"/>
              <a:gd name="connsiteX6" fmla="*/ 11032626 w 11061138"/>
              <a:gd name="connsiteY6" fmla="*/ 6071276 h 8885612"/>
              <a:gd name="connsiteX7" fmla="*/ 8183996 w 11061138"/>
              <a:gd name="connsiteY7" fmla="*/ 8392976 h 8885612"/>
              <a:gd name="connsiteX8" fmla="*/ 8013438 w 11061138"/>
              <a:gd name="connsiteY8" fmla="*/ 8385438 h 8885612"/>
              <a:gd name="connsiteX9" fmla="*/ 6222986 w 11061138"/>
              <a:gd name="connsiteY9" fmla="*/ 1881127 h 8885612"/>
              <a:gd name="connsiteX10" fmla="*/ 4847434 w 11061138"/>
              <a:gd name="connsiteY10" fmla="*/ 8650592 h 8885612"/>
              <a:gd name="connsiteX11" fmla="*/ 4717286 w 11061138"/>
              <a:gd name="connsiteY11" fmla="*/ 8694628 h 8885612"/>
              <a:gd name="connsiteX12" fmla="*/ 3454048 w 11061138"/>
              <a:gd name="connsiteY12" fmla="*/ 8885612 h 8885612"/>
              <a:gd name="connsiteX13" fmla="*/ 176056 w 11061138"/>
              <a:gd name="connsiteY13" fmla="*/ 7339724 h 8885612"/>
              <a:gd name="connsiteX14" fmla="*/ 0 w 11061138"/>
              <a:gd name="connsiteY14" fmla="*/ 7104284 h 8885612"/>
              <a:gd name="connsiteX15" fmla="*/ 3851720 w 11061138"/>
              <a:gd name="connsiteY15" fmla="*/ 4964188 h 8885612"/>
              <a:gd name="connsiteX16" fmla="*/ 4349650 w 11061138"/>
              <a:gd name="connsiteY16" fmla="*/ 4099696 h 8885612"/>
              <a:gd name="connsiteX17" fmla="*/ 4320586 w 11061138"/>
              <a:gd name="connsiteY17" fmla="*/ 1491408 h 8885612"/>
              <a:gd name="connsiteX18" fmla="*/ 5431092 w 11061138"/>
              <a:gd name="connsiteY18" fmla="*/ 1080384 h 8885612"/>
              <a:gd name="connsiteX19" fmla="*/ 5431092 w 11061138"/>
              <a:gd name="connsiteY19" fmla="*/ 1080384 h 8885612"/>
              <a:gd name="connsiteX20" fmla="*/ 5641070 w 11061138"/>
              <a:gd name="connsiteY20" fmla="*/ 1002667 h 8885612"/>
              <a:gd name="connsiteX21" fmla="*/ 5645810 w 11061138"/>
              <a:gd name="connsiteY21" fmla="*/ 1000912 h 8885612"/>
              <a:gd name="connsiteX22" fmla="*/ 5645810 w 11061138"/>
              <a:gd name="connsiteY22" fmla="*/ 1000912 h 8885612"/>
              <a:gd name="connsiteX23" fmla="*/ 8350082 w 11061138"/>
              <a:gd name="connsiteY23" fmla="*/ 0 h 888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061138" h="8885612">
                <a:moveTo>
                  <a:pt x="8350082" y="0"/>
                </a:moveTo>
                <a:lnTo>
                  <a:pt x="8519264" y="105601"/>
                </a:lnTo>
                <a:cubicBezTo>
                  <a:pt x="8568654" y="326506"/>
                  <a:pt x="8787278" y="536946"/>
                  <a:pt x="8646424" y="1325427"/>
                </a:cubicBezTo>
                <a:lnTo>
                  <a:pt x="7674138" y="4836488"/>
                </a:lnTo>
                <a:lnTo>
                  <a:pt x="8203290" y="5493768"/>
                </a:lnTo>
                <a:lnTo>
                  <a:pt x="11061138" y="5884458"/>
                </a:lnTo>
                <a:lnTo>
                  <a:pt x="11032626" y="6071276"/>
                </a:lnTo>
                <a:cubicBezTo>
                  <a:pt x="10761494" y="7396266"/>
                  <a:pt x="9589140" y="8392976"/>
                  <a:pt x="8183996" y="8392976"/>
                </a:cubicBezTo>
                <a:lnTo>
                  <a:pt x="8013438" y="8385438"/>
                </a:lnTo>
                <a:lnTo>
                  <a:pt x="6222986" y="1881127"/>
                </a:lnTo>
                <a:lnTo>
                  <a:pt x="4847434" y="8650592"/>
                </a:lnTo>
                <a:lnTo>
                  <a:pt x="4717286" y="8694628"/>
                </a:lnTo>
                <a:cubicBezTo>
                  <a:pt x="4318230" y="8818748"/>
                  <a:pt x="3893948" y="8885612"/>
                  <a:pt x="3454048" y="8885612"/>
                </a:cubicBezTo>
                <a:cubicBezTo>
                  <a:pt x="2134352" y="8885612"/>
                  <a:pt x="955210" y="8283836"/>
                  <a:pt x="176056" y="7339724"/>
                </a:cubicBezTo>
                <a:lnTo>
                  <a:pt x="0" y="7104284"/>
                </a:lnTo>
                <a:lnTo>
                  <a:pt x="3851720" y="4964188"/>
                </a:lnTo>
                <a:lnTo>
                  <a:pt x="4349650" y="4099696"/>
                </a:lnTo>
                <a:lnTo>
                  <a:pt x="4320586" y="1491408"/>
                </a:lnTo>
                <a:lnTo>
                  <a:pt x="5431092" y="1080384"/>
                </a:lnTo>
                <a:lnTo>
                  <a:pt x="5431092" y="1080384"/>
                </a:lnTo>
                <a:lnTo>
                  <a:pt x="5641070" y="1002667"/>
                </a:lnTo>
                <a:lnTo>
                  <a:pt x="5645810" y="1000912"/>
                </a:lnTo>
                <a:lnTo>
                  <a:pt x="5645810" y="1000912"/>
                </a:lnTo>
                <a:lnTo>
                  <a:pt x="8350082" y="0"/>
                </a:lnTo>
                <a:close/>
              </a:path>
            </a:pathLst>
          </a:custGeom>
          <a:solidFill>
            <a:srgbClr val="3EA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DB34A4A0-42EA-49CC-9950-4ECD0D2F92C0}"/>
              </a:ext>
            </a:extLst>
          </p:cNvPr>
          <p:cNvSpPr/>
          <p:nvPr/>
        </p:nvSpPr>
        <p:spPr>
          <a:xfrm>
            <a:off x="21844736" y="4563548"/>
            <a:ext cx="2129284" cy="2662461"/>
          </a:xfrm>
          <a:custGeom>
            <a:avLst/>
            <a:gdLst>
              <a:gd name="connsiteX0" fmla="*/ 1208838 w 3084584"/>
              <a:gd name="connsiteY0" fmla="*/ 0 h 3856970"/>
              <a:gd name="connsiteX1" fmla="*/ 1281438 w 3084584"/>
              <a:gd name="connsiteY1" fmla="*/ 11080 h 3856970"/>
              <a:gd name="connsiteX2" fmla="*/ 2024356 w 3084584"/>
              <a:gd name="connsiteY2" fmla="*/ 458815 h 3856970"/>
              <a:gd name="connsiteX3" fmla="*/ 2075284 w 3084584"/>
              <a:gd name="connsiteY3" fmla="*/ 526073 h 3856970"/>
              <a:gd name="connsiteX4" fmla="*/ 2187642 w 3084584"/>
              <a:gd name="connsiteY4" fmla="*/ 521815 h 3856970"/>
              <a:gd name="connsiteX5" fmla="*/ 2383212 w 3084584"/>
              <a:gd name="connsiteY5" fmla="*/ 531691 h 3856970"/>
              <a:gd name="connsiteX6" fmla="*/ 2504748 w 3084584"/>
              <a:gd name="connsiteY6" fmla="*/ 633206 h 3856970"/>
              <a:gd name="connsiteX7" fmla="*/ 3084584 w 3084584"/>
              <a:gd name="connsiteY7" fmla="*/ 1986895 h 3856970"/>
              <a:gd name="connsiteX8" fmla="*/ 1214510 w 3084584"/>
              <a:gd name="connsiteY8" fmla="*/ 3856970 h 3856970"/>
              <a:gd name="connsiteX9" fmla="*/ 24968 w 3084584"/>
              <a:gd name="connsiteY9" fmla="*/ 3429936 h 3856970"/>
              <a:gd name="connsiteX10" fmla="*/ 0 w 3084584"/>
              <a:gd name="connsiteY10" fmla="*/ 3407243 h 3856970"/>
              <a:gd name="connsiteX11" fmla="*/ 67470 w 3084584"/>
              <a:gd name="connsiteY11" fmla="*/ 3144844 h 3856970"/>
              <a:gd name="connsiteX12" fmla="*/ 127792 w 3084584"/>
              <a:gd name="connsiteY12" fmla="*/ 2546458 h 3856970"/>
              <a:gd name="connsiteX13" fmla="*/ 112462 w 3084584"/>
              <a:gd name="connsiteY13" fmla="*/ 2242880 h 3856970"/>
              <a:gd name="connsiteX14" fmla="*/ 69784 w 3084584"/>
              <a:gd name="connsiteY14" fmla="*/ 1963230 h 3856970"/>
              <a:gd name="connsiteX15" fmla="*/ 87954 w 3084584"/>
              <a:gd name="connsiteY15" fmla="*/ 1913582 h 3856970"/>
              <a:gd name="connsiteX16" fmla="*/ 780762 w 3084584"/>
              <a:gd name="connsiteY16" fmla="*/ 1007844 h 3856970"/>
              <a:gd name="connsiteX17" fmla="*/ 811926 w 3084584"/>
              <a:gd name="connsiteY17" fmla="*/ 985116 h 3856970"/>
              <a:gd name="connsiteX18" fmla="*/ 811112 w 3084584"/>
              <a:gd name="connsiteY18" fmla="*/ 983438 h 3856970"/>
              <a:gd name="connsiteX19" fmla="*/ 906658 w 3084584"/>
              <a:gd name="connsiteY19" fmla="*/ 899843 h 3856970"/>
              <a:gd name="connsiteX20" fmla="*/ 1219678 w 3084584"/>
              <a:gd name="connsiteY20" fmla="*/ 144142 h 3856970"/>
              <a:gd name="connsiteX21" fmla="*/ 1214160 w 3084584"/>
              <a:gd name="connsiteY21" fmla="*/ 34871 h 3856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84584" h="3856970">
                <a:moveTo>
                  <a:pt x="1208838" y="0"/>
                </a:moveTo>
                <a:lnTo>
                  <a:pt x="1281438" y="11080"/>
                </a:lnTo>
                <a:cubicBezTo>
                  <a:pt x="1578340" y="71835"/>
                  <a:pt x="1838462" y="233562"/>
                  <a:pt x="2024356" y="458815"/>
                </a:cubicBezTo>
                <a:lnTo>
                  <a:pt x="2075284" y="526073"/>
                </a:lnTo>
                <a:lnTo>
                  <a:pt x="2187642" y="521815"/>
                </a:lnTo>
                <a:lnTo>
                  <a:pt x="2383212" y="531691"/>
                </a:lnTo>
                <a:lnTo>
                  <a:pt x="2504748" y="633206"/>
                </a:lnTo>
                <a:cubicBezTo>
                  <a:pt x="2861982" y="973797"/>
                  <a:pt x="3084584" y="1454350"/>
                  <a:pt x="3084584" y="1986895"/>
                </a:cubicBezTo>
                <a:cubicBezTo>
                  <a:pt x="3084584" y="3019709"/>
                  <a:pt x="2247322" y="3856970"/>
                  <a:pt x="1214510" y="3856970"/>
                </a:cubicBezTo>
                <a:cubicBezTo>
                  <a:pt x="762654" y="3856970"/>
                  <a:pt x="348226" y="3696713"/>
                  <a:pt x="24968" y="3429936"/>
                </a:cubicBezTo>
                <a:lnTo>
                  <a:pt x="0" y="3407243"/>
                </a:lnTo>
                <a:lnTo>
                  <a:pt x="67470" y="3144844"/>
                </a:lnTo>
                <a:cubicBezTo>
                  <a:pt x="107022" y="2951560"/>
                  <a:pt x="127792" y="2751435"/>
                  <a:pt x="127792" y="2546458"/>
                </a:cubicBezTo>
                <a:cubicBezTo>
                  <a:pt x="127792" y="2443970"/>
                  <a:pt x="122600" y="2342694"/>
                  <a:pt x="112462" y="2242880"/>
                </a:cubicBezTo>
                <a:lnTo>
                  <a:pt x="69784" y="1963230"/>
                </a:lnTo>
                <a:lnTo>
                  <a:pt x="87954" y="1913582"/>
                </a:lnTo>
                <a:cubicBezTo>
                  <a:pt x="239302" y="1555758"/>
                  <a:pt x="479446" y="1244637"/>
                  <a:pt x="780762" y="1007844"/>
                </a:cubicBezTo>
                <a:lnTo>
                  <a:pt x="811926" y="985116"/>
                </a:lnTo>
                <a:lnTo>
                  <a:pt x="811112" y="983438"/>
                </a:lnTo>
                <a:cubicBezTo>
                  <a:pt x="842962" y="957161"/>
                  <a:pt x="874810" y="926120"/>
                  <a:pt x="906658" y="899843"/>
                </a:cubicBezTo>
                <a:cubicBezTo>
                  <a:pt x="1100058" y="706442"/>
                  <a:pt x="1219678" y="439262"/>
                  <a:pt x="1219678" y="144142"/>
                </a:cubicBezTo>
                <a:cubicBezTo>
                  <a:pt x="1219678" y="107252"/>
                  <a:pt x="1217808" y="70799"/>
                  <a:pt x="1214160" y="34871"/>
                </a:cubicBezTo>
                <a:close/>
              </a:path>
            </a:pathLst>
          </a:custGeom>
          <a:solidFill>
            <a:srgbClr val="FBF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1033" name="グループ化 1032">
            <a:extLst>
              <a:ext uri="{FF2B5EF4-FFF2-40B4-BE49-F238E27FC236}">
                <a16:creationId xmlns:a16="http://schemas.microsoft.com/office/drawing/2014/main" id="{0E5B352F-5B8B-425A-8E2A-220B3A0BC8A5}"/>
              </a:ext>
            </a:extLst>
          </p:cNvPr>
          <p:cNvGrpSpPr/>
          <p:nvPr/>
        </p:nvGrpSpPr>
        <p:grpSpPr>
          <a:xfrm>
            <a:off x="21357414" y="6592813"/>
            <a:ext cx="437268" cy="1174970"/>
            <a:chOff x="21357414" y="6592813"/>
            <a:chExt cx="437268" cy="1174970"/>
          </a:xfrm>
        </p:grpSpPr>
        <p:sp>
          <p:nvSpPr>
            <p:cNvPr id="49" name="楕円 48">
              <a:extLst>
                <a:ext uri="{FF2B5EF4-FFF2-40B4-BE49-F238E27FC236}">
                  <a16:creationId xmlns:a16="http://schemas.microsoft.com/office/drawing/2014/main" id="{AD7CAFDC-A133-4FFD-98DC-2EBD82FC96AD}"/>
                </a:ext>
              </a:extLst>
            </p:cNvPr>
            <p:cNvSpPr/>
            <p:nvPr/>
          </p:nvSpPr>
          <p:spPr>
            <a:xfrm>
              <a:off x="21487667" y="6592813"/>
              <a:ext cx="189277" cy="189277"/>
            </a:xfrm>
            <a:prstGeom prst="ellipse">
              <a:avLst/>
            </a:prstGeom>
            <a:solidFill>
              <a:srgbClr val="3EA8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二等辺三角形 49">
              <a:extLst>
                <a:ext uri="{FF2B5EF4-FFF2-40B4-BE49-F238E27FC236}">
                  <a16:creationId xmlns:a16="http://schemas.microsoft.com/office/drawing/2014/main" id="{61F0BCB4-642E-45C4-B68A-6CE45DF556B4}"/>
                </a:ext>
              </a:extLst>
            </p:cNvPr>
            <p:cNvSpPr/>
            <p:nvPr/>
          </p:nvSpPr>
          <p:spPr>
            <a:xfrm>
              <a:off x="21357414" y="6692824"/>
              <a:ext cx="437268" cy="1074959"/>
            </a:xfrm>
            <a:prstGeom prst="triangle">
              <a:avLst/>
            </a:prstGeom>
            <a:solidFill>
              <a:srgbClr val="3EA8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34" name="グループ化 1033">
            <a:extLst>
              <a:ext uri="{FF2B5EF4-FFF2-40B4-BE49-F238E27FC236}">
                <a16:creationId xmlns:a16="http://schemas.microsoft.com/office/drawing/2014/main" id="{E5889D76-4EBF-4704-AF6B-46978AE8D71F}"/>
              </a:ext>
            </a:extLst>
          </p:cNvPr>
          <p:cNvGrpSpPr/>
          <p:nvPr/>
        </p:nvGrpSpPr>
        <p:grpSpPr>
          <a:xfrm>
            <a:off x="20811416" y="4510908"/>
            <a:ext cx="1726403" cy="759315"/>
            <a:chOff x="20811416" y="4510908"/>
            <a:chExt cx="1726403" cy="759315"/>
          </a:xfrm>
        </p:grpSpPr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FC0C166D-EE7F-4626-B368-83FF4E6800F6}"/>
                </a:ext>
              </a:extLst>
            </p:cNvPr>
            <p:cNvSpPr/>
            <p:nvPr/>
          </p:nvSpPr>
          <p:spPr>
            <a:xfrm rot="19184078">
              <a:off x="20811416" y="4510908"/>
              <a:ext cx="1726403" cy="759315"/>
            </a:xfrm>
            <a:custGeom>
              <a:avLst/>
              <a:gdLst>
                <a:gd name="connsiteX0" fmla="*/ 2338456 w 2500951"/>
                <a:gd name="connsiteY0" fmla="*/ 19125 h 1099980"/>
                <a:gd name="connsiteX1" fmla="*/ 2365640 w 2500951"/>
                <a:gd name="connsiteY1" fmla="*/ 52135 h 1099980"/>
                <a:gd name="connsiteX2" fmla="*/ 2417443 w 2500951"/>
                <a:gd name="connsiteY2" fmla="*/ 180659 h 1099980"/>
                <a:gd name="connsiteX3" fmla="*/ 2500951 w 2500951"/>
                <a:gd name="connsiteY3" fmla="*/ 685536 h 1099980"/>
                <a:gd name="connsiteX4" fmla="*/ 2494772 w 2500951"/>
                <a:gd name="connsiteY4" fmla="*/ 825339 h 1099980"/>
                <a:gd name="connsiteX5" fmla="*/ 2481592 w 2500951"/>
                <a:gd name="connsiteY5" fmla="*/ 924152 h 1099980"/>
                <a:gd name="connsiteX6" fmla="*/ 2367527 w 2500951"/>
                <a:gd name="connsiteY6" fmla="*/ 854012 h 1099980"/>
                <a:gd name="connsiteX7" fmla="*/ 125078 w 2500951"/>
                <a:gd name="connsiteY7" fmla="*/ 1039740 h 1099980"/>
                <a:gd name="connsiteX8" fmla="*/ 55918 w 2500951"/>
                <a:gd name="connsiteY8" fmla="*/ 1099980 h 1099980"/>
                <a:gd name="connsiteX9" fmla="*/ 54036 w 2500951"/>
                <a:gd name="connsiteY9" fmla="*/ 1094061 h 1099980"/>
                <a:gd name="connsiteX10" fmla="*/ 0 w 2500951"/>
                <a:gd name="connsiteY10" fmla="*/ 685535 h 1099980"/>
                <a:gd name="connsiteX11" fmla="*/ 83509 w 2500951"/>
                <a:gd name="connsiteY11" fmla="*/ 180659 h 1099980"/>
                <a:gd name="connsiteX12" fmla="*/ 138393 w 2500951"/>
                <a:gd name="connsiteY12" fmla="*/ 44491 h 1099980"/>
                <a:gd name="connsiteX13" fmla="*/ 163201 w 2500951"/>
                <a:gd name="connsiteY13" fmla="*/ 14363 h 1099980"/>
                <a:gd name="connsiteX14" fmla="*/ 210224 w 2500951"/>
                <a:gd name="connsiteY14" fmla="*/ 1 h 1099980"/>
                <a:gd name="connsiteX15" fmla="*/ 239292 w 2500951"/>
                <a:gd name="connsiteY15" fmla="*/ 5870 h 1099980"/>
                <a:gd name="connsiteX16" fmla="*/ 1257455 w 2500951"/>
                <a:gd name="connsiteY16" fmla="*/ 465978 h 1099980"/>
                <a:gd name="connsiteX17" fmla="*/ 2267275 w 2500951"/>
                <a:gd name="connsiteY17" fmla="*/ 9640 h 1099980"/>
                <a:gd name="connsiteX18" fmla="*/ 2291434 w 2500951"/>
                <a:gd name="connsiteY18" fmla="*/ 4762 h 1099980"/>
                <a:gd name="connsiteX19" fmla="*/ 2338456 w 2500951"/>
                <a:gd name="connsiteY19" fmla="*/ 19125 h 1099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00951" h="1099980">
                  <a:moveTo>
                    <a:pt x="2338456" y="19125"/>
                  </a:moveTo>
                  <a:cubicBezTo>
                    <a:pt x="2352282" y="34891"/>
                    <a:pt x="2358960" y="33988"/>
                    <a:pt x="2365640" y="52135"/>
                  </a:cubicBezTo>
                  <a:lnTo>
                    <a:pt x="2417443" y="180659"/>
                  </a:lnTo>
                  <a:cubicBezTo>
                    <a:pt x="2471578" y="339012"/>
                    <a:pt x="2500950" y="508844"/>
                    <a:pt x="2500951" y="685536"/>
                  </a:cubicBezTo>
                  <a:cubicBezTo>
                    <a:pt x="2500952" y="732654"/>
                    <a:pt x="2498863" y="779284"/>
                    <a:pt x="2494772" y="825339"/>
                  </a:cubicBezTo>
                  <a:lnTo>
                    <a:pt x="2481592" y="924152"/>
                  </a:lnTo>
                  <a:lnTo>
                    <a:pt x="2367527" y="854012"/>
                  </a:lnTo>
                  <a:cubicBezTo>
                    <a:pt x="1652499" y="462534"/>
                    <a:pt x="765956" y="535962"/>
                    <a:pt x="125078" y="1039740"/>
                  </a:cubicBezTo>
                  <a:lnTo>
                    <a:pt x="55918" y="1099980"/>
                  </a:lnTo>
                  <a:lnTo>
                    <a:pt x="54036" y="1094061"/>
                  </a:lnTo>
                  <a:cubicBezTo>
                    <a:pt x="18801" y="963852"/>
                    <a:pt x="1" y="826890"/>
                    <a:pt x="0" y="685535"/>
                  </a:cubicBezTo>
                  <a:cubicBezTo>
                    <a:pt x="1" y="508844"/>
                    <a:pt x="29375" y="339011"/>
                    <a:pt x="83509" y="180659"/>
                  </a:cubicBezTo>
                  <a:lnTo>
                    <a:pt x="138393" y="44491"/>
                  </a:lnTo>
                  <a:lnTo>
                    <a:pt x="163201" y="14363"/>
                  </a:lnTo>
                  <a:cubicBezTo>
                    <a:pt x="176622" y="5295"/>
                    <a:pt x="192805" y="0"/>
                    <a:pt x="210224" y="1"/>
                  </a:cubicBezTo>
                  <a:lnTo>
                    <a:pt x="239292" y="5870"/>
                  </a:lnTo>
                  <a:lnTo>
                    <a:pt x="1257455" y="465978"/>
                  </a:lnTo>
                  <a:lnTo>
                    <a:pt x="2267275" y="9640"/>
                  </a:lnTo>
                  <a:lnTo>
                    <a:pt x="2291434" y="4762"/>
                  </a:lnTo>
                  <a:cubicBezTo>
                    <a:pt x="2308853" y="4762"/>
                    <a:pt x="2325035" y="10057"/>
                    <a:pt x="2338456" y="19125"/>
                  </a:cubicBezTo>
                  <a:close/>
                </a:path>
              </a:pathLst>
            </a:custGeom>
            <a:solidFill>
              <a:srgbClr val="3EA8C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24D124B8-766E-4169-A074-39CE3C4B5B64}"/>
                </a:ext>
              </a:extLst>
            </p:cNvPr>
            <p:cNvSpPr/>
            <p:nvPr/>
          </p:nvSpPr>
          <p:spPr>
            <a:xfrm rot="19184078">
              <a:off x="21431400" y="4729627"/>
              <a:ext cx="413263" cy="248176"/>
            </a:xfrm>
            <a:custGeom>
              <a:avLst/>
              <a:gdLst>
                <a:gd name="connsiteX0" fmla="*/ 569449 w 598673"/>
                <a:gd name="connsiteY0" fmla="*/ 29225 h 359520"/>
                <a:gd name="connsiteX1" fmla="*/ 598673 w 598673"/>
                <a:gd name="connsiteY1" fmla="*/ 99781 h 359520"/>
                <a:gd name="connsiteX2" fmla="*/ 598673 w 598673"/>
                <a:gd name="connsiteY2" fmla="*/ 316918 h 359520"/>
                <a:gd name="connsiteX3" fmla="*/ 469390 w 598673"/>
                <a:gd name="connsiteY3" fmla="*/ 309063 h 359520"/>
                <a:gd name="connsiteX4" fmla="*/ 78749 w 598673"/>
                <a:gd name="connsiteY4" fmla="*/ 341418 h 359520"/>
                <a:gd name="connsiteX5" fmla="*/ 0 w 598673"/>
                <a:gd name="connsiteY5" fmla="*/ 359520 h 359520"/>
                <a:gd name="connsiteX6" fmla="*/ 1 w 598673"/>
                <a:gd name="connsiteY6" fmla="*/ 99782 h 359520"/>
                <a:gd name="connsiteX7" fmla="*/ 99783 w 598673"/>
                <a:gd name="connsiteY7" fmla="*/ 0 h 359520"/>
                <a:gd name="connsiteX8" fmla="*/ 498892 w 598673"/>
                <a:gd name="connsiteY8" fmla="*/ 0 h 359520"/>
                <a:gd name="connsiteX9" fmla="*/ 569449 w 598673"/>
                <a:gd name="connsiteY9" fmla="*/ 29225 h 359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8673" h="359520">
                  <a:moveTo>
                    <a:pt x="569449" y="29225"/>
                  </a:moveTo>
                  <a:cubicBezTo>
                    <a:pt x="587505" y="47282"/>
                    <a:pt x="598673" y="72228"/>
                    <a:pt x="598673" y="99781"/>
                  </a:cubicBezTo>
                  <a:lnTo>
                    <a:pt x="598673" y="316918"/>
                  </a:lnTo>
                  <a:lnTo>
                    <a:pt x="469390" y="309063"/>
                  </a:lnTo>
                  <a:cubicBezTo>
                    <a:pt x="338468" y="307388"/>
                    <a:pt x="207611" y="318226"/>
                    <a:pt x="78749" y="341418"/>
                  </a:cubicBezTo>
                  <a:lnTo>
                    <a:pt x="0" y="359520"/>
                  </a:lnTo>
                  <a:lnTo>
                    <a:pt x="1" y="99782"/>
                  </a:lnTo>
                  <a:cubicBezTo>
                    <a:pt x="1" y="44673"/>
                    <a:pt x="44674" y="-1"/>
                    <a:pt x="99783" y="0"/>
                  </a:cubicBezTo>
                  <a:lnTo>
                    <a:pt x="498892" y="0"/>
                  </a:lnTo>
                  <a:cubicBezTo>
                    <a:pt x="526447" y="0"/>
                    <a:pt x="551391" y="11168"/>
                    <a:pt x="569449" y="29225"/>
                  </a:cubicBezTo>
                  <a:close/>
                </a:path>
              </a:pathLst>
            </a:custGeom>
            <a:solidFill>
              <a:srgbClr val="3593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FA80893F-BE68-4723-8163-8BD62493B2E5}"/>
              </a:ext>
            </a:extLst>
          </p:cNvPr>
          <p:cNvSpPr/>
          <p:nvPr/>
        </p:nvSpPr>
        <p:spPr>
          <a:xfrm>
            <a:off x="18968565" y="4053856"/>
            <a:ext cx="2580582" cy="5443445"/>
          </a:xfrm>
          <a:custGeom>
            <a:avLst/>
            <a:gdLst>
              <a:gd name="connsiteX0" fmla="*/ 2678066 w 3646916"/>
              <a:gd name="connsiteY0" fmla="*/ 0 h 7885640"/>
              <a:gd name="connsiteX1" fmla="*/ 3646916 w 3646916"/>
              <a:gd name="connsiteY1" fmla="*/ 642197 h 7885640"/>
              <a:gd name="connsiteX2" fmla="*/ 3156018 w 3646916"/>
              <a:gd name="connsiteY2" fmla="*/ 4915377 h 7885640"/>
              <a:gd name="connsiteX3" fmla="*/ 3068546 w 3646916"/>
              <a:gd name="connsiteY3" fmla="*/ 4928726 h 7885640"/>
              <a:gd name="connsiteX4" fmla="*/ 2078450 w 3646916"/>
              <a:gd name="connsiteY4" fmla="*/ 6143535 h 7885640"/>
              <a:gd name="connsiteX5" fmla="*/ 2529694 w 3646916"/>
              <a:gd name="connsiteY5" fmla="*/ 7100380 h 7885640"/>
              <a:gd name="connsiteX6" fmla="*/ 2565360 w 3646916"/>
              <a:gd name="connsiteY6" fmla="*/ 7127050 h 7885640"/>
              <a:gd name="connsiteX7" fmla="*/ 2438546 w 3646916"/>
              <a:gd name="connsiteY7" fmla="*/ 7266580 h 7885640"/>
              <a:gd name="connsiteX8" fmla="*/ 944002 w 3646916"/>
              <a:gd name="connsiteY8" fmla="*/ 7885640 h 7885640"/>
              <a:gd name="connsiteX9" fmla="*/ 121292 w 3646916"/>
              <a:gd name="connsiteY9" fmla="*/ 7719542 h 7885640"/>
              <a:gd name="connsiteX10" fmla="*/ 0 w 3646916"/>
              <a:gd name="connsiteY10" fmla="*/ 7661112 h 7885640"/>
              <a:gd name="connsiteX11" fmla="*/ 145830 w 3646916"/>
              <a:gd name="connsiteY11" fmla="*/ 7623616 h 7885640"/>
              <a:gd name="connsiteX12" fmla="*/ 1817366 w 3646916"/>
              <a:gd name="connsiteY12" fmla="*/ 5351601 h 7885640"/>
              <a:gd name="connsiteX13" fmla="*/ 1530238 w 3646916"/>
              <a:gd name="connsiteY13" fmla="*/ 4217643 h 7885640"/>
              <a:gd name="connsiteX14" fmla="*/ 1421852 w 3646916"/>
              <a:gd name="connsiteY14" fmla="*/ 4022564 h 7885640"/>
              <a:gd name="connsiteX15" fmla="*/ 1425162 w 3646916"/>
              <a:gd name="connsiteY15" fmla="*/ 4022629 h 7885640"/>
              <a:gd name="connsiteX16" fmla="*/ 1321052 w 3646916"/>
              <a:gd name="connsiteY16" fmla="*/ 3851257 h 7885640"/>
              <a:gd name="connsiteX17" fmla="*/ 969362 w 3646916"/>
              <a:gd name="connsiteY17" fmla="*/ 2462329 h 7885640"/>
              <a:gd name="connsiteX18" fmla="*/ 1822818 w 3646916"/>
              <a:gd name="connsiteY18" fmla="*/ 401905 h 7885640"/>
              <a:gd name="connsiteX19" fmla="*/ 1985134 w 3646916"/>
              <a:gd name="connsiteY19" fmla="*/ 254381 h 7885640"/>
              <a:gd name="connsiteX20" fmla="*/ 1987688 w 3646916"/>
              <a:gd name="connsiteY20" fmla="*/ 259683 h 7885640"/>
              <a:gd name="connsiteX21" fmla="*/ 2009228 w 3646916"/>
              <a:gd name="connsiteY21" fmla="*/ 240107 h 7885640"/>
              <a:gd name="connsiteX22" fmla="*/ 2678066 w 3646916"/>
              <a:gd name="connsiteY22" fmla="*/ 0 h 7885640"/>
              <a:gd name="connsiteX0" fmla="*/ 2678066 w 3646916"/>
              <a:gd name="connsiteY0" fmla="*/ 0 h 7885640"/>
              <a:gd name="connsiteX1" fmla="*/ 3646916 w 3646916"/>
              <a:gd name="connsiteY1" fmla="*/ 642197 h 7885640"/>
              <a:gd name="connsiteX2" fmla="*/ 3068546 w 3646916"/>
              <a:gd name="connsiteY2" fmla="*/ 4928726 h 7885640"/>
              <a:gd name="connsiteX3" fmla="*/ 2078450 w 3646916"/>
              <a:gd name="connsiteY3" fmla="*/ 6143535 h 7885640"/>
              <a:gd name="connsiteX4" fmla="*/ 2529694 w 3646916"/>
              <a:gd name="connsiteY4" fmla="*/ 7100380 h 7885640"/>
              <a:gd name="connsiteX5" fmla="*/ 2565360 w 3646916"/>
              <a:gd name="connsiteY5" fmla="*/ 7127050 h 7885640"/>
              <a:gd name="connsiteX6" fmla="*/ 2438546 w 3646916"/>
              <a:gd name="connsiteY6" fmla="*/ 7266580 h 7885640"/>
              <a:gd name="connsiteX7" fmla="*/ 944002 w 3646916"/>
              <a:gd name="connsiteY7" fmla="*/ 7885640 h 7885640"/>
              <a:gd name="connsiteX8" fmla="*/ 121292 w 3646916"/>
              <a:gd name="connsiteY8" fmla="*/ 7719542 h 7885640"/>
              <a:gd name="connsiteX9" fmla="*/ 0 w 3646916"/>
              <a:gd name="connsiteY9" fmla="*/ 7661112 h 7885640"/>
              <a:gd name="connsiteX10" fmla="*/ 145830 w 3646916"/>
              <a:gd name="connsiteY10" fmla="*/ 7623616 h 7885640"/>
              <a:gd name="connsiteX11" fmla="*/ 1817366 w 3646916"/>
              <a:gd name="connsiteY11" fmla="*/ 5351601 h 7885640"/>
              <a:gd name="connsiteX12" fmla="*/ 1530238 w 3646916"/>
              <a:gd name="connsiteY12" fmla="*/ 4217643 h 7885640"/>
              <a:gd name="connsiteX13" fmla="*/ 1421852 w 3646916"/>
              <a:gd name="connsiteY13" fmla="*/ 4022564 h 7885640"/>
              <a:gd name="connsiteX14" fmla="*/ 1425162 w 3646916"/>
              <a:gd name="connsiteY14" fmla="*/ 4022629 h 7885640"/>
              <a:gd name="connsiteX15" fmla="*/ 1321052 w 3646916"/>
              <a:gd name="connsiteY15" fmla="*/ 3851257 h 7885640"/>
              <a:gd name="connsiteX16" fmla="*/ 969362 w 3646916"/>
              <a:gd name="connsiteY16" fmla="*/ 2462329 h 7885640"/>
              <a:gd name="connsiteX17" fmla="*/ 1822818 w 3646916"/>
              <a:gd name="connsiteY17" fmla="*/ 401905 h 7885640"/>
              <a:gd name="connsiteX18" fmla="*/ 1985134 w 3646916"/>
              <a:gd name="connsiteY18" fmla="*/ 254381 h 7885640"/>
              <a:gd name="connsiteX19" fmla="*/ 1987688 w 3646916"/>
              <a:gd name="connsiteY19" fmla="*/ 259683 h 7885640"/>
              <a:gd name="connsiteX20" fmla="*/ 2009228 w 3646916"/>
              <a:gd name="connsiteY20" fmla="*/ 240107 h 7885640"/>
              <a:gd name="connsiteX21" fmla="*/ 2678066 w 3646916"/>
              <a:gd name="connsiteY21" fmla="*/ 0 h 7885640"/>
              <a:gd name="connsiteX0" fmla="*/ 3068546 w 3738356"/>
              <a:gd name="connsiteY0" fmla="*/ 4928726 h 7885640"/>
              <a:gd name="connsiteX1" fmla="*/ 2078450 w 3738356"/>
              <a:gd name="connsiteY1" fmla="*/ 6143535 h 7885640"/>
              <a:gd name="connsiteX2" fmla="*/ 2529694 w 3738356"/>
              <a:gd name="connsiteY2" fmla="*/ 7100380 h 7885640"/>
              <a:gd name="connsiteX3" fmla="*/ 2565360 w 3738356"/>
              <a:gd name="connsiteY3" fmla="*/ 7127050 h 7885640"/>
              <a:gd name="connsiteX4" fmla="*/ 2438546 w 3738356"/>
              <a:gd name="connsiteY4" fmla="*/ 7266580 h 7885640"/>
              <a:gd name="connsiteX5" fmla="*/ 944002 w 3738356"/>
              <a:gd name="connsiteY5" fmla="*/ 7885640 h 7885640"/>
              <a:gd name="connsiteX6" fmla="*/ 121292 w 3738356"/>
              <a:gd name="connsiteY6" fmla="*/ 7719542 h 7885640"/>
              <a:gd name="connsiteX7" fmla="*/ 0 w 3738356"/>
              <a:gd name="connsiteY7" fmla="*/ 7661112 h 7885640"/>
              <a:gd name="connsiteX8" fmla="*/ 145830 w 3738356"/>
              <a:gd name="connsiteY8" fmla="*/ 7623616 h 7885640"/>
              <a:gd name="connsiteX9" fmla="*/ 1817366 w 3738356"/>
              <a:gd name="connsiteY9" fmla="*/ 5351601 h 7885640"/>
              <a:gd name="connsiteX10" fmla="*/ 1530238 w 3738356"/>
              <a:gd name="connsiteY10" fmla="*/ 4217643 h 7885640"/>
              <a:gd name="connsiteX11" fmla="*/ 1421852 w 3738356"/>
              <a:gd name="connsiteY11" fmla="*/ 4022564 h 7885640"/>
              <a:gd name="connsiteX12" fmla="*/ 1425162 w 3738356"/>
              <a:gd name="connsiteY12" fmla="*/ 4022629 h 7885640"/>
              <a:gd name="connsiteX13" fmla="*/ 1321052 w 3738356"/>
              <a:gd name="connsiteY13" fmla="*/ 3851257 h 7885640"/>
              <a:gd name="connsiteX14" fmla="*/ 969362 w 3738356"/>
              <a:gd name="connsiteY14" fmla="*/ 2462329 h 7885640"/>
              <a:gd name="connsiteX15" fmla="*/ 1822818 w 3738356"/>
              <a:gd name="connsiteY15" fmla="*/ 401905 h 7885640"/>
              <a:gd name="connsiteX16" fmla="*/ 1985134 w 3738356"/>
              <a:gd name="connsiteY16" fmla="*/ 254381 h 7885640"/>
              <a:gd name="connsiteX17" fmla="*/ 1987688 w 3738356"/>
              <a:gd name="connsiteY17" fmla="*/ 259683 h 7885640"/>
              <a:gd name="connsiteX18" fmla="*/ 2009228 w 3738356"/>
              <a:gd name="connsiteY18" fmla="*/ 240107 h 7885640"/>
              <a:gd name="connsiteX19" fmla="*/ 2678066 w 3738356"/>
              <a:gd name="connsiteY19" fmla="*/ 0 h 7885640"/>
              <a:gd name="connsiteX20" fmla="*/ 3738356 w 3738356"/>
              <a:gd name="connsiteY20" fmla="*/ 733637 h 7885640"/>
              <a:gd name="connsiteX0" fmla="*/ 2078450 w 3738356"/>
              <a:gd name="connsiteY0" fmla="*/ 6143535 h 7885640"/>
              <a:gd name="connsiteX1" fmla="*/ 2529694 w 3738356"/>
              <a:gd name="connsiteY1" fmla="*/ 7100380 h 7885640"/>
              <a:gd name="connsiteX2" fmla="*/ 2565360 w 3738356"/>
              <a:gd name="connsiteY2" fmla="*/ 7127050 h 7885640"/>
              <a:gd name="connsiteX3" fmla="*/ 2438546 w 3738356"/>
              <a:gd name="connsiteY3" fmla="*/ 7266580 h 7885640"/>
              <a:gd name="connsiteX4" fmla="*/ 944002 w 3738356"/>
              <a:gd name="connsiteY4" fmla="*/ 7885640 h 7885640"/>
              <a:gd name="connsiteX5" fmla="*/ 121292 w 3738356"/>
              <a:gd name="connsiteY5" fmla="*/ 7719542 h 7885640"/>
              <a:gd name="connsiteX6" fmla="*/ 0 w 3738356"/>
              <a:gd name="connsiteY6" fmla="*/ 7661112 h 7885640"/>
              <a:gd name="connsiteX7" fmla="*/ 145830 w 3738356"/>
              <a:gd name="connsiteY7" fmla="*/ 7623616 h 7885640"/>
              <a:gd name="connsiteX8" fmla="*/ 1817366 w 3738356"/>
              <a:gd name="connsiteY8" fmla="*/ 5351601 h 7885640"/>
              <a:gd name="connsiteX9" fmla="*/ 1530238 w 3738356"/>
              <a:gd name="connsiteY9" fmla="*/ 4217643 h 7885640"/>
              <a:gd name="connsiteX10" fmla="*/ 1421852 w 3738356"/>
              <a:gd name="connsiteY10" fmla="*/ 4022564 h 7885640"/>
              <a:gd name="connsiteX11" fmla="*/ 1425162 w 3738356"/>
              <a:gd name="connsiteY11" fmla="*/ 4022629 h 7885640"/>
              <a:gd name="connsiteX12" fmla="*/ 1321052 w 3738356"/>
              <a:gd name="connsiteY12" fmla="*/ 3851257 h 7885640"/>
              <a:gd name="connsiteX13" fmla="*/ 969362 w 3738356"/>
              <a:gd name="connsiteY13" fmla="*/ 2462329 h 7885640"/>
              <a:gd name="connsiteX14" fmla="*/ 1822818 w 3738356"/>
              <a:gd name="connsiteY14" fmla="*/ 401905 h 7885640"/>
              <a:gd name="connsiteX15" fmla="*/ 1985134 w 3738356"/>
              <a:gd name="connsiteY15" fmla="*/ 254381 h 7885640"/>
              <a:gd name="connsiteX16" fmla="*/ 1987688 w 3738356"/>
              <a:gd name="connsiteY16" fmla="*/ 259683 h 7885640"/>
              <a:gd name="connsiteX17" fmla="*/ 2009228 w 3738356"/>
              <a:gd name="connsiteY17" fmla="*/ 240107 h 7885640"/>
              <a:gd name="connsiteX18" fmla="*/ 2678066 w 3738356"/>
              <a:gd name="connsiteY18" fmla="*/ 0 h 7885640"/>
              <a:gd name="connsiteX19" fmla="*/ 3738356 w 3738356"/>
              <a:gd name="connsiteY19" fmla="*/ 733637 h 7885640"/>
              <a:gd name="connsiteX0" fmla="*/ 2529694 w 3738356"/>
              <a:gd name="connsiteY0" fmla="*/ 7100380 h 7885640"/>
              <a:gd name="connsiteX1" fmla="*/ 2565360 w 3738356"/>
              <a:gd name="connsiteY1" fmla="*/ 7127050 h 7885640"/>
              <a:gd name="connsiteX2" fmla="*/ 2438546 w 3738356"/>
              <a:gd name="connsiteY2" fmla="*/ 7266580 h 7885640"/>
              <a:gd name="connsiteX3" fmla="*/ 944002 w 3738356"/>
              <a:gd name="connsiteY3" fmla="*/ 7885640 h 7885640"/>
              <a:gd name="connsiteX4" fmla="*/ 121292 w 3738356"/>
              <a:gd name="connsiteY4" fmla="*/ 7719542 h 7885640"/>
              <a:gd name="connsiteX5" fmla="*/ 0 w 3738356"/>
              <a:gd name="connsiteY5" fmla="*/ 7661112 h 7885640"/>
              <a:gd name="connsiteX6" fmla="*/ 145830 w 3738356"/>
              <a:gd name="connsiteY6" fmla="*/ 7623616 h 7885640"/>
              <a:gd name="connsiteX7" fmla="*/ 1817366 w 3738356"/>
              <a:gd name="connsiteY7" fmla="*/ 5351601 h 7885640"/>
              <a:gd name="connsiteX8" fmla="*/ 1530238 w 3738356"/>
              <a:gd name="connsiteY8" fmla="*/ 4217643 h 7885640"/>
              <a:gd name="connsiteX9" fmla="*/ 1421852 w 3738356"/>
              <a:gd name="connsiteY9" fmla="*/ 4022564 h 7885640"/>
              <a:gd name="connsiteX10" fmla="*/ 1425162 w 3738356"/>
              <a:gd name="connsiteY10" fmla="*/ 4022629 h 7885640"/>
              <a:gd name="connsiteX11" fmla="*/ 1321052 w 3738356"/>
              <a:gd name="connsiteY11" fmla="*/ 3851257 h 7885640"/>
              <a:gd name="connsiteX12" fmla="*/ 969362 w 3738356"/>
              <a:gd name="connsiteY12" fmla="*/ 2462329 h 7885640"/>
              <a:gd name="connsiteX13" fmla="*/ 1822818 w 3738356"/>
              <a:gd name="connsiteY13" fmla="*/ 401905 h 7885640"/>
              <a:gd name="connsiteX14" fmla="*/ 1985134 w 3738356"/>
              <a:gd name="connsiteY14" fmla="*/ 254381 h 7885640"/>
              <a:gd name="connsiteX15" fmla="*/ 1987688 w 3738356"/>
              <a:gd name="connsiteY15" fmla="*/ 259683 h 7885640"/>
              <a:gd name="connsiteX16" fmla="*/ 2009228 w 3738356"/>
              <a:gd name="connsiteY16" fmla="*/ 240107 h 7885640"/>
              <a:gd name="connsiteX17" fmla="*/ 2678066 w 3738356"/>
              <a:gd name="connsiteY17" fmla="*/ 0 h 7885640"/>
              <a:gd name="connsiteX18" fmla="*/ 3738356 w 3738356"/>
              <a:gd name="connsiteY18" fmla="*/ 733637 h 7885640"/>
              <a:gd name="connsiteX0" fmla="*/ 2565360 w 3738356"/>
              <a:gd name="connsiteY0" fmla="*/ 7127050 h 7885640"/>
              <a:gd name="connsiteX1" fmla="*/ 2438546 w 3738356"/>
              <a:gd name="connsiteY1" fmla="*/ 7266580 h 7885640"/>
              <a:gd name="connsiteX2" fmla="*/ 944002 w 3738356"/>
              <a:gd name="connsiteY2" fmla="*/ 7885640 h 7885640"/>
              <a:gd name="connsiteX3" fmla="*/ 121292 w 3738356"/>
              <a:gd name="connsiteY3" fmla="*/ 7719542 h 7885640"/>
              <a:gd name="connsiteX4" fmla="*/ 0 w 3738356"/>
              <a:gd name="connsiteY4" fmla="*/ 7661112 h 7885640"/>
              <a:gd name="connsiteX5" fmla="*/ 145830 w 3738356"/>
              <a:gd name="connsiteY5" fmla="*/ 7623616 h 7885640"/>
              <a:gd name="connsiteX6" fmla="*/ 1817366 w 3738356"/>
              <a:gd name="connsiteY6" fmla="*/ 5351601 h 7885640"/>
              <a:gd name="connsiteX7" fmla="*/ 1530238 w 3738356"/>
              <a:gd name="connsiteY7" fmla="*/ 4217643 h 7885640"/>
              <a:gd name="connsiteX8" fmla="*/ 1421852 w 3738356"/>
              <a:gd name="connsiteY8" fmla="*/ 4022564 h 7885640"/>
              <a:gd name="connsiteX9" fmla="*/ 1425162 w 3738356"/>
              <a:gd name="connsiteY9" fmla="*/ 4022629 h 7885640"/>
              <a:gd name="connsiteX10" fmla="*/ 1321052 w 3738356"/>
              <a:gd name="connsiteY10" fmla="*/ 3851257 h 7885640"/>
              <a:gd name="connsiteX11" fmla="*/ 969362 w 3738356"/>
              <a:gd name="connsiteY11" fmla="*/ 2462329 h 7885640"/>
              <a:gd name="connsiteX12" fmla="*/ 1822818 w 3738356"/>
              <a:gd name="connsiteY12" fmla="*/ 401905 h 7885640"/>
              <a:gd name="connsiteX13" fmla="*/ 1985134 w 3738356"/>
              <a:gd name="connsiteY13" fmla="*/ 254381 h 7885640"/>
              <a:gd name="connsiteX14" fmla="*/ 1987688 w 3738356"/>
              <a:gd name="connsiteY14" fmla="*/ 259683 h 7885640"/>
              <a:gd name="connsiteX15" fmla="*/ 2009228 w 3738356"/>
              <a:gd name="connsiteY15" fmla="*/ 240107 h 7885640"/>
              <a:gd name="connsiteX16" fmla="*/ 2678066 w 3738356"/>
              <a:gd name="connsiteY16" fmla="*/ 0 h 7885640"/>
              <a:gd name="connsiteX17" fmla="*/ 3738356 w 3738356"/>
              <a:gd name="connsiteY17" fmla="*/ 733637 h 7885640"/>
              <a:gd name="connsiteX0" fmla="*/ 2438546 w 3738356"/>
              <a:gd name="connsiteY0" fmla="*/ 7266580 h 7885640"/>
              <a:gd name="connsiteX1" fmla="*/ 944002 w 3738356"/>
              <a:gd name="connsiteY1" fmla="*/ 7885640 h 7885640"/>
              <a:gd name="connsiteX2" fmla="*/ 121292 w 3738356"/>
              <a:gd name="connsiteY2" fmla="*/ 7719542 h 7885640"/>
              <a:gd name="connsiteX3" fmla="*/ 0 w 3738356"/>
              <a:gd name="connsiteY3" fmla="*/ 7661112 h 7885640"/>
              <a:gd name="connsiteX4" fmla="*/ 145830 w 3738356"/>
              <a:gd name="connsiteY4" fmla="*/ 7623616 h 7885640"/>
              <a:gd name="connsiteX5" fmla="*/ 1817366 w 3738356"/>
              <a:gd name="connsiteY5" fmla="*/ 5351601 h 7885640"/>
              <a:gd name="connsiteX6" fmla="*/ 1530238 w 3738356"/>
              <a:gd name="connsiteY6" fmla="*/ 4217643 h 7885640"/>
              <a:gd name="connsiteX7" fmla="*/ 1421852 w 3738356"/>
              <a:gd name="connsiteY7" fmla="*/ 4022564 h 7885640"/>
              <a:gd name="connsiteX8" fmla="*/ 1425162 w 3738356"/>
              <a:gd name="connsiteY8" fmla="*/ 4022629 h 7885640"/>
              <a:gd name="connsiteX9" fmla="*/ 1321052 w 3738356"/>
              <a:gd name="connsiteY9" fmla="*/ 3851257 h 7885640"/>
              <a:gd name="connsiteX10" fmla="*/ 969362 w 3738356"/>
              <a:gd name="connsiteY10" fmla="*/ 2462329 h 7885640"/>
              <a:gd name="connsiteX11" fmla="*/ 1822818 w 3738356"/>
              <a:gd name="connsiteY11" fmla="*/ 401905 h 7885640"/>
              <a:gd name="connsiteX12" fmla="*/ 1985134 w 3738356"/>
              <a:gd name="connsiteY12" fmla="*/ 254381 h 7885640"/>
              <a:gd name="connsiteX13" fmla="*/ 1987688 w 3738356"/>
              <a:gd name="connsiteY13" fmla="*/ 259683 h 7885640"/>
              <a:gd name="connsiteX14" fmla="*/ 2009228 w 3738356"/>
              <a:gd name="connsiteY14" fmla="*/ 240107 h 7885640"/>
              <a:gd name="connsiteX15" fmla="*/ 2678066 w 3738356"/>
              <a:gd name="connsiteY15" fmla="*/ 0 h 7885640"/>
              <a:gd name="connsiteX16" fmla="*/ 3738356 w 3738356"/>
              <a:gd name="connsiteY16" fmla="*/ 733637 h 788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38356" h="7885640">
                <a:moveTo>
                  <a:pt x="2438546" y="7266580"/>
                </a:moveTo>
                <a:cubicBezTo>
                  <a:pt x="2056060" y="7649066"/>
                  <a:pt x="1527658" y="7885640"/>
                  <a:pt x="944002" y="7885640"/>
                </a:cubicBezTo>
                <a:cubicBezTo>
                  <a:pt x="652174" y="7885640"/>
                  <a:pt x="374160" y="7826496"/>
                  <a:pt x="121292" y="7719542"/>
                </a:cubicBezTo>
                <a:lnTo>
                  <a:pt x="0" y="7661112"/>
                </a:lnTo>
                <a:lnTo>
                  <a:pt x="145830" y="7623616"/>
                </a:lnTo>
                <a:cubicBezTo>
                  <a:pt x="1114234" y="7322411"/>
                  <a:pt x="1817366" y="6419119"/>
                  <a:pt x="1817366" y="5351601"/>
                </a:cubicBezTo>
                <a:cubicBezTo>
                  <a:pt x="1817366" y="4941017"/>
                  <a:pt x="1713352" y="4554727"/>
                  <a:pt x="1530238" y="4217643"/>
                </a:cubicBezTo>
                <a:lnTo>
                  <a:pt x="1421852" y="4022564"/>
                </a:lnTo>
                <a:lnTo>
                  <a:pt x="1425162" y="4022629"/>
                </a:lnTo>
                <a:lnTo>
                  <a:pt x="1321052" y="3851257"/>
                </a:lnTo>
                <a:cubicBezTo>
                  <a:pt x="1096764" y="3438380"/>
                  <a:pt x="969362" y="2965232"/>
                  <a:pt x="969362" y="2462329"/>
                </a:cubicBezTo>
                <a:cubicBezTo>
                  <a:pt x="969362" y="1657683"/>
                  <a:pt x="1295510" y="929214"/>
                  <a:pt x="1822818" y="401905"/>
                </a:cubicBezTo>
                <a:lnTo>
                  <a:pt x="1985134" y="254381"/>
                </a:lnTo>
                <a:lnTo>
                  <a:pt x="1987688" y="259683"/>
                </a:lnTo>
                <a:lnTo>
                  <a:pt x="2009228" y="240107"/>
                </a:lnTo>
                <a:cubicBezTo>
                  <a:pt x="2190986" y="90107"/>
                  <a:pt x="2424002" y="0"/>
                  <a:pt x="2678066" y="0"/>
                </a:cubicBezTo>
                <a:cubicBezTo>
                  <a:pt x="3113604" y="0"/>
                  <a:pt x="3487292" y="264805"/>
                  <a:pt x="3738356" y="733637"/>
                </a:cubicBezTo>
              </a:path>
            </a:pathLst>
          </a:custGeom>
          <a:noFill/>
          <a:ln w="152400" cap="rnd">
            <a:solidFill>
              <a:srgbClr val="3EA8C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0F309930-C03E-45D0-AEDE-14B9D9276D07}"/>
              </a:ext>
            </a:extLst>
          </p:cNvPr>
          <p:cNvSpPr/>
          <p:nvPr/>
        </p:nvSpPr>
        <p:spPr>
          <a:xfrm>
            <a:off x="20550287" y="5952780"/>
            <a:ext cx="769748" cy="2897152"/>
          </a:xfrm>
          <a:custGeom>
            <a:avLst/>
            <a:gdLst>
              <a:gd name="connsiteX0" fmla="*/ 2108110 w 6391910"/>
              <a:gd name="connsiteY0" fmla="*/ 0 h 6536513"/>
              <a:gd name="connsiteX1" fmla="*/ 2112054 w 6391910"/>
              <a:gd name="connsiteY1" fmla="*/ 3584 h 6536513"/>
              <a:gd name="connsiteX2" fmla="*/ 4404880 w 6391910"/>
              <a:gd name="connsiteY2" fmla="*/ 826687 h 6536513"/>
              <a:gd name="connsiteX3" fmla="*/ 6123020 w 6391910"/>
              <a:gd name="connsiteY3" fmla="*/ 391638 h 6536513"/>
              <a:gd name="connsiteX4" fmla="*/ 6247404 w 6391910"/>
              <a:gd name="connsiteY4" fmla="*/ 316072 h 6536513"/>
              <a:gd name="connsiteX5" fmla="*/ 6289136 w 6391910"/>
              <a:gd name="connsiteY5" fmla="*/ 430092 h 6536513"/>
              <a:gd name="connsiteX6" fmla="*/ 6391910 w 6391910"/>
              <a:gd name="connsiteY6" fmla="*/ 1109878 h 6536513"/>
              <a:gd name="connsiteX7" fmla="*/ 4105910 w 6391910"/>
              <a:gd name="connsiteY7" fmla="*/ 3395878 h 6536513"/>
              <a:gd name="connsiteX8" fmla="*/ 4102802 w 6391910"/>
              <a:gd name="connsiteY8" fmla="*/ 3395780 h 6536513"/>
              <a:gd name="connsiteX9" fmla="*/ 4100152 w 6391910"/>
              <a:gd name="connsiteY9" fmla="*/ 3448279 h 6536513"/>
              <a:gd name="connsiteX10" fmla="*/ 2866554 w 6391910"/>
              <a:gd name="connsiteY10" fmla="*/ 4561497 h 6536513"/>
              <a:gd name="connsiteX11" fmla="*/ 2383888 w 6391910"/>
              <a:gd name="connsiteY11" fmla="*/ 4464052 h 6536513"/>
              <a:gd name="connsiteX12" fmla="*/ 2347978 w 6391910"/>
              <a:gd name="connsiteY12" fmla="*/ 4446753 h 6536513"/>
              <a:gd name="connsiteX13" fmla="*/ 2388392 w 6391910"/>
              <a:gd name="connsiteY13" fmla="*/ 4500797 h 6536513"/>
              <a:gd name="connsiteX14" fmla="*/ 2611384 w 6391910"/>
              <a:gd name="connsiteY14" fmla="*/ 5230821 h 6536513"/>
              <a:gd name="connsiteX15" fmla="*/ 1305692 w 6391910"/>
              <a:gd name="connsiteY15" fmla="*/ 6536513 h 6536513"/>
              <a:gd name="connsiteX16" fmla="*/ 0 w 6391910"/>
              <a:gd name="connsiteY16" fmla="*/ 5230821 h 6536513"/>
              <a:gd name="connsiteX17" fmla="*/ 1042550 w 6391910"/>
              <a:gd name="connsiteY17" fmla="*/ 3951657 h 6536513"/>
              <a:gd name="connsiteX18" fmla="*/ 1140902 w 6391910"/>
              <a:gd name="connsiteY18" fmla="*/ 3936647 h 6536513"/>
              <a:gd name="connsiteX19" fmla="*/ 1168814 w 6391910"/>
              <a:gd name="connsiteY19" fmla="*/ 3974929 h 6536513"/>
              <a:gd name="connsiteX20" fmla="*/ 1654626 w 6391910"/>
              <a:gd name="connsiteY20" fmla="*/ 4196956 h 6536513"/>
              <a:gd name="connsiteX21" fmla="*/ 2246624 w 6391910"/>
              <a:gd name="connsiteY21" fmla="*/ 3804554 h 6536513"/>
              <a:gd name="connsiteX22" fmla="*/ 2255996 w 6391910"/>
              <a:gd name="connsiteY22" fmla="*/ 3774363 h 6536513"/>
              <a:gd name="connsiteX23" fmla="*/ 2238114 w 6391910"/>
              <a:gd name="connsiteY23" fmla="*/ 3807308 h 6536513"/>
              <a:gd name="connsiteX24" fmla="*/ 1984762 w 6391910"/>
              <a:gd name="connsiteY24" fmla="*/ 3942014 h 6536513"/>
              <a:gd name="connsiteX25" fmla="*/ 1748998 w 6391910"/>
              <a:gd name="connsiteY25" fmla="*/ 3830829 h 6536513"/>
              <a:gd name="connsiteX26" fmla="*/ 1716758 w 6391910"/>
              <a:gd name="connsiteY26" fmla="*/ 3777688 h 6536513"/>
              <a:gd name="connsiteX27" fmla="*/ 1682300 w 6391910"/>
              <a:gd name="connsiteY27" fmla="*/ 3690235 h 6536513"/>
              <a:gd name="connsiteX28" fmla="*/ 1626552 w 6391910"/>
              <a:gd name="connsiteY28" fmla="*/ 3321496 h 6536513"/>
              <a:gd name="connsiteX29" fmla="*/ 1838324 w 6391910"/>
              <a:gd name="connsiteY29" fmla="*/ 2628200 h 6536513"/>
              <a:gd name="connsiteX30" fmla="*/ 1863618 w 6391910"/>
              <a:gd name="connsiteY30" fmla="*/ 2590961 h 6536513"/>
              <a:gd name="connsiteX31" fmla="*/ 1999242 w 6391910"/>
              <a:gd name="connsiteY31" fmla="*/ 2146958 h 6536513"/>
              <a:gd name="connsiteX32" fmla="*/ 1983108 w 6391910"/>
              <a:gd name="connsiteY32" fmla="*/ 1986914 h 6536513"/>
              <a:gd name="connsiteX33" fmla="*/ 1950992 w 6391910"/>
              <a:gd name="connsiteY33" fmla="*/ 1883451 h 6536513"/>
              <a:gd name="connsiteX34" fmla="*/ 1922684 w 6391910"/>
              <a:gd name="connsiteY34" fmla="*/ 1789665 h 6536513"/>
              <a:gd name="connsiteX35" fmla="*/ 1819910 w 6391910"/>
              <a:gd name="connsiteY35" fmla="*/ 1109878 h 6536513"/>
              <a:gd name="connsiteX36" fmla="*/ 2095818 w 6391910"/>
              <a:gd name="connsiteY36" fmla="*/ 20235 h 6536513"/>
              <a:gd name="connsiteX0" fmla="*/ 4404880 w 6391910"/>
              <a:gd name="connsiteY0" fmla="*/ 826687 h 6536513"/>
              <a:gd name="connsiteX1" fmla="*/ 6123020 w 6391910"/>
              <a:gd name="connsiteY1" fmla="*/ 391638 h 6536513"/>
              <a:gd name="connsiteX2" fmla="*/ 6247404 w 6391910"/>
              <a:gd name="connsiteY2" fmla="*/ 316072 h 6536513"/>
              <a:gd name="connsiteX3" fmla="*/ 6289136 w 6391910"/>
              <a:gd name="connsiteY3" fmla="*/ 430092 h 6536513"/>
              <a:gd name="connsiteX4" fmla="*/ 6391910 w 6391910"/>
              <a:gd name="connsiteY4" fmla="*/ 1109878 h 6536513"/>
              <a:gd name="connsiteX5" fmla="*/ 4105910 w 6391910"/>
              <a:gd name="connsiteY5" fmla="*/ 3395878 h 6536513"/>
              <a:gd name="connsiteX6" fmla="*/ 4102802 w 6391910"/>
              <a:gd name="connsiteY6" fmla="*/ 3395780 h 6536513"/>
              <a:gd name="connsiteX7" fmla="*/ 4100152 w 6391910"/>
              <a:gd name="connsiteY7" fmla="*/ 3448279 h 6536513"/>
              <a:gd name="connsiteX8" fmla="*/ 2866554 w 6391910"/>
              <a:gd name="connsiteY8" fmla="*/ 4561497 h 6536513"/>
              <a:gd name="connsiteX9" fmla="*/ 2383888 w 6391910"/>
              <a:gd name="connsiteY9" fmla="*/ 4464052 h 6536513"/>
              <a:gd name="connsiteX10" fmla="*/ 2347978 w 6391910"/>
              <a:gd name="connsiteY10" fmla="*/ 4446753 h 6536513"/>
              <a:gd name="connsiteX11" fmla="*/ 2388392 w 6391910"/>
              <a:gd name="connsiteY11" fmla="*/ 4500797 h 6536513"/>
              <a:gd name="connsiteX12" fmla="*/ 2611384 w 6391910"/>
              <a:gd name="connsiteY12" fmla="*/ 5230821 h 6536513"/>
              <a:gd name="connsiteX13" fmla="*/ 1305692 w 6391910"/>
              <a:gd name="connsiteY13" fmla="*/ 6536513 h 6536513"/>
              <a:gd name="connsiteX14" fmla="*/ 0 w 6391910"/>
              <a:gd name="connsiteY14" fmla="*/ 5230821 h 6536513"/>
              <a:gd name="connsiteX15" fmla="*/ 1042550 w 6391910"/>
              <a:gd name="connsiteY15" fmla="*/ 3951657 h 6536513"/>
              <a:gd name="connsiteX16" fmla="*/ 1140902 w 6391910"/>
              <a:gd name="connsiteY16" fmla="*/ 3936647 h 6536513"/>
              <a:gd name="connsiteX17" fmla="*/ 1168814 w 6391910"/>
              <a:gd name="connsiteY17" fmla="*/ 3974929 h 6536513"/>
              <a:gd name="connsiteX18" fmla="*/ 1654626 w 6391910"/>
              <a:gd name="connsiteY18" fmla="*/ 4196956 h 6536513"/>
              <a:gd name="connsiteX19" fmla="*/ 2246624 w 6391910"/>
              <a:gd name="connsiteY19" fmla="*/ 3804554 h 6536513"/>
              <a:gd name="connsiteX20" fmla="*/ 2255996 w 6391910"/>
              <a:gd name="connsiteY20" fmla="*/ 3774363 h 6536513"/>
              <a:gd name="connsiteX21" fmla="*/ 2238114 w 6391910"/>
              <a:gd name="connsiteY21" fmla="*/ 3807308 h 6536513"/>
              <a:gd name="connsiteX22" fmla="*/ 1984762 w 6391910"/>
              <a:gd name="connsiteY22" fmla="*/ 3942014 h 6536513"/>
              <a:gd name="connsiteX23" fmla="*/ 1748998 w 6391910"/>
              <a:gd name="connsiteY23" fmla="*/ 3830829 h 6536513"/>
              <a:gd name="connsiteX24" fmla="*/ 1716758 w 6391910"/>
              <a:gd name="connsiteY24" fmla="*/ 3777688 h 6536513"/>
              <a:gd name="connsiteX25" fmla="*/ 1682300 w 6391910"/>
              <a:gd name="connsiteY25" fmla="*/ 3690235 h 6536513"/>
              <a:gd name="connsiteX26" fmla="*/ 1626552 w 6391910"/>
              <a:gd name="connsiteY26" fmla="*/ 3321496 h 6536513"/>
              <a:gd name="connsiteX27" fmla="*/ 1838324 w 6391910"/>
              <a:gd name="connsiteY27" fmla="*/ 2628200 h 6536513"/>
              <a:gd name="connsiteX28" fmla="*/ 1863618 w 6391910"/>
              <a:gd name="connsiteY28" fmla="*/ 2590961 h 6536513"/>
              <a:gd name="connsiteX29" fmla="*/ 1999242 w 6391910"/>
              <a:gd name="connsiteY29" fmla="*/ 2146958 h 6536513"/>
              <a:gd name="connsiteX30" fmla="*/ 1983108 w 6391910"/>
              <a:gd name="connsiteY30" fmla="*/ 1986914 h 6536513"/>
              <a:gd name="connsiteX31" fmla="*/ 1950992 w 6391910"/>
              <a:gd name="connsiteY31" fmla="*/ 1883451 h 6536513"/>
              <a:gd name="connsiteX32" fmla="*/ 1922684 w 6391910"/>
              <a:gd name="connsiteY32" fmla="*/ 1789665 h 6536513"/>
              <a:gd name="connsiteX33" fmla="*/ 1819910 w 6391910"/>
              <a:gd name="connsiteY33" fmla="*/ 1109878 h 6536513"/>
              <a:gd name="connsiteX34" fmla="*/ 2095818 w 6391910"/>
              <a:gd name="connsiteY34" fmla="*/ 20235 h 6536513"/>
              <a:gd name="connsiteX35" fmla="*/ 2108110 w 6391910"/>
              <a:gd name="connsiteY35" fmla="*/ 0 h 6536513"/>
              <a:gd name="connsiteX36" fmla="*/ 2203494 w 6391910"/>
              <a:gd name="connsiteY36" fmla="*/ 95024 h 6536513"/>
              <a:gd name="connsiteX0" fmla="*/ 6123020 w 6391910"/>
              <a:gd name="connsiteY0" fmla="*/ 391638 h 6536513"/>
              <a:gd name="connsiteX1" fmla="*/ 6247404 w 6391910"/>
              <a:gd name="connsiteY1" fmla="*/ 316072 h 6536513"/>
              <a:gd name="connsiteX2" fmla="*/ 6289136 w 6391910"/>
              <a:gd name="connsiteY2" fmla="*/ 430092 h 6536513"/>
              <a:gd name="connsiteX3" fmla="*/ 6391910 w 6391910"/>
              <a:gd name="connsiteY3" fmla="*/ 1109878 h 6536513"/>
              <a:gd name="connsiteX4" fmla="*/ 4105910 w 6391910"/>
              <a:gd name="connsiteY4" fmla="*/ 3395878 h 6536513"/>
              <a:gd name="connsiteX5" fmla="*/ 4102802 w 6391910"/>
              <a:gd name="connsiteY5" fmla="*/ 3395780 h 6536513"/>
              <a:gd name="connsiteX6" fmla="*/ 4100152 w 6391910"/>
              <a:gd name="connsiteY6" fmla="*/ 3448279 h 6536513"/>
              <a:gd name="connsiteX7" fmla="*/ 2866554 w 6391910"/>
              <a:gd name="connsiteY7" fmla="*/ 4561497 h 6536513"/>
              <a:gd name="connsiteX8" fmla="*/ 2383888 w 6391910"/>
              <a:gd name="connsiteY8" fmla="*/ 4464052 h 6536513"/>
              <a:gd name="connsiteX9" fmla="*/ 2347978 w 6391910"/>
              <a:gd name="connsiteY9" fmla="*/ 4446753 h 6536513"/>
              <a:gd name="connsiteX10" fmla="*/ 2388392 w 6391910"/>
              <a:gd name="connsiteY10" fmla="*/ 4500797 h 6536513"/>
              <a:gd name="connsiteX11" fmla="*/ 2611384 w 6391910"/>
              <a:gd name="connsiteY11" fmla="*/ 5230821 h 6536513"/>
              <a:gd name="connsiteX12" fmla="*/ 1305692 w 6391910"/>
              <a:gd name="connsiteY12" fmla="*/ 6536513 h 6536513"/>
              <a:gd name="connsiteX13" fmla="*/ 0 w 6391910"/>
              <a:gd name="connsiteY13" fmla="*/ 5230821 h 6536513"/>
              <a:gd name="connsiteX14" fmla="*/ 1042550 w 6391910"/>
              <a:gd name="connsiteY14" fmla="*/ 3951657 h 6536513"/>
              <a:gd name="connsiteX15" fmla="*/ 1140902 w 6391910"/>
              <a:gd name="connsiteY15" fmla="*/ 3936647 h 6536513"/>
              <a:gd name="connsiteX16" fmla="*/ 1168814 w 6391910"/>
              <a:gd name="connsiteY16" fmla="*/ 3974929 h 6536513"/>
              <a:gd name="connsiteX17" fmla="*/ 1654626 w 6391910"/>
              <a:gd name="connsiteY17" fmla="*/ 4196956 h 6536513"/>
              <a:gd name="connsiteX18" fmla="*/ 2246624 w 6391910"/>
              <a:gd name="connsiteY18" fmla="*/ 3804554 h 6536513"/>
              <a:gd name="connsiteX19" fmla="*/ 2255996 w 6391910"/>
              <a:gd name="connsiteY19" fmla="*/ 3774363 h 6536513"/>
              <a:gd name="connsiteX20" fmla="*/ 2238114 w 6391910"/>
              <a:gd name="connsiteY20" fmla="*/ 3807308 h 6536513"/>
              <a:gd name="connsiteX21" fmla="*/ 1984762 w 6391910"/>
              <a:gd name="connsiteY21" fmla="*/ 3942014 h 6536513"/>
              <a:gd name="connsiteX22" fmla="*/ 1748998 w 6391910"/>
              <a:gd name="connsiteY22" fmla="*/ 3830829 h 6536513"/>
              <a:gd name="connsiteX23" fmla="*/ 1716758 w 6391910"/>
              <a:gd name="connsiteY23" fmla="*/ 3777688 h 6536513"/>
              <a:gd name="connsiteX24" fmla="*/ 1682300 w 6391910"/>
              <a:gd name="connsiteY24" fmla="*/ 3690235 h 6536513"/>
              <a:gd name="connsiteX25" fmla="*/ 1626552 w 6391910"/>
              <a:gd name="connsiteY25" fmla="*/ 3321496 h 6536513"/>
              <a:gd name="connsiteX26" fmla="*/ 1838324 w 6391910"/>
              <a:gd name="connsiteY26" fmla="*/ 2628200 h 6536513"/>
              <a:gd name="connsiteX27" fmla="*/ 1863618 w 6391910"/>
              <a:gd name="connsiteY27" fmla="*/ 2590961 h 6536513"/>
              <a:gd name="connsiteX28" fmla="*/ 1999242 w 6391910"/>
              <a:gd name="connsiteY28" fmla="*/ 2146958 h 6536513"/>
              <a:gd name="connsiteX29" fmla="*/ 1983108 w 6391910"/>
              <a:gd name="connsiteY29" fmla="*/ 1986914 h 6536513"/>
              <a:gd name="connsiteX30" fmla="*/ 1950992 w 6391910"/>
              <a:gd name="connsiteY30" fmla="*/ 1883451 h 6536513"/>
              <a:gd name="connsiteX31" fmla="*/ 1922684 w 6391910"/>
              <a:gd name="connsiteY31" fmla="*/ 1789665 h 6536513"/>
              <a:gd name="connsiteX32" fmla="*/ 1819910 w 6391910"/>
              <a:gd name="connsiteY32" fmla="*/ 1109878 h 6536513"/>
              <a:gd name="connsiteX33" fmla="*/ 2095818 w 6391910"/>
              <a:gd name="connsiteY33" fmla="*/ 20235 h 6536513"/>
              <a:gd name="connsiteX34" fmla="*/ 2108110 w 6391910"/>
              <a:gd name="connsiteY34" fmla="*/ 0 h 6536513"/>
              <a:gd name="connsiteX35" fmla="*/ 2203494 w 6391910"/>
              <a:gd name="connsiteY35" fmla="*/ 95024 h 6536513"/>
              <a:gd name="connsiteX0" fmla="*/ 6123020 w 6391910"/>
              <a:gd name="connsiteY0" fmla="*/ 391638 h 6536513"/>
              <a:gd name="connsiteX1" fmla="*/ 6247404 w 6391910"/>
              <a:gd name="connsiteY1" fmla="*/ 316072 h 6536513"/>
              <a:gd name="connsiteX2" fmla="*/ 6289136 w 6391910"/>
              <a:gd name="connsiteY2" fmla="*/ 430092 h 6536513"/>
              <a:gd name="connsiteX3" fmla="*/ 6391910 w 6391910"/>
              <a:gd name="connsiteY3" fmla="*/ 1109878 h 6536513"/>
              <a:gd name="connsiteX4" fmla="*/ 4105910 w 6391910"/>
              <a:gd name="connsiteY4" fmla="*/ 3395878 h 6536513"/>
              <a:gd name="connsiteX5" fmla="*/ 4102802 w 6391910"/>
              <a:gd name="connsiteY5" fmla="*/ 3395780 h 6536513"/>
              <a:gd name="connsiteX6" fmla="*/ 4100152 w 6391910"/>
              <a:gd name="connsiteY6" fmla="*/ 3448279 h 6536513"/>
              <a:gd name="connsiteX7" fmla="*/ 2866554 w 6391910"/>
              <a:gd name="connsiteY7" fmla="*/ 4561497 h 6536513"/>
              <a:gd name="connsiteX8" fmla="*/ 2383888 w 6391910"/>
              <a:gd name="connsiteY8" fmla="*/ 4464052 h 6536513"/>
              <a:gd name="connsiteX9" fmla="*/ 2347978 w 6391910"/>
              <a:gd name="connsiteY9" fmla="*/ 4446753 h 6536513"/>
              <a:gd name="connsiteX10" fmla="*/ 2388392 w 6391910"/>
              <a:gd name="connsiteY10" fmla="*/ 4500797 h 6536513"/>
              <a:gd name="connsiteX11" fmla="*/ 2611384 w 6391910"/>
              <a:gd name="connsiteY11" fmla="*/ 5230821 h 6536513"/>
              <a:gd name="connsiteX12" fmla="*/ 1305692 w 6391910"/>
              <a:gd name="connsiteY12" fmla="*/ 6536513 h 6536513"/>
              <a:gd name="connsiteX13" fmla="*/ 0 w 6391910"/>
              <a:gd name="connsiteY13" fmla="*/ 5230821 h 6536513"/>
              <a:gd name="connsiteX14" fmla="*/ 1042550 w 6391910"/>
              <a:gd name="connsiteY14" fmla="*/ 3951657 h 6536513"/>
              <a:gd name="connsiteX15" fmla="*/ 1140902 w 6391910"/>
              <a:gd name="connsiteY15" fmla="*/ 3936647 h 6536513"/>
              <a:gd name="connsiteX16" fmla="*/ 1168814 w 6391910"/>
              <a:gd name="connsiteY16" fmla="*/ 3974929 h 6536513"/>
              <a:gd name="connsiteX17" fmla="*/ 1654626 w 6391910"/>
              <a:gd name="connsiteY17" fmla="*/ 4196956 h 6536513"/>
              <a:gd name="connsiteX18" fmla="*/ 2246624 w 6391910"/>
              <a:gd name="connsiteY18" fmla="*/ 3804554 h 6536513"/>
              <a:gd name="connsiteX19" fmla="*/ 2255996 w 6391910"/>
              <a:gd name="connsiteY19" fmla="*/ 3774363 h 6536513"/>
              <a:gd name="connsiteX20" fmla="*/ 2238114 w 6391910"/>
              <a:gd name="connsiteY20" fmla="*/ 3807308 h 6536513"/>
              <a:gd name="connsiteX21" fmla="*/ 1984762 w 6391910"/>
              <a:gd name="connsiteY21" fmla="*/ 3942014 h 6536513"/>
              <a:gd name="connsiteX22" fmla="*/ 1748998 w 6391910"/>
              <a:gd name="connsiteY22" fmla="*/ 3830829 h 6536513"/>
              <a:gd name="connsiteX23" fmla="*/ 1716758 w 6391910"/>
              <a:gd name="connsiteY23" fmla="*/ 3777688 h 6536513"/>
              <a:gd name="connsiteX24" fmla="*/ 1682300 w 6391910"/>
              <a:gd name="connsiteY24" fmla="*/ 3690235 h 6536513"/>
              <a:gd name="connsiteX25" fmla="*/ 1626552 w 6391910"/>
              <a:gd name="connsiteY25" fmla="*/ 3321496 h 6536513"/>
              <a:gd name="connsiteX26" fmla="*/ 1838324 w 6391910"/>
              <a:gd name="connsiteY26" fmla="*/ 2628200 h 6536513"/>
              <a:gd name="connsiteX27" fmla="*/ 1863618 w 6391910"/>
              <a:gd name="connsiteY27" fmla="*/ 2590961 h 6536513"/>
              <a:gd name="connsiteX28" fmla="*/ 1999242 w 6391910"/>
              <a:gd name="connsiteY28" fmla="*/ 2146958 h 6536513"/>
              <a:gd name="connsiteX29" fmla="*/ 1983108 w 6391910"/>
              <a:gd name="connsiteY29" fmla="*/ 1986914 h 6536513"/>
              <a:gd name="connsiteX30" fmla="*/ 1950992 w 6391910"/>
              <a:gd name="connsiteY30" fmla="*/ 1883451 h 6536513"/>
              <a:gd name="connsiteX31" fmla="*/ 1922684 w 6391910"/>
              <a:gd name="connsiteY31" fmla="*/ 1789665 h 6536513"/>
              <a:gd name="connsiteX32" fmla="*/ 1819910 w 6391910"/>
              <a:gd name="connsiteY32" fmla="*/ 1109878 h 6536513"/>
              <a:gd name="connsiteX33" fmla="*/ 2095818 w 6391910"/>
              <a:gd name="connsiteY33" fmla="*/ 20235 h 6536513"/>
              <a:gd name="connsiteX34" fmla="*/ 2108110 w 6391910"/>
              <a:gd name="connsiteY34" fmla="*/ 0 h 6536513"/>
              <a:gd name="connsiteX0" fmla="*/ 6247404 w 6391910"/>
              <a:gd name="connsiteY0" fmla="*/ 316072 h 6536513"/>
              <a:gd name="connsiteX1" fmla="*/ 6289136 w 6391910"/>
              <a:gd name="connsiteY1" fmla="*/ 430092 h 6536513"/>
              <a:gd name="connsiteX2" fmla="*/ 6391910 w 6391910"/>
              <a:gd name="connsiteY2" fmla="*/ 1109878 h 6536513"/>
              <a:gd name="connsiteX3" fmla="*/ 4105910 w 6391910"/>
              <a:gd name="connsiteY3" fmla="*/ 3395878 h 6536513"/>
              <a:gd name="connsiteX4" fmla="*/ 4102802 w 6391910"/>
              <a:gd name="connsiteY4" fmla="*/ 3395780 h 6536513"/>
              <a:gd name="connsiteX5" fmla="*/ 4100152 w 6391910"/>
              <a:gd name="connsiteY5" fmla="*/ 3448279 h 6536513"/>
              <a:gd name="connsiteX6" fmla="*/ 2866554 w 6391910"/>
              <a:gd name="connsiteY6" fmla="*/ 4561497 h 6536513"/>
              <a:gd name="connsiteX7" fmla="*/ 2383888 w 6391910"/>
              <a:gd name="connsiteY7" fmla="*/ 4464052 h 6536513"/>
              <a:gd name="connsiteX8" fmla="*/ 2347978 w 6391910"/>
              <a:gd name="connsiteY8" fmla="*/ 4446753 h 6536513"/>
              <a:gd name="connsiteX9" fmla="*/ 2388392 w 6391910"/>
              <a:gd name="connsiteY9" fmla="*/ 4500797 h 6536513"/>
              <a:gd name="connsiteX10" fmla="*/ 2611384 w 6391910"/>
              <a:gd name="connsiteY10" fmla="*/ 5230821 h 6536513"/>
              <a:gd name="connsiteX11" fmla="*/ 1305692 w 6391910"/>
              <a:gd name="connsiteY11" fmla="*/ 6536513 h 6536513"/>
              <a:gd name="connsiteX12" fmla="*/ 0 w 6391910"/>
              <a:gd name="connsiteY12" fmla="*/ 5230821 h 6536513"/>
              <a:gd name="connsiteX13" fmla="*/ 1042550 w 6391910"/>
              <a:gd name="connsiteY13" fmla="*/ 3951657 h 6536513"/>
              <a:gd name="connsiteX14" fmla="*/ 1140902 w 6391910"/>
              <a:gd name="connsiteY14" fmla="*/ 3936647 h 6536513"/>
              <a:gd name="connsiteX15" fmla="*/ 1168814 w 6391910"/>
              <a:gd name="connsiteY15" fmla="*/ 3974929 h 6536513"/>
              <a:gd name="connsiteX16" fmla="*/ 1654626 w 6391910"/>
              <a:gd name="connsiteY16" fmla="*/ 4196956 h 6536513"/>
              <a:gd name="connsiteX17" fmla="*/ 2246624 w 6391910"/>
              <a:gd name="connsiteY17" fmla="*/ 3804554 h 6536513"/>
              <a:gd name="connsiteX18" fmla="*/ 2255996 w 6391910"/>
              <a:gd name="connsiteY18" fmla="*/ 3774363 h 6536513"/>
              <a:gd name="connsiteX19" fmla="*/ 2238114 w 6391910"/>
              <a:gd name="connsiteY19" fmla="*/ 3807308 h 6536513"/>
              <a:gd name="connsiteX20" fmla="*/ 1984762 w 6391910"/>
              <a:gd name="connsiteY20" fmla="*/ 3942014 h 6536513"/>
              <a:gd name="connsiteX21" fmla="*/ 1748998 w 6391910"/>
              <a:gd name="connsiteY21" fmla="*/ 3830829 h 6536513"/>
              <a:gd name="connsiteX22" fmla="*/ 1716758 w 6391910"/>
              <a:gd name="connsiteY22" fmla="*/ 3777688 h 6536513"/>
              <a:gd name="connsiteX23" fmla="*/ 1682300 w 6391910"/>
              <a:gd name="connsiteY23" fmla="*/ 3690235 h 6536513"/>
              <a:gd name="connsiteX24" fmla="*/ 1626552 w 6391910"/>
              <a:gd name="connsiteY24" fmla="*/ 3321496 h 6536513"/>
              <a:gd name="connsiteX25" fmla="*/ 1838324 w 6391910"/>
              <a:gd name="connsiteY25" fmla="*/ 2628200 h 6536513"/>
              <a:gd name="connsiteX26" fmla="*/ 1863618 w 6391910"/>
              <a:gd name="connsiteY26" fmla="*/ 2590961 h 6536513"/>
              <a:gd name="connsiteX27" fmla="*/ 1999242 w 6391910"/>
              <a:gd name="connsiteY27" fmla="*/ 2146958 h 6536513"/>
              <a:gd name="connsiteX28" fmla="*/ 1983108 w 6391910"/>
              <a:gd name="connsiteY28" fmla="*/ 1986914 h 6536513"/>
              <a:gd name="connsiteX29" fmla="*/ 1950992 w 6391910"/>
              <a:gd name="connsiteY29" fmla="*/ 1883451 h 6536513"/>
              <a:gd name="connsiteX30" fmla="*/ 1922684 w 6391910"/>
              <a:gd name="connsiteY30" fmla="*/ 1789665 h 6536513"/>
              <a:gd name="connsiteX31" fmla="*/ 1819910 w 6391910"/>
              <a:gd name="connsiteY31" fmla="*/ 1109878 h 6536513"/>
              <a:gd name="connsiteX32" fmla="*/ 2095818 w 6391910"/>
              <a:gd name="connsiteY32" fmla="*/ 20235 h 6536513"/>
              <a:gd name="connsiteX33" fmla="*/ 2108110 w 6391910"/>
              <a:gd name="connsiteY33" fmla="*/ 0 h 6536513"/>
              <a:gd name="connsiteX0" fmla="*/ 6289136 w 6391910"/>
              <a:gd name="connsiteY0" fmla="*/ 430092 h 6536513"/>
              <a:gd name="connsiteX1" fmla="*/ 6391910 w 6391910"/>
              <a:gd name="connsiteY1" fmla="*/ 1109878 h 6536513"/>
              <a:gd name="connsiteX2" fmla="*/ 4105910 w 6391910"/>
              <a:gd name="connsiteY2" fmla="*/ 3395878 h 6536513"/>
              <a:gd name="connsiteX3" fmla="*/ 4102802 w 6391910"/>
              <a:gd name="connsiteY3" fmla="*/ 3395780 h 6536513"/>
              <a:gd name="connsiteX4" fmla="*/ 4100152 w 6391910"/>
              <a:gd name="connsiteY4" fmla="*/ 3448279 h 6536513"/>
              <a:gd name="connsiteX5" fmla="*/ 2866554 w 6391910"/>
              <a:gd name="connsiteY5" fmla="*/ 4561497 h 6536513"/>
              <a:gd name="connsiteX6" fmla="*/ 2383888 w 6391910"/>
              <a:gd name="connsiteY6" fmla="*/ 4464052 h 6536513"/>
              <a:gd name="connsiteX7" fmla="*/ 2347978 w 6391910"/>
              <a:gd name="connsiteY7" fmla="*/ 4446753 h 6536513"/>
              <a:gd name="connsiteX8" fmla="*/ 2388392 w 6391910"/>
              <a:gd name="connsiteY8" fmla="*/ 4500797 h 6536513"/>
              <a:gd name="connsiteX9" fmla="*/ 2611384 w 6391910"/>
              <a:gd name="connsiteY9" fmla="*/ 5230821 h 6536513"/>
              <a:gd name="connsiteX10" fmla="*/ 1305692 w 6391910"/>
              <a:gd name="connsiteY10" fmla="*/ 6536513 h 6536513"/>
              <a:gd name="connsiteX11" fmla="*/ 0 w 6391910"/>
              <a:gd name="connsiteY11" fmla="*/ 5230821 h 6536513"/>
              <a:gd name="connsiteX12" fmla="*/ 1042550 w 6391910"/>
              <a:gd name="connsiteY12" fmla="*/ 3951657 h 6536513"/>
              <a:gd name="connsiteX13" fmla="*/ 1140902 w 6391910"/>
              <a:gd name="connsiteY13" fmla="*/ 3936647 h 6536513"/>
              <a:gd name="connsiteX14" fmla="*/ 1168814 w 6391910"/>
              <a:gd name="connsiteY14" fmla="*/ 3974929 h 6536513"/>
              <a:gd name="connsiteX15" fmla="*/ 1654626 w 6391910"/>
              <a:gd name="connsiteY15" fmla="*/ 4196956 h 6536513"/>
              <a:gd name="connsiteX16" fmla="*/ 2246624 w 6391910"/>
              <a:gd name="connsiteY16" fmla="*/ 3804554 h 6536513"/>
              <a:gd name="connsiteX17" fmla="*/ 2255996 w 6391910"/>
              <a:gd name="connsiteY17" fmla="*/ 3774363 h 6536513"/>
              <a:gd name="connsiteX18" fmla="*/ 2238114 w 6391910"/>
              <a:gd name="connsiteY18" fmla="*/ 3807308 h 6536513"/>
              <a:gd name="connsiteX19" fmla="*/ 1984762 w 6391910"/>
              <a:gd name="connsiteY19" fmla="*/ 3942014 h 6536513"/>
              <a:gd name="connsiteX20" fmla="*/ 1748998 w 6391910"/>
              <a:gd name="connsiteY20" fmla="*/ 3830829 h 6536513"/>
              <a:gd name="connsiteX21" fmla="*/ 1716758 w 6391910"/>
              <a:gd name="connsiteY21" fmla="*/ 3777688 h 6536513"/>
              <a:gd name="connsiteX22" fmla="*/ 1682300 w 6391910"/>
              <a:gd name="connsiteY22" fmla="*/ 3690235 h 6536513"/>
              <a:gd name="connsiteX23" fmla="*/ 1626552 w 6391910"/>
              <a:gd name="connsiteY23" fmla="*/ 3321496 h 6536513"/>
              <a:gd name="connsiteX24" fmla="*/ 1838324 w 6391910"/>
              <a:gd name="connsiteY24" fmla="*/ 2628200 h 6536513"/>
              <a:gd name="connsiteX25" fmla="*/ 1863618 w 6391910"/>
              <a:gd name="connsiteY25" fmla="*/ 2590961 h 6536513"/>
              <a:gd name="connsiteX26" fmla="*/ 1999242 w 6391910"/>
              <a:gd name="connsiteY26" fmla="*/ 2146958 h 6536513"/>
              <a:gd name="connsiteX27" fmla="*/ 1983108 w 6391910"/>
              <a:gd name="connsiteY27" fmla="*/ 1986914 h 6536513"/>
              <a:gd name="connsiteX28" fmla="*/ 1950992 w 6391910"/>
              <a:gd name="connsiteY28" fmla="*/ 1883451 h 6536513"/>
              <a:gd name="connsiteX29" fmla="*/ 1922684 w 6391910"/>
              <a:gd name="connsiteY29" fmla="*/ 1789665 h 6536513"/>
              <a:gd name="connsiteX30" fmla="*/ 1819910 w 6391910"/>
              <a:gd name="connsiteY30" fmla="*/ 1109878 h 6536513"/>
              <a:gd name="connsiteX31" fmla="*/ 2095818 w 6391910"/>
              <a:gd name="connsiteY31" fmla="*/ 20235 h 6536513"/>
              <a:gd name="connsiteX32" fmla="*/ 2108110 w 6391910"/>
              <a:gd name="connsiteY32" fmla="*/ 0 h 6536513"/>
              <a:gd name="connsiteX0" fmla="*/ 6391910 w 6391910"/>
              <a:gd name="connsiteY0" fmla="*/ 1109878 h 6536513"/>
              <a:gd name="connsiteX1" fmla="*/ 4105910 w 6391910"/>
              <a:gd name="connsiteY1" fmla="*/ 3395878 h 6536513"/>
              <a:gd name="connsiteX2" fmla="*/ 4102802 w 6391910"/>
              <a:gd name="connsiteY2" fmla="*/ 3395780 h 6536513"/>
              <a:gd name="connsiteX3" fmla="*/ 4100152 w 6391910"/>
              <a:gd name="connsiteY3" fmla="*/ 3448279 h 6536513"/>
              <a:gd name="connsiteX4" fmla="*/ 2866554 w 6391910"/>
              <a:gd name="connsiteY4" fmla="*/ 4561497 h 6536513"/>
              <a:gd name="connsiteX5" fmla="*/ 2383888 w 6391910"/>
              <a:gd name="connsiteY5" fmla="*/ 4464052 h 6536513"/>
              <a:gd name="connsiteX6" fmla="*/ 2347978 w 6391910"/>
              <a:gd name="connsiteY6" fmla="*/ 4446753 h 6536513"/>
              <a:gd name="connsiteX7" fmla="*/ 2388392 w 6391910"/>
              <a:gd name="connsiteY7" fmla="*/ 4500797 h 6536513"/>
              <a:gd name="connsiteX8" fmla="*/ 2611384 w 6391910"/>
              <a:gd name="connsiteY8" fmla="*/ 5230821 h 6536513"/>
              <a:gd name="connsiteX9" fmla="*/ 1305692 w 6391910"/>
              <a:gd name="connsiteY9" fmla="*/ 6536513 h 6536513"/>
              <a:gd name="connsiteX10" fmla="*/ 0 w 6391910"/>
              <a:gd name="connsiteY10" fmla="*/ 5230821 h 6536513"/>
              <a:gd name="connsiteX11" fmla="*/ 1042550 w 6391910"/>
              <a:gd name="connsiteY11" fmla="*/ 3951657 h 6536513"/>
              <a:gd name="connsiteX12" fmla="*/ 1140902 w 6391910"/>
              <a:gd name="connsiteY12" fmla="*/ 3936647 h 6536513"/>
              <a:gd name="connsiteX13" fmla="*/ 1168814 w 6391910"/>
              <a:gd name="connsiteY13" fmla="*/ 3974929 h 6536513"/>
              <a:gd name="connsiteX14" fmla="*/ 1654626 w 6391910"/>
              <a:gd name="connsiteY14" fmla="*/ 4196956 h 6536513"/>
              <a:gd name="connsiteX15" fmla="*/ 2246624 w 6391910"/>
              <a:gd name="connsiteY15" fmla="*/ 3804554 h 6536513"/>
              <a:gd name="connsiteX16" fmla="*/ 2255996 w 6391910"/>
              <a:gd name="connsiteY16" fmla="*/ 3774363 h 6536513"/>
              <a:gd name="connsiteX17" fmla="*/ 2238114 w 6391910"/>
              <a:gd name="connsiteY17" fmla="*/ 3807308 h 6536513"/>
              <a:gd name="connsiteX18" fmla="*/ 1984762 w 6391910"/>
              <a:gd name="connsiteY18" fmla="*/ 3942014 h 6536513"/>
              <a:gd name="connsiteX19" fmla="*/ 1748998 w 6391910"/>
              <a:gd name="connsiteY19" fmla="*/ 3830829 h 6536513"/>
              <a:gd name="connsiteX20" fmla="*/ 1716758 w 6391910"/>
              <a:gd name="connsiteY20" fmla="*/ 3777688 h 6536513"/>
              <a:gd name="connsiteX21" fmla="*/ 1682300 w 6391910"/>
              <a:gd name="connsiteY21" fmla="*/ 3690235 h 6536513"/>
              <a:gd name="connsiteX22" fmla="*/ 1626552 w 6391910"/>
              <a:gd name="connsiteY22" fmla="*/ 3321496 h 6536513"/>
              <a:gd name="connsiteX23" fmla="*/ 1838324 w 6391910"/>
              <a:gd name="connsiteY23" fmla="*/ 2628200 h 6536513"/>
              <a:gd name="connsiteX24" fmla="*/ 1863618 w 6391910"/>
              <a:gd name="connsiteY24" fmla="*/ 2590961 h 6536513"/>
              <a:gd name="connsiteX25" fmla="*/ 1999242 w 6391910"/>
              <a:gd name="connsiteY25" fmla="*/ 2146958 h 6536513"/>
              <a:gd name="connsiteX26" fmla="*/ 1983108 w 6391910"/>
              <a:gd name="connsiteY26" fmla="*/ 1986914 h 6536513"/>
              <a:gd name="connsiteX27" fmla="*/ 1950992 w 6391910"/>
              <a:gd name="connsiteY27" fmla="*/ 1883451 h 6536513"/>
              <a:gd name="connsiteX28" fmla="*/ 1922684 w 6391910"/>
              <a:gd name="connsiteY28" fmla="*/ 1789665 h 6536513"/>
              <a:gd name="connsiteX29" fmla="*/ 1819910 w 6391910"/>
              <a:gd name="connsiteY29" fmla="*/ 1109878 h 6536513"/>
              <a:gd name="connsiteX30" fmla="*/ 2095818 w 6391910"/>
              <a:gd name="connsiteY30" fmla="*/ 20235 h 6536513"/>
              <a:gd name="connsiteX31" fmla="*/ 2108110 w 6391910"/>
              <a:gd name="connsiteY31" fmla="*/ 0 h 6536513"/>
              <a:gd name="connsiteX0" fmla="*/ 4105910 w 4105910"/>
              <a:gd name="connsiteY0" fmla="*/ 3395878 h 6536513"/>
              <a:gd name="connsiteX1" fmla="*/ 4102802 w 4105910"/>
              <a:gd name="connsiteY1" fmla="*/ 3395780 h 6536513"/>
              <a:gd name="connsiteX2" fmla="*/ 4100152 w 4105910"/>
              <a:gd name="connsiteY2" fmla="*/ 3448279 h 6536513"/>
              <a:gd name="connsiteX3" fmla="*/ 2866554 w 4105910"/>
              <a:gd name="connsiteY3" fmla="*/ 4561497 h 6536513"/>
              <a:gd name="connsiteX4" fmla="*/ 2383888 w 4105910"/>
              <a:gd name="connsiteY4" fmla="*/ 4464052 h 6536513"/>
              <a:gd name="connsiteX5" fmla="*/ 2347978 w 4105910"/>
              <a:gd name="connsiteY5" fmla="*/ 4446753 h 6536513"/>
              <a:gd name="connsiteX6" fmla="*/ 2388392 w 4105910"/>
              <a:gd name="connsiteY6" fmla="*/ 4500797 h 6536513"/>
              <a:gd name="connsiteX7" fmla="*/ 2611384 w 4105910"/>
              <a:gd name="connsiteY7" fmla="*/ 5230821 h 6536513"/>
              <a:gd name="connsiteX8" fmla="*/ 1305692 w 4105910"/>
              <a:gd name="connsiteY8" fmla="*/ 6536513 h 6536513"/>
              <a:gd name="connsiteX9" fmla="*/ 0 w 4105910"/>
              <a:gd name="connsiteY9" fmla="*/ 5230821 h 6536513"/>
              <a:gd name="connsiteX10" fmla="*/ 1042550 w 4105910"/>
              <a:gd name="connsiteY10" fmla="*/ 3951657 h 6536513"/>
              <a:gd name="connsiteX11" fmla="*/ 1140902 w 4105910"/>
              <a:gd name="connsiteY11" fmla="*/ 3936647 h 6536513"/>
              <a:gd name="connsiteX12" fmla="*/ 1168814 w 4105910"/>
              <a:gd name="connsiteY12" fmla="*/ 3974929 h 6536513"/>
              <a:gd name="connsiteX13" fmla="*/ 1654626 w 4105910"/>
              <a:gd name="connsiteY13" fmla="*/ 4196956 h 6536513"/>
              <a:gd name="connsiteX14" fmla="*/ 2246624 w 4105910"/>
              <a:gd name="connsiteY14" fmla="*/ 3804554 h 6536513"/>
              <a:gd name="connsiteX15" fmla="*/ 2255996 w 4105910"/>
              <a:gd name="connsiteY15" fmla="*/ 3774363 h 6536513"/>
              <a:gd name="connsiteX16" fmla="*/ 2238114 w 4105910"/>
              <a:gd name="connsiteY16" fmla="*/ 3807308 h 6536513"/>
              <a:gd name="connsiteX17" fmla="*/ 1984762 w 4105910"/>
              <a:gd name="connsiteY17" fmla="*/ 3942014 h 6536513"/>
              <a:gd name="connsiteX18" fmla="*/ 1748998 w 4105910"/>
              <a:gd name="connsiteY18" fmla="*/ 3830829 h 6536513"/>
              <a:gd name="connsiteX19" fmla="*/ 1716758 w 4105910"/>
              <a:gd name="connsiteY19" fmla="*/ 3777688 h 6536513"/>
              <a:gd name="connsiteX20" fmla="*/ 1682300 w 4105910"/>
              <a:gd name="connsiteY20" fmla="*/ 3690235 h 6536513"/>
              <a:gd name="connsiteX21" fmla="*/ 1626552 w 4105910"/>
              <a:gd name="connsiteY21" fmla="*/ 3321496 h 6536513"/>
              <a:gd name="connsiteX22" fmla="*/ 1838324 w 4105910"/>
              <a:gd name="connsiteY22" fmla="*/ 2628200 h 6536513"/>
              <a:gd name="connsiteX23" fmla="*/ 1863618 w 4105910"/>
              <a:gd name="connsiteY23" fmla="*/ 2590961 h 6536513"/>
              <a:gd name="connsiteX24" fmla="*/ 1999242 w 4105910"/>
              <a:gd name="connsiteY24" fmla="*/ 2146958 h 6536513"/>
              <a:gd name="connsiteX25" fmla="*/ 1983108 w 4105910"/>
              <a:gd name="connsiteY25" fmla="*/ 1986914 h 6536513"/>
              <a:gd name="connsiteX26" fmla="*/ 1950992 w 4105910"/>
              <a:gd name="connsiteY26" fmla="*/ 1883451 h 6536513"/>
              <a:gd name="connsiteX27" fmla="*/ 1922684 w 4105910"/>
              <a:gd name="connsiteY27" fmla="*/ 1789665 h 6536513"/>
              <a:gd name="connsiteX28" fmla="*/ 1819910 w 4105910"/>
              <a:gd name="connsiteY28" fmla="*/ 1109878 h 6536513"/>
              <a:gd name="connsiteX29" fmla="*/ 2095818 w 4105910"/>
              <a:gd name="connsiteY29" fmla="*/ 20235 h 6536513"/>
              <a:gd name="connsiteX30" fmla="*/ 2108110 w 4105910"/>
              <a:gd name="connsiteY30" fmla="*/ 0 h 6536513"/>
              <a:gd name="connsiteX0" fmla="*/ 4105910 w 4105910"/>
              <a:gd name="connsiteY0" fmla="*/ 3395878 h 6536513"/>
              <a:gd name="connsiteX1" fmla="*/ 4100152 w 4105910"/>
              <a:gd name="connsiteY1" fmla="*/ 3448279 h 6536513"/>
              <a:gd name="connsiteX2" fmla="*/ 2866554 w 4105910"/>
              <a:gd name="connsiteY2" fmla="*/ 4561497 h 6536513"/>
              <a:gd name="connsiteX3" fmla="*/ 2383888 w 4105910"/>
              <a:gd name="connsiteY3" fmla="*/ 4464052 h 6536513"/>
              <a:gd name="connsiteX4" fmla="*/ 2347978 w 4105910"/>
              <a:gd name="connsiteY4" fmla="*/ 4446753 h 6536513"/>
              <a:gd name="connsiteX5" fmla="*/ 2388392 w 4105910"/>
              <a:gd name="connsiteY5" fmla="*/ 4500797 h 6536513"/>
              <a:gd name="connsiteX6" fmla="*/ 2611384 w 4105910"/>
              <a:gd name="connsiteY6" fmla="*/ 5230821 h 6536513"/>
              <a:gd name="connsiteX7" fmla="*/ 1305692 w 4105910"/>
              <a:gd name="connsiteY7" fmla="*/ 6536513 h 6536513"/>
              <a:gd name="connsiteX8" fmla="*/ 0 w 4105910"/>
              <a:gd name="connsiteY8" fmla="*/ 5230821 h 6536513"/>
              <a:gd name="connsiteX9" fmla="*/ 1042550 w 4105910"/>
              <a:gd name="connsiteY9" fmla="*/ 3951657 h 6536513"/>
              <a:gd name="connsiteX10" fmla="*/ 1140902 w 4105910"/>
              <a:gd name="connsiteY10" fmla="*/ 3936647 h 6536513"/>
              <a:gd name="connsiteX11" fmla="*/ 1168814 w 4105910"/>
              <a:gd name="connsiteY11" fmla="*/ 3974929 h 6536513"/>
              <a:gd name="connsiteX12" fmla="*/ 1654626 w 4105910"/>
              <a:gd name="connsiteY12" fmla="*/ 4196956 h 6536513"/>
              <a:gd name="connsiteX13" fmla="*/ 2246624 w 4105910"/>
              <a:gd name="connsiteY13" fmla="*/ 3804554 h 6536513"/>
              <a:gd name="connsiteX14" fmla="*/ 2255996 w 4105910"/>
              <a:gd name="connsiteY14" fmla="*/ 3774363 h 6536513"/>
              <a:gd name="connsiteX15" fmla="*/ 2238114 w 4105910"/>
              <a:gd name="connsiteY15" fmla="*/ 3807308 h 6536513"/>
              <a:gd name="connsiteX16" fmla="*/ 1984762 w 4105910"/>
              <a:gd name="connsiteY16" fmla="*/ 3942014 h 6536513"/>
              <a:gd name="connsiteX17" fmla="*/ 1748998 w 4105910"/>
              <a:gd name="connsiteY17" fmla="*/ 3830829 h 6536513"/>
              <a:gd name="connsiteX18" fmla="*/ 1716758 w 4105910"/>
              <a:gd name="connsiteY18" fmla="*/ 3777688 h 6536513"/>
              <a:gd name="connsiteX19" fmla="*/ 1682300 w 4105910"/>
              <a:gd name="connsiteY19" fmla="*/ 3690235 h 6536513"/>
              <a:gd name="connsiteX20" fmla="*/ 1626552 w 4105910"/>
              <a:gd name="connsiteY20" fmla="*/ 3321496 h 6536513"/>
              <a:gd name="connsiteX21" fmla="*/ 1838324 w 4105910"/>
              <a:gd name="connsiteY21" fmla="*/ 2628200 h 6536513"/>
              <a:gd name="connsiteX22" fmla="*/ 1863618 w 4105910"/>
              <a:gd name="connsiteY22" fmla="*/ 2590961 h 6536513"/>
              <a:gd name="connsiteX23" fmla="*/ 1999242 w 4105910"/>
              <a:gd name="connsiteY23" fmla="*/ 2146958 h 6536513"/>
              <a:gd name="connsiteX24" fmla="*/ 1983108 w 4105910"/>
              <a:gd name="connsiteY24" fmla="*/ 1986914 h 6536513"/>
              <a:gd name="connsiteX25" fmla="*/ 1950992 w 4105910"/>
              <a:gd name="connsiteY25" fmla="*/ 1883451 h 6536513"/>
              <a:gd name="connsiteX26" fmla="*/ 1922684 w 4105910"/>
              <a:gd name="connsiteY26" fmla="*/ 1789665 h 6536513"/>
              <a:gd name="connsiteX27" fmla="*/ 1819910 w 4105910"/>
              <a:gd name="connsiteY27" fmla="*/ 1109878 h 6536513"/>
              <a:gd name="connsiteX28" fmla="*/ 2095818 w 4105910"/>
              <a:gd name="connsiteY28" fmla="*/ 20235 h 6536513"/>
              <a:gd name="connsiteX29" fmla="*/ 2108110 w 4105910"/>
              <a:gd name="connsiteY29" fmla="*/ 0 h 6536513"/>
              <a:gd name="connsiteX0" fmla="*/ 4105910 w 4105910"/>
              <a:gd name="connsiteY0" fmla="*/ 3395878 h 6536513"/>
              <a:gd name="connsiteX1" fmla="*/ 2866554 w 4105910"/>
              <a:gd name="connsiteY1" fmla="*/ 4561497 h 6536513"/>
              <a:gd name="connsiteX2" fmla="*/ 2383888 w 4105910"/>
              <a:gd name="connsiteY2" fmla="*/ 4464052 h 6536513"/>
              <a:gd name="connsiteX3" fmla="*/ 2347978 w 4105910"/>
              <a:gd name="connsiteY3" fmla="*/ 4446753 h 6536513"/>
              <a:gd name="connsiteX4" fmla="*/ 2388392 w 4105910"/>
              <a:gd name="connsiteY4" fmla="*/ 4500797 h 6536513"/>
              <a:gd name="connsiteX5" fmla="*/ 2611384 w 4105910"/>
              <a:gd name="connsiteY5" fmla="*/ 5230821 h 6536513"/>
              <a:gd name="connsiteX6" fmla="*/ 1305692 w 4105910"/>
              <a:gd name="connsiteY6" fmla="*/ 6536513 h 6536513"/>
              <a:gd name="connsiteX7" fmla="*/ 0 w 4105910"/>
              <a:gd name="connsiteY7" fmla="*/ 5230821 h 6536513"/>
              <a:gd name="connsiteX8" fmla="*/ 1042550 w 4105910"/>
              <a:gd name="connsiteY8" fmla="*/ 3951657 h 6536513"/>
              <a:gd name="connsiteX9" fmla="*/ 1140902 w 4105910"/>
              <a:gd name="connsiteY9" fmla="*/ 3936647 h 6536513"/>
              <a:gd name="connsiteX10" fmla="*/ 1168814 w 4105910"/>
              <a:gd name="connsiteY10" fmla="*/ 3974929 h 6536513"/>
              <a:gd name="connsiteX11" fmla="*/ 1654626 w 4105910"/>
              <a:gd name="connsiteY11" fmla="*/ 4196956 h 6536513"/>
              <a:gd name="connsiteX12" fmla="*/ 2246624 w 4105910"/>
              <a:gd name="connsiteY12" fmla="*/ 3804554 h 6536513"/>
              <a:gd name="connsiteX13" fmla="*/ 2255996 w 4105910"/>
              <a:gd name="connsiteY13" fmla="*/ 3774363 h 6536513"/>
              <a:gd name="connsiteX14" fmla="*/ 2238114 w 4105910"/>
              <a:gd name="connsiteY14" fmla="*/ 3807308 h 6536513"/>
              <a:gd name="connsiteX15" fmla="*/ 1984762 w 4105910"/>
              <a:gd name="connsiteY15" fmla="*/ 3942014 h 6536513"/>
              <a:gd name="connsiteX16" fmla="*/ 1748998 w 4105910"/>
              <a:gd name="connsiteY16" fmla="*/ 3830829 h 6536513"/>
              <a:gd name="connsiteX17" fmla="*/ 1716758 w 4105910"/>
              <a:gd name="connsiteY17" fmla="*/ 3777688 h 6536513"/>
              <a:gd name="connsiteX18" fmla="*/ 1682300 w 4105910"/>
              <a:gd name="connsiteY18" fmla="*/ 3690235 h 6536513"/>
              <a:gd name="connsiteX19" fmla="*/ 1626552 w 4105910"/>
              <a:gd name="connsiteY19" fmla="*/ 3321496 h 6536513"/>
              <a:gd name="connsiteX20" fmla="*/ 1838324 w 4105910"/>
              <a:gd name="connsiteY20" fmla="*/ 2628200 h 6536513"/>
              <a:gd name="connsiteX21" fmla="*/ 1863618 w 4105910"/>
              <a:gd name="connsiteY21" fmla="*/ 2590961 h 6536513"/>
              <a:gd name="connsiteX22" fmla="*/ 1999242 w 4105910"/>
              <a:gd name="connsiteY22" fmla="*/ 2146958 h 6536513"/>
              <a:gd name="connsiteX23" fmla="*/ 1983108 w 4105910"/>
              <a:gd name="connsiteY23" fmla="*/ 1986914 h 6536513"/>
              <a:gd name="connsiteX24" fmla="*/ 1950992 w 4105910"/>
              <a:gd name="connsiteY24" fmla="*/ 1883451 h 6536513"/>
              <a:gd name="connsiteX25" fmla="*/ 1922684 w 4105910"/>
              <a:gd name="connsiteY25" fmla="*/ 1789665 h 6536513"/>
              <a:gd name="connsiteX26" fmla="*/ 1819910 w 4105910"/>
              <a:gd name="connsiteY26" fmla="*/ 1109878 h 6536513"/>
              <a:gd name="connsiteX27" fmla="*/ 2095818 w 4105910"/>
              <a:gd name="connsiteY27" fmla="*/ 20235 h 6536513"/>
              <a:gd name="connsiteX28" fmla="*/ 2108110 w 4105910"/>
              <a:gd name="connsiteY28" fmla="*/ 0 h 6536513"/>
              <a:gd name="connsiteX0" fmla="*/ 2866554 w 2866554"/>
              <a:gd name="connsiteY0" fmla="*/ 4561497 h 6536513"/>
              <a:gd name="connsiteX1" fmla="*/ 2383888 w 2866554"/>
              <a:gd name="connsiteY1" fmla="*/ 4464052 h 6536513"/>
              <a:gd name="connsiteX2" fmla="*/ 2347978 w 2866554"/>
              <a:gd name="connsiteY2" fmla="*/ 4446753 h 6536513"/>
              <a:gd name="connsiteX3" fmla="*/ 2388392 w 2866554"/>
              <a:gd name="connsiteY3" fmla="*/ 4500797 h 6536513"/>
              <a:gd name="connsiteX4" fmla="*/ 2611384 w 2866554"/>
              <a:gd name="connsiteY4" fmla="*/ 5230821 h 6536513"/>
              <a:gd name="connsiteX5" fmla="*/ 1305692 w 2866554"/>
              <a:gd name="connsiteY5" fmla="*/ 6536513 h 6536513"/>
              <a:gd name="connsiteX6" fmla="*/ 0 w 2866554"/>
              <a:gd name="connsiteY6" fmla="*/ 5230821 h 6536513"/>
              <a:gd name="connsiteX7" fmla="*/ 1042550 w 2866554"/>
              <a:gd name="connsiteY7" fmla="*/ 3951657 h 6536513"/>
              <a:gd name="connsiteX8" fmla="*/ 1140902 w 2866554"/>
              <a:gd name="connsiteY8" fmla="*/ 3936647 h 6536513"/>
              <a:gd name="connsiteX9" fmla="*/ 1168814 w 2866554"/>
              <a:gd name="connsiteY9" fmla="*/ 3974929 h 6536513"/>
              <a:gd name="connsiteX10" fmla="*/ 1654626 w 2866554"/>
              <a:gd name="connsiteY10" fmla="*/ 4196956 h 6536513"/>
              <a:gd name="connsiteX11" fmla="*/ 2246624 w 2866554"/>
              <a:gd name="connsiteY11" fmla="*/ 3804554 h 6536513"/>
              <a:gd name="connsiteX12" fmla="*/ 2255996 w 2866554"/>
              <a:gd name="connsiteY12" fmla="*/ 3774363 h 6536513"/>
              <a:gd name="connsiteX13" fmla="*/ 2238114 w 2866554"/>
              <a:gd name="connsiteY13" fmla="*/ 3807308 h 6536513"/>
              <a:gd name="connsiteX14" fmla="*/ 1984762 w 2866554"/>
              <a:gd name="connsiteY14" fmla="*/ 3942014 h 6536513"/>
              <a:gd name="connsiteX15" fmla="*/ 1748998 w 2866554"/>
              <a:gd name="connsiteY15" fmla="*/ 3830829 h 6536513"/>
              <a:gd name="connsiteX16" fmla="*/ 1716758 w 2866554"/>
              <a:gd name="connsiteY16" fmla="*/ 3777688 h 6536513"/>
              <a:gd name="connsiteX17" fmla="*/ 1682300 w 2866554"/>
              <a:gd name="connsiteY17" fmla="*/ 3690235 h 6536513"/>
              <a:gd name="connsiteX18" fmla="*/ 1626552 w 2866554"/>
              <a:gd name="connsiteY18" fmla="*/ 3321496 h 6536513"/>
              <a:gd name="connsiteX19" fmla="*/ 1838324 w 2866554"/>
              <a:gd name="connsiteY19" fmla="*/ 2628200 h 6536513"/>
              <a:gd name="connsiteX20" fmla="*/ 1863618 w 2866554"/>
              <a:gd name="connsiteY20" fmla="*/ 2590961 h 6536513"/>
              <a:gd name="connsiteX21" fmla="*/ 1999242 w 2866554"/>
              <a:gd name="connsiteY21" fmla="*/ 2146958 h 6536513"/>
              <a:gd name="connsiteX22" fmla="*/ 1983108 w 2866554"/>
              <a:gd name="connsiteY22" fmla="*/ 1986914 h 6536513"/>
              <a:gd name="connsiteX23" fmla="*/ 1950992 w 2866554"/>
              <a:gd name="connsiteY23" fmla="*/ 1883451 h 6536513"/>
              <a:gd name="connsiteX24" fmla="*/ 1922684 w 2866554"/>
              <a:gd name="connsiteY24" fmla="*/ 1789665 h 6536513"/>
              <a:gd name="connsiteX25" fmla="*/ 1819910 w 2866554"/>
              <a:gd name="connsiteY25" fmla="*/ 1109878 h 6536513"/>
              <a:gd name="connsiteX26" fmla="*/ 2095818 w 2866554"/>
              <a:gd name="connsiteY26" fmla="*/ 20235 h 6536513"/>
              <a:gd name="connsiteX27" fmla="*/ 2108110 w 2866554"/>
              <a:gd name="connsiteY27" fmla="*/ 0 h 6536513"/>
              <a:gd name="connsiteX0" fmla="*/ 2383888 w 2611384"/>
              <a:gd name="connsiteY0" fmla="*/ 4464052 h 6536513"/>
              <a:gd name="connsiteX1" fmla="*/ 2347978 w 2611384"/>
              <a:gd name="connsiteY1" fmla="*/ 4446753 h 6536513"/>
              <a:gd name="connsiteX2" fmla="*/ 2388392 w 2611384"/>
              <a:gd name="connsiteY2" fmla="*/ 4500797 h 6536513"/>
              <a:gd name="connsiteX3" fmla="*/ 2611384 w 2611384"/>
              <a:gd name="connsiteY3" fmla="*/ 5230821 h 6536513"/>
              <a:gd name="connsiteX4" fmla="*/ 1305692 w 2611384"/>
              <a:gd name="connsiteY4" fmla="*/ 6536513 h 6536513"/>
              <a:gd name="connsiteX5" fmla="*/ 0 w 2611384"/>
              <a:gd name="connsiteY5" fmla="*/ 5230821 h 6536513"/>
              <a:gd name="connsiteX6" fmla="*/ 1042550 w 2611384"/>
              <a:gd name="connsiteY6" fmla="*/ 3951657 h 6536513"/>
              <a:gd name="connsiteX7" fmla="*/ 1140902 w 2611384"/>
              <a:gd name="connsiteY7" fmla="*/ 3936647 h 6536513"/>
              <a:gd name="connsiteX8" fmla="*/ 1168814 w 2611384"/>
              <a:gd name="connsiteY8" fmla="*/ 3974929 h 6536513"/>
              <a:gd name="connsiteX9" fmla="*/ 1654626 w 2611384"/>
              <a:gd name="connsiteY9" fmla="*/ 4196956 h 6536513"/>
              <a:gd name="connsiteX10" fmla="*/ 2246624 w 2611384"/>
              <a:gd name="connsiteY10" fmla="*/ 3804554 h 6536513"/>
              <a:gd name="connsiteX11" fmla="*/ 2255996 w 2611384"/>
              <a:gd name="connsiteY11" fmla="*/ 3774363 h 6536513"/>
              <a:gd name="connsiteX12" fmla="*/ 2238114 w 2611384"/>
              <a:gd name="connsiteY12" fmla="*/ 3807308 h 6536513"/>
              <a:gd name="connsiteX13" fmla="*/ 1984762 w 2611384"/>
              <a:gd name="connsiteY13" fmla="*/ 3942014 h 6536513"/>
              <a:gd name="connsiteX14" fmla="*/ 1748998 w 2611384"/>
              <a:gd name="connsiteY14" fmla="*/ 3830829 h 6536513"/>
              <a:gd name="connsiteX15" fmla="*/ 1716758 w 2611384"/>
              <a:gd name="connsiteY15" fmla="*/ 3777688 h 6536513"/>
              <a:gd name="connsiteX16" fmla="*/ 1682300 w 2611384"/>
              <a:gd name="connsiteY16" fmla="*/ 3690235 h 6536513"/>
              <a:gd name="connsiteX17" fmla="*/ 1626552 w 2611384"/>
              <a:gd name="connsiteY17" fmla="*/ 3321496 h 6536513"/>
              <a:gd name="connsiteX18" fmla="*/ 1838324 w 2611384"/>
              <a:gd name="connsiteY18" fmla="*/ 2628200 h 6536513"/>
              <a:gd name="connsiteX19" fmla="*/ 1863618 w 2611384"/>
              <a:gd name="connsiteY19" fmla="*/ 2590961 h 6536513"/>
              <a:gd name="connsiteX20" fmla="*/ 1999242 w 2611384"/>
              <a:gd name="connsiteY20" fmla="*/ 2146958 h 6536513"/>
              <a:gd name="connsiteX21" fmla="*/ 1983108 w 2611384"/>
              <a:gd name="connsiteY21" fmla="*/ 1986914 h 6536513"/>
              <a:gd name="connsiteX22" fmla="*/ 1950992 w 2611384"/>
              <a:gd name="connsiteY22" fmla="*/ 1883451 h 6536513"/>
              <a:gd name="connsiteX23" fmla="*/ 1922684 w 2611384"/>
              <a:gd name="connsiteY23" fmla="*/ 1789665 h 6536513"/>
              <a:gd name="connsiteX24" fmla="*/ 1819910 w 2611384"/>
              <a:gd name="connsiteY24" fmla="*/ 1109878 h 6536513"/>
              <a:gd name="connsiteX25" fmla="*/ 2095818 w 2611384"/>
              <a:gd name="connsiteY25" fmla="*/ 20235 h 6536513"/>
              <a:gd name="connsiteX26" fmla="*/ 2108110 w 2611384"/>
              <a:gd name="connsiteY26" fmla="*/ 0 h 6536513"/>
              <a:gd name="connsiteX0" fmla="*/ 2383888 w 2611384"/>
              <a:gd name="connsiteY0" fmla="*/ 4464052 h 6536513"/>
              <a:gd name="connsiteX1" fmla="*/ 2347978 w 2611384"/>
              <a:gd name="connsiteY1" fmla="*/ 4446753 h 6536513"/>
              <a:gd name="connsiteX2" fmla="*/ 2611384 w 2611384"/>
              <a:gd name="connsiteY2" fmla="*/ 5230821 h 6536513"/>
              <a:gd name="connsiteX3" fmla="*/ 1305692 w 2611384"/>
              <a:gd name="connsiteY3" fmla="*/ 6536513 h 6536513"/>
              <a:gd name="connsiteX4" fmla="*/ 0 w 2611384"/>
              <a:gd name="connsiteY4" fmla="*/ 5230821 h 6536513"/>
              <a:gd name="connsiteX5" fmla="*/ 1042550 w 2611384"/>
              <a:gd name="connsiteY5" fmla="*/ 3951657 h 6536513"/>
              <a:gd name="connsiteX6" fmla="*/ 1140902 w 2611384"/>
              <a:gd name="connsiteY6" fmla="*/ 3936647 h 6536513"/>
              <a:gd name="connsiteX7" fmla="*/ 1168814 w 2611384"/>
              <a:gd name="connsiteY7" fmla="*/ 3974929 h 6536513"/>
              <a:gd name="connsiteX8" fmla="*/ 1654626 w 2611384"/>
              <a:gd name="connsiteY8" fmla="*/ 4196956 h 6536513"/>
              <a:gd name="connsiteX9" fmla="*/ 2246624 w 2611384"/>
              <a:gd name="connsiteY9" fmla="*/ 3804554 h 6536513"/>
              <a:gd name="connsiteX10" fmla="*/ 2255996 w 2611384"/>
              <a:gd name="connsiteY10" fmla="*/ 3774363 h 6536513"/>
              <a:gd name="connsiteX11" fmla="*/ 2238114 w 2611384"/>
              <a:gd name="connsiteY11" fmla="*/ 3807308 h 6536513"/>
              <a:gd name="connsiteX12" fmla="*/ 1984762 w 2611384"/>
              <a:gd name="connsiteY12" fmla="*/ 3942014 h 6536513"/>
              <a:gd name="connsiteX13" fmla="*/ 1748998 w 2611384"/>
              <a:gd name="connsiteY13" fmla="*/ 3830829 h 6536513"/>
              <a:gd name="connsiteX14" fmla="*/ 1716758 w 2611384"/>
              <a:gd name="connsiteY14" fmla="*/ 3777688 h 6536513"/>
              <a:gd name="connsiteX15" fmla="*/ 1682300 w 2611384"/>
              <a:gd name="connsiteY15" fmla="*/ 3690235 h 6536513"/>
              <a:gd name="connsiteX16" fmla="*/ 1626552 w 2611384"/>
              <a:gd name="connsiteY16" fmla="*/ 3321496 h 6536513"/>
              <a:gd name="connsiteX17" fmla="*/ 1838324 w 2611384"/>
              <a:gd name="connsiteY17" fmla="*/ 2628200 h 6536513"/>
              <a:gd name="connsiteX18" fmla="*/ 1863618 w 2611384"/>
              <a:gd name="connsiteY18" fmla="*/ 2590961 h 6536513"/>
              <a:gd name="connsiteX19" fmla="*/ 1999242 w 2611384"/>
              <a:gd name="connsiteY19" fmla="*/ 2146958 h 6536513"/>
              <a:gd name="connsiteX20" fmla="*/ 1983108 w 2611384"/>
              <a:gd name="connsiteY20" fmla="*/ 1986914 h 6536513"/>
              <a:gd name="connsiteX21" fmla="*/ 1950992 w 2611384"/>
              <a:gd name="connsiteY21" fmla="*/ 1883451 h 6536513"/>
              <a:gd name="connsiteX22" fmla="*/ 1922684 w 2611384"/>
              <a:gd name="connsiteY22" fmla="*/ 1789665 h 6536513"/>
              <a:gd name="connsiteX23" fmla="*/ 1819910 w 2611384"/>
              <a:gd name="connsiteY23" fmla="*/ 1109878 h 6536513"/>
              <a:gd name="connsiteX24" fmla="*/ 2095818 w 2611384"/>
              <a:gd name="connsiteY24" fmla="*/ 20235 h 6536513"/>
              <a:gd name="connsiteX25" fmla="*/ 2108110 w 2611384"/>
              <a:gd name="connsiteY25" fmla="*/ 0 h 6536513"/>
              <a:gd name="connsiteX0" fmla="*/ 2383888 w 2611384"/>
              <a:gd name="connsiteY0" fmla="*/ 4464052 h 6536513"/>
              <a:gd name="connsiteX1" fmla="*/ 2611384 w 2611384"/>
              <a:gd name="connsiteY1" fmla="*/ 5230821 h 6536513"/>
              <a:gd name="connsiteX2" fmla="*/ 1305692 w 2611384"/>
              <a:gd name="connsiteY2" fmla="*/ 6536513 h 6536513"/>
              <a:gd name="connsiteX3" fmla="*/ 0 w 2611384"/>
              <a:gd name="connsiteY3" fmla="*/ 5230821 h 6536513"/>
              <a:gd name="connsiteX4" fmla="*/ 1042550 w 2611384"/>
              <a:gd name="connsiteY4" fmla="*/ 3951657 h 6536513"/>
              <a:gd name="connsiteX5" fmla="*/ 1140902 w 2611384"/>
              <a:gd name="connsiteY5" fmla="*/ 3936647 h 6536513"/>
              <a:gd name="connsiteX6" fmla="*/ 1168814 w 2611384"/>
              <a:gd name="connsiteY6" fmla="*/ 3974929 h 6536513"/>
              <a:gd name="connsiteX7" fmla="*/ 1654626 w 2611384"/>
              <a:gd name="connsiteY7" fmla="*/ 4196956 h 6536513"/>
              <a:gd name="connsiteX8" fmla="*/ 2246624 w 2611384"/>
              <a:gd name="connsiteY8" fmla="*/ 3804554 h 6536513"/>
              <a:gd name="connsiteX9" fmla="*/ 2255996 w 2611384"/>
              <a:gd name="connsiteY9" fmla="*/ 3774363 h 6536513"/>
              <a:gd name="connsiteX10" fmla="*/ 2238114 w 2611384"/>
              <a:gd name="connsiteY10" fmla="*/ 3807308 h 6536513"/>
              <a:gd name="connsiteX11" fmla="*/ 1984762 w 2611384"/>
              <a:gd name="connsiteY11" fmla="*/ 3942014 h 6536513"/>
              <a:gd name="connsiteX12" fmla="*/ 1748998 w 2611384"/>
              <a:gd name="connsiteY12" fmla="*/ 3830829 h 6536513"/>
              <a:gd name="connsiteX13" fmla="*/ 1716758 w 2611384"/>
              <a:gd name="connsiteY13" fmla="*/ 3777688 h 6536513"/>
              <a:gd name="connsiteX14" fmla="*/ 1682300 w 2611384"/>
              <a:gd name="connsiteY14" fmla="*/ 3690235 h 6536513"/>
              <a:gd name="connsiteX15" fmla="*/ 1626552 w 2611384"/>
              <a:gd name="connsiteY15" fmla="*/ 3321496 h 6536513"/>
              <a:gd name="connsiteX16" fmla="*/ 1838324 w 2611384"/>
              <a:gd name="connsiteY16" fmla="*/ 2628200 h 6536513"/>
              <a:gd name="connsiteX17" fmla="*/ 1863618 w 2611384"/>
              <a:gd name="connsiteY17" fmla="*/ 2590961 h 6536513"/>
              <a:gd name="connsiteX18" fmla="*/ 1999242 w 2611384"/>
              <a:gd name="connsiteY18" fmla="*/ 2146958 h 6536513"/>
              <a:gd name="connsiteX19" fmla="*/ 1983108 w 2611384"/>
              <a:gd name="connsiteY19" fmla="*/ 1986914 h 6536513"/>
              <a:gd name="connsiteX20" fmla="*/ 1950992 w 2611384"/>
              <a:gd name="connsiteY20" fmla="*/ 1883451 h 6536513"/>
              <a:gd name="connsiteX21" fmla="*/ 1922684 w 2611384"/>
              <a:gd name="connsiteY21" fmla="*/ 1789665 h 6536513"/>
              <a:gd name="connsiteX22" fmla="*/ 1819910 w 2611384"/>
              <a:gd name="connsiteY22" fmla="*/ 1109878 h 6536513"/>
              <a:gd name="connsiteX23" fmla="*/ 2095818 w 2611384"/>
              <a:gd name="connsiteY23" fmla="*/ 20235 h 6536513"/>
              <a:gd name="connsiteX24" fmla="*/ 2108110 w 2611384"/>
              <a:gd name="connsiteY24" fmla="*/ 0 h 6536513"/>
              <a:gd name="connsiteX0" fmla="*/ 2611384 w 2611384"/>
              <a:gd name="connsiteY0" fmla="*/ 5230821 h 6536513"/>
              <a:gd name="connsiteX1" fmla="*/ 1305692 w 2611384"/>
              <a:gd name="connsiteY1" fmla="*/ 6536513 h 6536513"/>
              <a:gd name="connsiteX2" fmla="*/ 0 w 2611384"/>
              <a:gd name="connsiteY2" fmla="*/ 5230821 h 6536513"/>
              <a:gd name="connsiteX3" fmla="*/ 1042550 w 2611384"/>
              <a:gd name="connsiteY3" fmla="*/ 3951657 h 6536513"/>
              <a:gd name="connsiteX4" fmla="*/ 1140902 w 2611384"/>
              <a:gd name="connsiteY4" fmla="*/ 3936647 h 6536513"/>
              <a:gd name="connsiteX5" fmla="*/ 1168814 w 2611384"/>
              <a:gd name="connsiteY5" fmla="*/ 3974929 h 6536513"/>
              <a:gd name="connsiteX6" fmla="*/ 1654626 w 2611384"/>
              <a:gd name="connsiteY6" fmla="*/ 4196956 h 6536513"/>
              <a:gd name="connsiteX7" fmla="*/ 2246624 w 2611384"/>
              <a:gd name="connsiteY7" fmla="*/ 3804554 h 6536513"/>
              <a:gd name="connsiteX8" fmla="*/ 2255996 w 2611384"/>
              <a:gd name="connsiteY8" fmla="*/ 3774363 h 6536513"/>
              <a:gd name="connsiteX9" fmla="*/ 2238114 w 2611384"/>
              <a:gd name="connsiteY9" fmla="*/ 3807308 h 6536513"/>
              <a:gd name="connsiteX10" fmla="*/ 1984762 w 2611384"/>
              <a:gd name="connsiteY10" fmla="*/ 3942014 h 6536513"/>
              <a:gd name="connsiteX11" fmla="*/ 1748998 w 2611384"/>
              <a:gd name="connsiteY11" fmla="*/ 3830829 h 6536513"/>
              <a:gd name="connsiteX12" fmla="*/ 1716758 w 2611384"/>
              <a:gd name="connsiteY12" fmla="*/ 3777688 h 6536513"/>
              <a:gd name="connsiteX13" fmla="*/ 1682300 w 2611384"/>
              <a:gd name="connsiteY13" fmla="*/ 3690235 h 6536513"/>
              <a:gd name="connsiteX14" fmla="*/ 1626552 w 2611384"/>
              <a:gd name="connsiteY14" fmla="*/ 3321496 h 6536513"/>
              <a:gd name="connsiteX15" fmla="*/ 1838324 w 2611384"/>
              <a:gd name="connsiteY15" fmla="*/ 2628200 h 6536513"/>
              <a:gd name="connsiteX16" fmla="*/ 1863618 w 2611384"/>
              <a:gd name="connsiteY16" fmla="*/ 2590961 h 6536513"/>
              <a:gd name="connsiteX17" fmla="*/ 1999242 w 2611384"/>
              <a:gd name="connsiteY17" fmla="*/ 2146958 h 6536513"/>
              <a:gd name="connsiteX18" fmla="*/ 1983108 w 2611384"/>
              <a:gd name="connsiteY18" fmla="*/ 1986914 h 6536513"/>
              <a:gd name="connsiteX19" fmla="*/ 1950992 w 2611384"/>
              <a:gd name="connsiteY19" fmla="*/ 1883451 h 6536513"/>
              <a:gd name="connsiteX20" fmla="*/ 1922684 w 2611384"/>
              <a:gd name="connsiteY20" fmla="*/ 1789665 h 6536513"/>
              <a:gd name="connsiteX21" fmla="*/ 1819910 w 2611384"/>
              <a:gd name="connsiteY21" fmla="*/ 1109878 h 6536513"/>
              <a:gd name="connsiteX22" fmla="*/ 2095818 w 2611384"/>
              <a:gd name="connsiteY22" fmla="*/ 20235 h 6536513"/>
              <a:gd name="connsiteX23" fmla="*/ 2108110 w 2611384"/>
              <a:gd name="connsiteY23" fmla="*/ 0 h 6536513"/>
              <a:gd name="connsiteX0" fmla="*/ 1305692 w 2255996"/>
              <a:gd name="connsiteY0" fmla="*/ 6536513 h 6536513"/>
              <a:gd name="connsiteX1" fmla="*/ 0 w 2255996"/>
              <a:gd name="connsiteY1" fmla="*/ 5230821 h 6536513"/>
              <a:gd name="connsiteX2" fmla="*/ 1042550 w 2255996"/>
              <a:gd name="connsiteY2" fmla="*/ 3951657 h 6536513"/>
              <a:gd name="connsiteX3" fmla="*/ 1140902 w 2255996"/>
              <a:gd name="connsiteY3" fmla="*/ 3936647 h 6536513"/>
              <a:gd name="connsiteX4" fmla="*/ 1168814 w 2255996"/>
              <a:gd name="connsiteY4" fmla="*/ 3974929 h 6536513"/>
              <a:gd name="connsiteX5" fmla="*/ 1654626 w 2255996"/>
              <a:gd name="connsiteY5" fmla="*/ 4196956 h 6536513"/>
              <a:gd name="connsiteX6" fmla="*/ 2246624 w 2255996"/>
              <a:gd name="connsiteY6" fmla="*/ 3804554 h 6536513"/>
              <a:gd name="connsiteX7" fmla="*/ 2255996 w 2255996"/>
              <a:gd name="connsiteY7" fmla="*/ 3774363 h 6536513"/>
              <a:gd name="connsiteX8" fmla="*/ 2238114 w 2255996"/>
              <a:gd name="connsiteY8" fmla="*/ 3807308 h 6536513"/>
              <a:gd name="connsiteX9" fmla="*/ 1984762 w 2255996"/>
              <a:gd name="connsiteY9" fmla="*/ 3942014 h 6536513"/>
              <a:gd name="connsiteX10" fmla="*/ 1748998 w 2255996"/>
              <a:gd name="connsiteY10" fmla="*/ 3830829 h 6536513"/>
              <a:gd name="connsiteX11" fmla="*/ 1716758 w 2255996"/>
              <a:gd name="connsiteY11" fmla="*/ 3777688 h 6536513"/>
              <a:gd name="connsiteX12" fmla="*/ 1682300 w 2255996"/>
              <a:gd name="connsiteY12" fmla="*/ 3690235 h 6536513"/>
              <a:gd name="connsiteX13" fmla="*/ 1626552 w 2255996"/>
              <a:gd name="connsiteY13" fmla="*/ 3321496 h 6536513"/>
              <a:gd name="connsiteX14" fmla="*/ 1838324 w 2255996"/>
              <a:gd name="connsiteY14" fmla="*/ 2628200 h 6536513"/>
              <a:gd name="connsiteX15" fmla="*/ 1863618 w 2255996"/>
              <a:gd name="connsiteY15" fmla="*/ 2590961 h 6536513"/>
              <a:gd name="connsiteX16" fmla="*/ 1999242 w 2255996"/>
              <a:gd name="connsiteY16" fmla="*/ 2146958 h 6536513"/>
              <a:gd name="connsiteX17" fmla="*/ 1983108 w 2255996"/>
              <a:gd name="connsiteY17" fmla="*/ 1986914 h 6536513"/>
              <a:gd name="connsiteX18" fmla="*/ 1950992 w 2255996"/>
              <a:gd name="connsiteY18" fmla="*/ 1883451 h 6536513"/>
              <a:gd name="connsiteX19" fmla="*/ 1922684 w 2255996"/>
              <a:gd name="connsiteY19" fmla="*/ 1789665 h 6536513"/>
              <a:gd name="connsiteX20" fmla="*/ 1819910 w 2255996"/>
              <a:gd name="connsiteY20" fmla="*/ 1109878 h 6536513"/>
              <a:gd name="connsiteX21" fmla="*/ 2095818 w 2255996"/>
              <a:gd name="connsiteY21" fmla="*/ 20235 h 6536513"/>
              <a:gd name="connsiteX22" fmla="*/ 2108110 w 2255996"/>
              <a:gd name="connsiteY22" fmla="*/ 0 h 6536513"/>
              <a:gd name="connsiteX0" fmla="*/ 0 w 2255996"/>
              <a:gd name="connsiteY0" fmla="*/ 5230821 h 5230821"/>
              <a:gd name="connsiteX1" fmla="*/ 1042550 w 2255996"/>
              <a:gd name="connsiteY1" fmla="*/ 3951657 h 5230821"/>
              <a:gd name="connsiteX2" fmla="*/ 1140902 w 2255996"/>
              <a:gd name="connsiteY2" fmla="*/ 3936647 h 5230821"/>
              <a:gd name="connsiteX3" fmla="*/ 1168814 w 2255996"/>
              <a:gd name="connsiteY3" fmla="*/ 3974929 h 5230821"/>
              <a:gd name="connsiteX4" fmla="*/ 1654626 w 2255996"/>
              <a:gd name="connsiteY4" fmla="*/ 4196956 h 5230821"/>
              <a:gd name="connsiteX5" fmla="*/ 2246624 w 2255996"/>
              <a:gd name="connsiteY5" fmla="*/ 3804554 h 5230821"/>
              <a:gd name="connsiteX6" fmla="*/ 2255996 w 2255996"/>
              <a:gd name="connsiteY6" fmla="*/ 3774363 h 5230821"/>
              <a:gd name="connsiteX7" fmla="*/ 2238114 w 2255996"/>
              <a:gd name="connsiteY7" fmla="*/ 3807308 h 5230821"/>
              <a:gd name="connsiteX8" fmla="*/ 1984762 w 2255996"/>
              <a:gd name="connsiteY8" fmla="*/ 3942014 h 5230821"/>
              <a:gd name="connsiteX9" fmla="*/ 1748998 w 2255996"/>
              <a:gd name="connsiteY9" fmla="*/ 3830829 h 5230821"/>
              <a:gd name="connsiteX10" fmla="*/ 1716758 w 2255996"/>
              <a:gd name="connsiteY10" fmla="*/ 3777688 h 5230821"/>
              <a:gd name="connsiteX11" fmla="*/ 1682300 w 2255996"/>
              <a:gd name="connsiteY11" fmla="*/ 3690235 h 5230821"/>
              <a:gd name="connsiteX12" fmla="*/ 1626552 w 2255996"/>
              <a:gd name="connsiteY12" fmla="*/ 3321496 h 5230821"/>
              <a:gd name="connsiteX13" fmla="*/ 1838324 w 2255996"/>
              <a:gd name="connsiteY13" fmla="*/ 2628200 h 5230821"/>
              <a:gd name="connsiteX14" fmla="*/ 1863618 w 2255996"/>
              <a:gd name="connsiteY14" fmla="*/ 2590961 h 5230821"/>
              <a:gd name="connsiteX15" fmla="*/ 1999242 w 2255996"/>
              <a:gd name="connsiteY15" fmla="*/ 2146958 h 5230821"/>
              <a:gd name="connsiteX16" fmla="*/ 1983108 w 2255996"/>
              <a:gd name="connsiteY16" fmla="*/ 1986914 h 5230821"/>
              <a:gd name="connsiteX17" fmla="*/ 1950992 w 2255996"/>
              <a:gd name="connsiteY17" fmla="*/ 1883451 h 5230821"/>
              <a:gd name="connsiteX18" fmla="*/ 1922684 w 2255996"/>
              <a:gd name="connsiteY18" fmla="*/ 1789665 h 5230821"/>
              <a:gd name="connsiteX19" fmla="*/ 1819910 w 2255996"/>
              <a:gd name="connsiteY19" fmla="*/ 1109878 h 5230821"/>
              <a:gd name="connsiteX20" fmla="*/ 2095818 w 2255996"/>
              <a:gd name="connsiteY20" fmla="*/ 20235 h 5230821"/>
              <a:gd name="connsiteX21" fmla="*/ 2108110 w 2255996"/>
              <a:gd name="connsiteY21" fmla="*/ 0 h 5230821"/>
              <a:gd name="connsiteX0" fmla="*/ 0 w 1213446"/>
              <a:gd name="connsiteY0" fmla="*/ 3951657 h 4196956"/>
              <a:gd name="connsiteX1" fmla="*/ 98352 w 1213446"/>
              <a:gd name="connsiteY1" fmla="*/ 3936647 h 4196956"/>
              <a:gd name="connsiteX2" fmla="*/ 126264 w 1213446"/>
              <a:gd name="connsiteY2" fmla="*/ 3974929 h 4196956"/>
              <a:gd name="connsiteX3" fmla="*/ 612076 w 1213446"/>
              <a:gd name="connsiteY3" fmla="*/ 4196956 h 4196956"/>
              <a:gd name="connsiteX4" fmla="*/ 1204074 w 1213446"/>
              <a:gd name="connsiteY4" fmla="*/ 3804554 h 4196956"/>
              <a:gd name="connsiteX5" fmla="*/ 1213446 w 1213446"/>
              <a:gd name="connsiteY5" fmla="*/ 3774363 h 4196956"/>
              <a:gd name="connsiteX6" fmla="*/ 1195564 w 1213446"/>
              <a:gd name="connsiteY6" fmla="*/ 3807308 h 4196956"/>
              <a:gd name="connsiteX7" fmla="*/ 942212 w 1213446"/>
              <a:gd name="connsiteY7" fmla="*/ 3942014 h 4196956"/>
              <a:gd name="connsiteX8" fmla="*/ 706448 w 1213446"/>
              <a:gd name="connsiteY8" fmla="*/ 3830829 h 4196956"/>
              <a:gd name="connsiteX9" fmla="*/ 674208 w 1213446"/>
              <a:gd name="connsiteY9" fmla="*/ 3777688 h 4196956"/>
              <a:gd name="connsiteX10" fmla="*/ 639750 w 1213446"/>
              <a:gd name="connsiteY10" fmla="*/ 3690235 h 4196956"/>
              <a:gd name="connsiteX11" fmla="*/ 584002 w 1213446"/>
              <a:gd name="connsiteY11" fmla="*/ 3321496 h 4196956"/>
              <a:gd name="connsiteX12" fmla="*/ 795774 w 1213446"/>
              <a:gd name="connsiteY12" fmla="*/ 2628200 h 4196956"/>
              <a:gd name="connsiteX13" fmla="*/ 821068 w 1213446"/>
              <a:gd name="connsiteY13" fmla="*/ 2590961 h 4196956"/>
              <a:gd name="connsiteX14" fmla="*/ 956692 w 1213446"/>
              <a:gd name="connsiteY14" fmla="*/ 2146958 h 4196956"/>
              <a:gd name="connsiteX15" fmla="*/ 940558 w 1213446"/>
              <a:gd name="connsiteY15" fmla="*/ 1986914 h 4196956"/>
              <a:gd name="connsiteX16" fmla="*/ 908442 w 1213446"/>
              <a:gd name="connsiteY16" fmla="*/ 1883451 h 4196956"/>
              <a:gd name="connsiteX17" fmla="*/ 880134 w 1213446"/>
              <a:gd name="connsiteY17" fmla="*/ 1789665 h 4196956"/>
              <a:gd name="connsiteX18" fmla="*/ 777360 w 1213446"/>
              <a:gd name="connsiteY18" fmla="*/ 1109878 h 4196956"/>
              <a:gd name="connsiteX19" fmla="*/ 1053268 w 1213446"/>
              <a:gd name="connsiteY19" fmla="*/ 20235 h 4196956"/>
              <a:gd name="connsiteX20" fmla="*/ 1065560 w 1213446"/>
              <a:gd name="connsiteY20" fmla="*/ 0 h 4196956"/>
              <a:gd name="connsiteX0" fmla="*/ 0 w 1115094"/>
              <a:gd name="connsiteY0" fmla="*/ 3936647 h 4196956"/>
              <a:gd name="connsiteX1" fmla="*/ 27912 w 1115094"/>
              <a:gd name="connsiteY1" fmla="*/ 3974929 h 4196956"/>
              <a:gd name="connsiteX2" fmla="*/ 513724 w 1115094"/>
              <a:gd name="connsiteY2" fmla="*/ 4196956 h 4196956"/>
              <a:gd name="connsiteX3" fmla="*/ 1105722 w 1115094"/>
              <a:gd name="connsiteY3" fmla="*/ 3804554 h 4196956"/>
              <a:gd name="connsiteX4" fmla="*/ 1115094 w 1115094"/>
              <a:gd name="connsiteY4" fmla="*/ 3774363 h 4196956"/>
              <a:gd name="connsiteX5" fmla="*/ 1097212 w 1115094"/>
              <a:gd name="connsiteY5" fmla="*/ 3807308 h 4196956"/>
              <a:gd name="connsiteX6" fmla="*/ 843860 w 1115094"/>
              <a:gd name="connsiteY6" fmla="*/ 3942014 h 4196956"/>
              <a:gd name="connsiteX7" fmla="*/ 608096 w 1115094"/>
              <a:gd name="connsiteY7" fmla="*/ 3830829 h 4196956"/>
              <a:gd name="connsiteX8" fmla="*/ 575856 w 1115094"/>
              <a:gd name="connsiteY8" fmla="*/ 3777688 h 4196956"/>
              <a:gd name="connsiteX9" fmla="*/ 541398 w 1115094"/>
              <a:gd name="connsiteY9" fmla="*/ 3690235 h 4196956"/>
              <a:gd name="connsiteX10" fmla="*/ 485650 w 1115094"/>
              <a:gd name="connsiteY10" fmla="*/ 3321496 h 4196956"/>
              <a:gd name="connsiteX11" fmla="*/ 697422 w 1115094"/>
              <a:gd name="connsiteY11" fmla="*/ 2628200 h 4196956"/>
              <a:gd name="connsiteX12" fmla="*/ 722716 w 1115094"/>
              <a:gd name="connsiteY12" fmla="*/ 2590961 h 4196956"/>
              <a:gd name="connsiteX13" fmla="*/ 858340 w 1115094"/>
              <a:gd name="connsiteY13" fmla="*/ 2146958 h 4196956"/>
              <a:gd name="connsiteX14" fmla="*/ 842206 w 1115094"/>
              <a:gd name="connsiteY14" fmla="*/ 1986914 h 4196956"/>
              <a:gd name="connsiteX15" fmla="*/ 810090 w 1115094"/>
              <a:gd name="connsiteY15" fmla="*/ 1883451 h 4196956"/>
              <a:gd name="connsiteX16" fmla="*/ 781782 w 1115094"/>
              <a:gd name="connsiteY16" fmla="*/ 1789665 h 4196956"/>
              <a:gd name="connsiteX17" fmla="*/ 679008 w 1115094"/>
              <a:gd name="connsiteY17" fmla="*/ 1109878 h 4196956"/>
              <a:gd name="connsiteX18" fmla="*/ 954916 w 1115094"/>
              <a:gd name="connsiteY18" fmla="*/ 20235 h 4196956"/>
              <a:gd name="connsiteX19" fmla="*/ 967208 w 1115094"/>
              <a:gd name="connsiteY19" fmla="*/ 0 h 4196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15094" h="4196956">
                <a:moveTo>
                  <a:pt x="0" y="3936647"/>
                </a:moveTo>
                <a:lnTo>
                  <a:pt x="27912" y="3974929"/>
                </a:lnTo>
                <a:cubicBezTo>
                  <a:pt x="145718" y="4110927"/>
                  <a:pt x="319674" y="4196956"/>
                  <a:pt x="513724" y="4196956"/>
                </a:cubicBezTo>
                <a:cubicBezTo>
                  <a:pt x="779852" y="4196956"/>
                  <a:pt x="1008186" y="4035152"/>
                  <a:pt x="1105722" y="3804554"/>
                </a:cubicBezTo>
                <a:lnTo>
                  <a:pt x="1115094" y="3774363"/>
                </a:lnTo>
                <a:lnTo>
                  <a:pt x="1097212" y="3807308"/>
                </a:lnTo>
                <a:cubicBezTo>
                  <a:pt x="1042306" y="3888580"/>
                  <a:pt x="949322" y="3942014"/>
                  <a:pt x="843860" y="3942014"/>
                </a:cubicBezTo>
                <a:cubicBezTo>
                  <a:pt x="748944" y="3942014"/>
                  <a:pt x="664136" y="3898732"/>
                  <a:pt x="608096" y="3830829"/>
                </a:cubicBezTo>
                <a:lnTo>
                  <a:pt x="575856" y="3777688"/>
                </a:lnTo>
                <a:cubicBezTo>
                  <a:pt x="559608" y="3743774"/>
                  <a:pt x="552884" y="3719386"/>
                  <a:pt x="541398" y="3690235"/>
                </a:cubicBezTo>
                <a:cubicBezTo>
                  <a:pt x="505168" y="3573750"/>
                  <a:pt x="485650" y="3449902"/>
                  <a:pt x="485650" y="3321496"/>
                </a:cubicBezTo>
                <a:cubicBezTo>
                  <a:pt x="485650" y="3064683"/>
                  <a:pt x="563720" y="2826105"/>
                  <a:pt x="697422" y="2628200"/>
                </a:cubicBezTo>
                <a:lnTo>
                  <a:pt x="722716" y="2590961"/>
                </a:lnTo>
                <a:cubicBezTo>
                  <a:pt x="808342" y="2464218"/>
                  <a:pt x="858340" y="2311427"/>
                  <a:pt x="858340" y="2146958"/>
                </a:cubicBezTo>
                <a:cubicBezTo>
                  <a:pt x="858340" y="2092135"/>
                  <a:pt x="852784" y="2038610"/>
                  <a:pt x="842206" y="1986914"/>
                </a:cubicBezTo>
                <a:lnTo>
                  <a:pt x="810090" y="1883451"/>
                </a:lnTo>
                <a:lnTo>
                  <a:pt x="781782" y="1789665"/>
                </a:lnTo>
                <a:cubicBezTo>
                  <a:pt x="714990" y="1574920"/>
                  <a:pt x="679008" y="1346601"/>
                  <a:pt x="679008" y="1109878"/>
                </a:cubicBezTo>
                <a:cubicBezTo>
                  <a:pt x="679008" y="715340"/>
                  <a:pt x="778956" y="344146"/>
                  <a:pt x="954916" y="20235"/>
                </a:cubicBezTo>
                <a:lnTo>
                  <a:pt x="967208" y="0"/>
                </a:lnTo>
              </a:path>
            </a:pathLst>
          </a:custGeom>
          <a:noFill/>
          <a:ln w="152400" cap="rnd">
            <a:solidFill>
              <a:srgbClr val="3EA8C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39CBF27F-4A64-4D22-916F-42CA3CD8F4E9}"/>
              </a:ext>
            </a:extLst>
          </p:cNvPr>
          <p:cNvSpPr/>
          <p:nvPr/>
        </p:nvSpPr>
        <p:spPr>
          <a:xfrm>
            <a:off x="22293492" y="5370113"/>
            <a:ext cx="569194" cy="457506"/>
          </a:xfrm>
          <a:custGeom>
            <a:avLst/>
            <a:gdLst>
              <a:gd name="connsiteX0" fmla="*/ 2355394 w 2452164"/>
              <a:gd name="connsiteY0" fmla="*/ 0 h 1799406"/>
              <a:gd name="connsiteX1" fmla="*/ 2393408 w 2452164"/>
              <a:gd name="connsiteY1" fmla="*/ 103861 h 1799406"/>
              <a:gd name="connsiteX2" fmla="*/ 2452164 w 2452164"/>
              <a:gd name="connsiteY2" fmla="*/ 492496 h 1799406"/>
              <a:gd name="connsiteX3" fmla="*/ 1145254 w 2452164"/>
              <a:gd name="connsiteY3" fmla="*/ 1799406 h 1799406"/>
              <a:gd name="connsiteX4" fmla="*/ 61544 w 2452164"/>
              <a:gd name="connsiteY4" fmla="*/ 1223202 h 1799406"/>
              <a:gd name="connsiteX5" fmla="*/ 0 w 2452164"/>
              <a:gd name="connsiteY5" fmla="*/ 1121898 h 1799406"/>
              <a:gd name="connsiteX6" fmla="*/ 96040 w 2452164"/>
              <a:gd name="connsiteY6" fmla="*/ 1016227 h 1799406"/>
              <a:gd name="connsiteX7" fmla="*/ 790900 w 2452164"/>
              <a:gd name="connsiteY7" fmla="*/ 477151 h 1799406"/>
              <a:gd name="connsiteX8" fmla="*/ 824562 w 2452164"/>
              <a:gd name="connsiteY8" fmla="*/ 459132 h 1799406"/>
              <a:gd name="connsiteX9" fmla="*/ 849552 w 2452164"/>
              <a:gd name="connsiteY9" fmla="*/ 479752 h 1799406"/>
              <a:gd name="connsiteX10" fmla="*/ 1002750 w 2452164"/>
              <a:gd name="connsiteY10" fmla="*/ 526547 h 1799406"/>
              <a:gd name="connsiteX11" fmla="*/ 1276754 w 2452164"/>
              <a:gd name="connsiteY11" fmla="*/ 252544 h 1799406"/>
              <a:gd name="connsiteX12" fmla="*/ 1275614 w 2452164"/>
              <a:gd name="connsiteY12" fmla="*/ 241240 h 1799406"/>
              <a:gd name="connsiteX13" fmla="*/ 1325004 w 2452164"/>
              <a:gd name="connsiteY13" fmla="*/ 219998 h 1799406"/>
              <a:gd name="connsiteX14" fmla="*/ 2208926 w 2452164"/>
              <a:gd name="connsiteY14" fmla="*/ 11138 h 1799406"/>
              <a:gd name="connsiteX0" fmla="*/ 61544 w 2452164"/>
              <a:gd name="connsiteY0" fmla="*/ 1223202 h 1890846"/>
              <a:gd name="connsiteX1" fmla="*/ 0 w 2452164"/>
              <a:gd name="connsiteY1" fmla="*/ 1121898 h 1890846"/>
              <a:gd name="connsiteX2" fmla="*/ 96040 w 2452164"/>
              <a:gd name="connsiteY2" fmla="*/ 1016227 h 1890846"/>
              <a:gd name="connsiteX3" fmla="*/ 790900 w 2452164"/>
              <a:gd name="connsiteY3" fmla="*/ 477151 h 1890846"/>
              <a:gd name="connsiteX4" fmla="*/ 824562 w 2452164"/>
              <a:gd name="connsiteY4" fmla="*/ 459132 h 1890846"/>
              <a:gd name="connsiteX5" fmla="*/ 849552 w 2452164"/>
              <a:gd name="connsiteY5" fmla="*/ 479752 h 1890846"/>
              <a:gd name="connsiteX6" fmla="*/ 1002750 w 2452164"/>
              <a:gd name="connsiteY6" fmla="*/ 526547 h 1890846"/>
              <a:gd name="connsiteX7" fmla="*/ 1276754 w 2452164"/>
              <a:gd name="connsiteY7" fmla="*/ 252544 h 1890846"/>
              <a:gd name="connsiteX8" fmla="*/ 1275614 w 2452164"/>
              <a:gd name="connsiteY8" fmla="*/ 241240 h 1890846"/>
              <a:gd name="connsiteX9" fmla="*/ 1325004 w 2452164"/>
              <a:gd name="connsiteY9" fmla="*/ 219998 h 1890846"/>
              <a:gd name="connsiteX10" fmla="*/ 2208926 w 2452164"/>
              <a:gd name="connsiteY10" fmla="*/ 11138 h 1890846"/>
              <a:gd name="connsiteX11" fmla="*/ 2355394 w 2452164"/>
              <a:gd name="connsiteY11" fmla="*/ 0 h 1890846"/>
              <a:gd name="connsiteX12" fmla="*/ 2393408 w 2452164"/>
              <a:gd name="connsiteY12" fmla="*/ 103861 h 1890846"/>
              <a:gd name="connsiteX13" fmla="*/ 2452164 w 2452164"/>
              <a:gd name="connsiteY13" fmla="*/ 492496 h 1890846"/>
              <a:gd name="connsiteX14" fmla="*/ 1236694 w 2452164"/>
              <a:gd name="connsiteY14" fmla="*/ 1890846 h 1890846"/>
              <a:gd name="connsiteX0" fmla="*/ 61544 w 2452164"/>
              <a:gd name="connsiteY0" fmla="*/ 1223202 h 1223202"/>
              <a:gd name="connsiteX1" fmla="*/ 0 w 2452164"/>
              <a:gd name="connsiteY1" fmla="*/ 1121898 h 1223202"/>
              <a:gd name="connsiteX2" fmla="*/ 96040 w 2452164"/>
              <a:gd name="connsiteY2" fmla="*/ 1016227 h 1223202"/>
              <a:gd name="connsiteX3" fmla="*/ 790900 w 2452164"/>
              <a:gd name="connsiteY3" fmla="*/ 477151 h 1223202"/>
              <a:gd name="connsiteX4" fmla="*/ 824562 w 2452164"/>
              <a:gd name="connsiteY4" fmla="*/ 459132 h 1223202"/>
              <a:gd name="connsiteX5" fmla="*/ 849552 w 2452164"/>
              <a:gd name="connsiteY5" fmla="*/ 479752 h 1223202"/>
              <a:gd name="connsiteX6" fmla="*/ 1002750 w 2452164"/>
              <a:gd name="connsiteY6" fmla="*/ 526547 h 1223202"/>
              <a:gd name="connsiteX7" fmla="*/ 1276754 w 2452164"/>
              <a:gd name="connsiteY7" fmla="*/ 252544 h 1223202"/>
              <a:gd name="connsiteX8" fmla="*/ 1275614 w 2452164"/>
              <a:gd name="connsiteY8" fmla="*/ 241240 h 1223202"/>
              <a:gd name="connsiteX9" fmla="*/ 1325004 w 2452164"/>
              <a:gd name="connsiteY9" fmla="*/ 219998 h 1223202"/>
              <a:gd name="connsiteX10" fmla="*/ 2208926 w 2452164"/>
              <a:gd name="connsiteY10" fmla="*/ 11138 h 1223202"/>
              <a:gd name="connsiteX11" fmla="*/ 2355394 w 2452164"/>
              <a:gd name="connsiteY11" fmla="*/ 0 h 1223202"/>
              <a:gd name="connsiteX12" fmla="*/ 2393408 w 2452164"/>
              <a:gd name="connsiteY12" fmla="*/ 103861 h 1223202"/>
              <a:gd name="connsiteX13" fmla="*/ 2452164 w 2452164"/>
              <a:gd name="connsiteY13" fmla="*/ 492496 h 1223202"/>
              <a:gd name="connsiteX0" fmla="*/ 0 w 2452164"/>
              <a:gd name="connsiteY0" fmla="*/ 1121898 h 1121898"/>
              <a:gd name="connsiteX1" fmla="*/ 96040 w 2452164"/>
              <a:gd name="connsiteY1" fmla="*/ 1016227 h 1121898"/>
              <a:gd name="connsiteX2" fmla="*/ 790900 w 2452164"/>
              <a:gd name="connsiteY2" fmla="*/ 477151 h 1121898"/>
              <a:gd name="connsiteX3" fmla="*/ 824562 w 2452164"/>
              <a:gd name="connsiteY3" fmla="*/ 459132 h 1121898"/>
              <a:gd name="connsiteX4" fmla="*/ 849552 w 2452164"/>
              <a:gd name="connsiteY4" fmla="*/ 479752 h 1121898"/>
              <a:gd name="connsiteX5" fmla="*/ 1002750 w 2452164"/>
              <a:gd name="connsiteY5" fmla="*/ 526547 h 1121898"/>
              <a:gd name="connsiteX6" fmla="*/ 1276754 w 2452164"/>
              <a:gd name="connsiteY6" fmla="*/ 252544 h 1121898"/>
              <a:gd name="connsiteX7" fmla="*/ 1275614 w 2452164"/>
              <a:gd name="connsiteY7" fmla="*/ 241240 h 1121898"/>
              <a:gd name="connsiteX8" fmla="*/ 1325004 w 2452164"/>
              <a:gd name="connsiteY8" fmla="*/ 219998 h 1121898"/>
              <a:gd name="connsiteX9" fmla="*/ 2208926 w 2452164"/>
              <a:gd name="connsiteY9" fmla="*/ 11138 h 1121898"/>
              <a:gd name="connsiteX10" fmla="*/ 2355394 w 2452164"/>
              <a:gd name="connsiteY10" fmla="*/ 0 h 1121898"/>
              <a:gd name="connsiteX11" fmla="*/ 2393408 w 2452164"/>
              <a:gd name="connsiteY11" fmla="*/ 103861 h 1121898"/>
              <a:gd name="connsiteX12" fmla="*/ 2452164 w 2452164"/>
              <a:gd name="connsiteY12" fmla="*/ 492496 h 1121898"/>
              <a:gd name="connsiteX0" fmla="*/ 0 w 2393408"/>
              <a:gd name="connsiteY0" fmla="*/ 1121898 h 1121898"/>
              <a:gd name="connsiteX1" fmla="*/ 96040 w 2393408"/>
              <a:gd name="connsiteY1" fmla="*/ 1016227 h 1121898"/>
              <a:gd name="connsiteX2" fmla="*/ 790900 w 2393408"/>
              <a:gd name="connsiteY2" fmla="*/ 477151 h 1121898"/>
              <a:gd name="connsiteX3" fmla="*/ 824562 w 2393408"/>
              <a:gd name="connsiteY3" fmla="*/ 459132 h 1121898"/>
              <a:gd name="connsiteX4" fmla="*/ 849552 w 2393408"/>
              <a:gd name="connsiteY4" fmla="*/ 479752 h 1121898"/>
              <a:gd name="connsiteX5" fmla="*/ 1002750 w 2393408"/>
              <a:gd name="connsiteY5" fmla="*/ 526547 h 1121898"/>
              <a:gd name="connsiteX6" fmla="*/ 1276754 w 2393408"/>
              <a:gd name="connsiteY6" fmla="*/ 252544 h 1121898"/>
              <a:gd name="connsiteX7" fmla="*/ 1275614 w 2393408"/>
              <a:gd name="connsiteY7" fmla="*/ 241240 h 1121898"/>
              <a:gd name="connsiteX8" fmla="*/ 1325004 w 2393408"/>
              <a:gd name="connsiteY8" fmla="*/ 219998 h 1121898"/>
              <a:gd name="connsiteX9" fmla="*/ 2208926 w 2393408"/>
              <a:gd name="connsiteY9" fmla="*/ 11138 h 1121898"/>
              <a:gd name="connsiteX10" fmla="*/ 2355394 w 2393408"/>
              <a:gd name="connsiteY10" fmla="*/ 0 h 1121898"/>
              <a:gd name="connsiteX11" fmla="*/ 2393408 w 2393408"/>
              <a:gd name="connsiteY11" fmla="*/ 103861 h 1121898"/>
              <a:gd name="connsiteX0" fmla="*/ 0 w 2355394"/>
              <a:gd name="connsiteY0" fmla="*/ 1121898 h 1121898"/>
              <a:gd name="connsiteX1" fmla="*/ 96040 w 2355394"/>
              <a:gd name="connsiteY1" fmla="*/ 1016227 h 1121898"/>
              <a:gd name="connsiteX2" fmla="*/ 790900 w 2355394"/>
              <a:gd name="connsiteY2" fmla="*/ 477151 h 1121898"/>
              <a:gd name="connsiteX3" fmla="*/ 824562 w 2355394"/>
              <a:gd name="connsiteY3" fmla="*/ 459132 h 1121898"/>
              <a:gd name="connsiteX4" fmla="*/ 849552 w 2355394"/>
              <a:gd name="connsiteY4" fmla="*/ 479752 h 1121898"/>
              <a:gd name="connsiteX5" fmla="*/ 1002750 w 2355394"/>
              <a:gd name="connsiteY5" fmla="*/ 526547 h 1121898"/>
              <a:gd name="connsiteX6" fmla="*/ 1276754 w 2355394"/>
              <a:gd name="connsiteY6" fmla="*/ 252544 h 1121898"/>
              <a:gd name="connsiteX7" fmla="*/ 1275614 w 2355394"/>
              <a:gd name="connsiteY7" fmla="*/ 241240 h 1121898"/>
              <a:gd name="connsiteX8" fmla="*/ 1325004 w 2355394"/>
              <a:gd name="connsiteY8" fmla="*/ 219998 h 1121898"/>
              <a:gd name="connsiteX9" fmla="*/ 2208926 w 2355394"/>
              <a:gd name="connsiteY9" fmla="*/ 11138 h 1121898"/>
              <a:gd name="connsiteX10" fmla="*/ 2355394 w 2355394"/>
              <a:gd name="connsiteY10" fmla="*/ 0 h 1121898"/>
              <a:gd name="connsiteX0" fmla="*/ 0 w 2208926"/>
              <a:gd name="connsiteY0" fmla="*/ 1110760 h 1110760"/>
              <a:gd name="connsiteX1" fmla="*/ 96040 w 2208926"/>
              <a:gd name="connsiteY1" fmla="*/ 1005089 h 1110760"/>
              <a:gd name="connsiteX2" fmla="*/ 790900 w 2208926"/>
              <a:gd name="connsiteY2" fmla="*/ 466013 h 1110760"/>
              <a:gd name="connsiteX3" fmla="*/ 824562 w 2208926"/>
              <a:gd name="connsiteY3" fmla="*/ 447994 h 1110760"/>
              <a:gd name="connsiteX4" fmla="*/ 849552 w 2208926"/>
              <a:gd name="connsiteY4" fmla="*/ 468614 h 1110760"/>
              <a:gd name="connsiteX5" fmla="*/ 1002750 w 2208926"/>
              <a:gd name="connsiteY5" fmla="*/ 515409 h 1110760"/>
              <a:gd name="connsiteX6" fmla="*/ 1276754 w 2208926"/>
              <a:gd name="connsiteY6" fmla="*/ 241406 h 1110760"/>
              <a:gd name="connsiteX7" fmla="*/ 1275614 w 2208926"/>
              <a:gd name="connsiteY7" fmla="*/ 230102 h 1110760"/>
              <a:gd name="connsiteX8" fmla="*/ 1325004 w 2208926"/>
              <a:gd name="connsiteY8" fmla="*/ 208860 h 1110760"/>
              <a:gd name="connsiteX9" fmla="*/ 2208926 w 2208926"/>
              <a:gd name="connsiteY9" fmla="*/ 0 h 1110760"/>
              <a:gd name="connsiteX0" fmla="*/ 0 w 1325004"/>
              <a:gd name="connsiteY0" fmla="*/ 901900 h 901900"/>
              <a:gd name="connsiteX1" fmla="*/ 96040 w 1325004"/>
              <a:gd name="connsiteY1" fmla="*/ 796229 h 901900"/>
              <a:gd name="connsiteX2" fmla="*/ 790900 w 1325004"/>
              <a:gd name="connsiteY2" fmla="*/ 257153 h 901900"/>
              <a:gd name="connsiteX3" fmla="*/ 824562 w 1325004"/>
              <a:gd name="connsiteY3" fmla="*/ 239134 h 901900"/>
              <a:gd name="connsiteX4" fmla="*/ 849552 w 1325004"/>
              <a:gd name="connsiteY4" fmla="*/ 259754 h 901900"/>
              <a:gd name="connsiteX5" fmla="*/ 1002750 w 1325004"/>
              <a:gd name="connsiteY5" fmla="*/ 306549 h 901900"/>
              <a:gd name="connsiteX6" fmla="*/ 1276754 w 1325004"/>
              <a:gd name="connsiteY6" fmla="*/ 32546 h 901900"/>
              <a:gd name="connsiteX7" fmla="*/ 1275614 w 1325004"/>
              <a:gd name="connsiteY7" fmla="*/ 21242 h 901900"/>
              <a:gd name="connsiteX8" fmla="*/ 1325004 w 1325004"/>
              <a:gd name="connsiteY8" fmla="*/ 0 h 901900"/>
              <a:gd name="connsiteX0" fmla="*/ 0 w 1276754"/>
              <a:gd name="connsiteY0" fmla="*/ 880658 h 880658"/>
              <a:gd name="connsiteX1" fmla="*/ 96040 w 1276754"/>
              <a:gd name="connsiteY1" fmla="*/ 774987 h 880658"/>
              <a:gd name="connsiteX2" fmla="*/ 790900 w 1276754"/>
              <a:gd name="connsiteY2" fmla="*/ 235911 h 880658"/>
              <a:gd name="connsiteX3" fmla="*/ 824562 w 1276754"/>
              <a:gd name="connsiteY3" fmla="*/ 217892 h 880658"/>
              <a:gd name="connsiteX4" fmla="*/ 849552 w 1276754"/>
              <a:gd name="connsiteY4" fmla="*/ 238512 h 880658"/>
              <a:gd name="connsiteX5" fmla="*/ 1002750 w 1276754"/>
              <a:gd name="connsiteY5" fmla="*/ 285307 h 880658"/>
              <a:gd name="connsiteX6" fmla="*/ 1276754 w 1276754"/>
              <a:gd name="connsiteY6" fmla="*/ 11304 h 880658"/>
              <a:gd name="connsiteX7" fmla="*/ 1275614 w 1276754"/>
              <a:gd name="connsiteY7" fmla="*/ 0 h 880658"/>
              <a:gd name="connsiteX0" fmla="*/ 0 w 1276754"/>
              <a:gd name="connsiteY0" fmla="*/ 869354 h 869354"/>
              <a:gd name="connsiteX1" fmla="*/ 96040 w 1276754"/>
              <a:gd name="connsiteY1" fmla="*/ 763683 h 869354"/>
              <a:gd name="connsiteX2" fmla="*/ 790900 w 1276754"/>
              <a:gd name="connsiteY2" fmla="*/ 224607 h 869354"/>
              <a:gd name="connsiteX3" fmla="*/ 824562 w 1276754"/>
              <a:gd name="connsiteY3" fmla="*/ 206588 h 869354"/>
              <a:gd name="connsiteX4" fmla="*/ 849552 w 1276754"/>
              <a:gd name="connsiteY4" fmla="*/ 227208 h 869354"/>
              <a:gd name="connsiteX5" fmla="*/ 1002750 w 1276754"/>
              <a:gd name="connsiteY5" fmla="*/ 274003 h 869354"/>
              <a:gd name="connsiteX6" fmla="*/ 1276754 w 1276754"/>
              <a:gd name="connsiteY6" fmla="*/ 0 h 869354"/>
              <a:gd name="connsiteX0" fmla="*/ 0 w 1002750"/>
              <a:gd name="connsiteY0" fmla="*/ 662766 h 662766"/>
              <a:gd name="connsiteX1" fmla="*/ 96040 w 1002750"/>
              <a:gd name="connsiteY1" fmla="*/ 557095 h 662766"/>
              <a:gd name="connsiteX2" fmla="*/ 790900 w 1002750"/>
              <a:gd name="connsiteY2" fmla="*/ 18019 h 662766"/>
              <a:gd name="connsiteX3" fmla="*/ 824562 w 1002750"/>
              <a:gd name="connsiteY3" fmla="*/ 0 h 662766"/>
              <a:gd name="connsiteX4" fmla="*/ 849552 w 1002750"/>
              <a:gd name="connsiteY4" fmla="*/ 20620 h 662766"/>
              <a:gd name="connsiteX5" fmla="*/ 1002750 w 1002750"/>
              <a:gd name="connsiteY5" fmla="*/ 67415 h 662766"/>
              <a:gd name="connsiteX0" fmla="*/ 0 w 849552"/>
              <a:gd name="connsiteY0" fmla="*/ 662766 h 662766"/>
              <a:gd name="connsiteX1" fmla="*/ 96040 w 849552"/>
              <a:gd name="connsiteY1" fmla="*/ 557095 h 662766"/>
              <a:gd name="connsiteX2" fmla="*/ 790900 w 849552"/>
              <a:gd name="connsiteY2" fmla="*/ 18019 h 662766"/>
              <a:gd name="connsiteX3" fmla="*/ 824562 w 849552"/>
              <a:gd name="connsiteY3" fmla="*/ 0 h 662766"/>
              <a:gd name="connsiteX4" fmla="*/ 849552 w 849552"/>
              <a:gd name="connsiteY4" fmla="*/ 20620 h 662766"/>
              <a:gd name="connsiteX0" fmla="*/ 0 w 824562"/>
              <a:gd name="connsiteY0" fmla="*/ 662766 h 662766"/>
              <a:gd name="connsiteX1" fmla="*/ 96040 w 824562"/>
              <a:gd name="connsiteY1" fmla="*/ 557095 h 662766"/>
              <a:gd name="connsiteX2" fmla="*/ 790900 w 824562"/>
              <a:gd name="connsiteY2" fmla="*/ 18019 h 662766"/>
              <a:gd name="connsiteX3" fmla="*/ 824562 w 824562"/>
              <a:gd name="connsiteY3" fmla="*/ 0 h 662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4562" h="662766">
                <a:moveTo>
                  <a:pt x="0" y="662766"/>
                </a:moveTo>
                <a:lnTo>
                  <a:pt x="96040" y="557095"/>
                </a:lnTo>
                <a:cubicBezTo>
                  <a:pt x="303460" y="349675"/>
                  <a:pt x="536846" y="168218"/>
                  <a:pt x="790900" y="18019"/>
                </a:cubicBezTo>
                <a:lnTo>
                  <a:pt x="824562" y="0"/>
                </a:lnTo>
              </a:path>
            </a:pathLst>
          </a:custGeom>
          <a:solidFill>
            <a:schemeClr val="accent1">
              <a:alpha val="24000"/>
            </a:schemeClr>
          </a:solidFill>
          <a:ln w="120650" cap="rnd">
            <a:solidFill>
              <a:srgbClr val="41373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E5D58B44-EBCE-464F-94C3-841F6DFD0DA4}"/>
              </a:ext>
            </a:extLst>
          </p:cNvPr>
          <p:cNvSpPr/>
          <p:nvPr/>
        </p:nvSpPr>
        <p:spPr>
          <a:xfrm>
            <a:off x="23174047" y="5060863"/>
            <a:ext cx="644264" cy="158839"/>
          </a:xfrm>
          <a:custGeom>
            <a:avLst/>
            <a:gdLst>
              <a:gd name="connsiteX0" fmla="*/ 2355394 w 2452164"/>
              <a:gd name="connsiteY0" fmla="*/ 0 h 1799406"/>
              <a:gd name="connsiteX1" fmla="*/ 2393408 w 2452164"/>
              <a:gd name="connsiteY1" fmla="*/ 103861 h 1799406"/>
              <a:gd name="connsiteX2" fmla="*/ 2452164 w 2452164"/>
              <a:gd name="connsiteY2" fmla="*/ 492496 h 1799406"/>
              <a:gd name="connsiteX3" fmla="*/ 1145254 w 2452164"/>
              <a:gd name="connsiteY3" fmla="*/ 1799406 h 1799406"/>
              <a:gd name="connsiteX4" fmla="*/ 61544 w 2452164"/>
              <a:gd name="connsiteY4" fmla="*/ 1223202 h 1799406"/>
              <a:gd name="connsiteX5" fmla="*/ 0 w 2452164"/>
              <a:gd name="connsiteY5" fmla="*/ 1121898 h 1799406"/>
              <a:gd name="connsiteX6" fmla="*/ 96040 w 2452164"/>
              <a:gd name="connsiteY6" fmla="*/ 1016227 h 1799406"/>
              <a:gd name="connsiteX7" fmla="*/ 790900 w 2452164"/>
              <a:gd name="connsiteY7" fmla="*/ 477151 h 1799406"/>
              <a:gd name="connsiteX8" fmla="*/ 824562 w 2452164"/>
              <a:gd name="connsiteY8" fmla="*/ 459132 h 1799406"/>
              <a:gd name="connsiteX9" fmla="*/ 849552 w 2452164"/>
              <a:gd name="connsiteY9" fmla="*/ 479752 h 1799406"/>
              <a:gd name="connsiteX10" fmla="*/ 1002750 w 2452164"/>
              <a:gd name="connsiteY10" fmla="*/ 526547 h 1799406"/>
              <a:gd name="connsiteX11" fmla="*/ 1276754 w 2452164"/>
              <a:gd name="connsiteY11" fmla="*/ 252544 h 1799406"/>
              <a:gd name="connsiteX12" fmla="*/ 1275614 w 2452164"/>
              <a:gd name="connsiteY12" fmla="*/ 241240 h 1799406"/>
              <a:gd name="connsiteX13" fmla="*/ 1325004 w 2452164"/>
              <a:gd name="connsiteY13" fmla="*/ 219998 h 1799406"/>
              <a:gd name="connsiteX14" fmla="*/ 2208926 w 2452164"/>
              <a:gd name="connsiteY14" fmla="*/ 11138 h 1799406"/>
              <a:gd name="connsiteX0" fmla="*/ 61544 w 2452164"/>
              <a:gd name="connsiteY0" fmla="*/ 1223202 h 1890846"/>
              <a:gd name="connsiteX1" fmla="*/ 0 w 2452164"/>
              <a:gd name="connsiteY1" fmla="*/ 1121898 h 1890846"/>
              <a:gd name="connsiteX2" fmla="*/ 96040 w 2452164"/>
              <a:gd name="connsiteY2" fmla="*/ 1016227 h 1890846"/>
              <a:gd name="connsiteX3" fmla="*/ 790900 w 2452164"/>
              <a:gd name="connsiteY3" fmla="*/ 477151 h 1890846"/>
              <a:gd name="connsiteX4" fmla="*/ 824562 w 2452164"/>
              <a:gd name="connsiteY4" fmla="*/ 459132 h 1890846"/>
              <a:gd name="connsiteX5" fmla="*/ 849552 w 2452164"/>
              <a:gd name="connsiteY5" fmla="*/ 479752 h 1890846"/>
              <a:gd name="connsiteX6" fmla="*/ 1002750 w 2452164"/>
              <a:gd name="connsiteY6" fmla="*/ 526547 h 1890846"/>
              <a:gd name="connsiteX7" fmla="*/ 1276754 w 2452164"/>
              <a:gd name="connsiteY7" fmla="*/ 252544 h 1890846"/>
              <a:gd name="connsiteX8" fmla="*/ 1275614 w 2452164"/>
              <a:gd name="connsiteY8" fmla="*/ 241240 h 1890846"/>
              <a:gd name="connsiteX9" fmla="*/ 1325004 w 2452164"/>
              <a:gd name="connsiteY9" fmla="*/ 219998 h 1890846"/>
              <a:gd name="connsiteX10" fmla="*/ 2208926 w 2452164"/>
              <a:gd name="connsiteY10" fmla="*/ 11138 h 1890846"/>
              <a:gd name="connsiteX11" fmla="*/ 2355394 w 2452164"/>
              <a:gd name="connsiteY11" fmla="*/ 0 h 1890846"/>
              <a:gd name="connsiteX12" fmla="*/ 2393408 w 2452164"/>
              <a:gd name="connsiteY12" fmla="*/ 103861 h 1890846"/>
              <a:gd name="connsiteX13" fmla="*/ 2452164 w 2452164"/>
              <a:gd name="connsiteY13" fmla="*/ 492496 h 1890846"/>
              <a:gd name="connsiteX14" fmla="*/ 1236694 w 2452164"/>
              <a:gd name="connsiteY14" fmla="*/ 1890846 h 1890846"/>
              <a:gd name="connsiteX0" fmla="*/ 61544 w 2452164"/>
              <a:gd name="connsiteY0" fmla="*/ 1223202 h 1223202"/>
              <a:gd name="connsiteX1" fmla="*/ 0 w 2452164"/>
              <a:gd name="connsiteY1" fmla="*/ 1121898 h 1223202"/>
              <a:gd name="connsiteX2" fmla="*/ 96040 w 2452164"/>
              <a:gd name="connsiteY2" fmla="*/ 1016227 h 1223202"/>
              <a:gd name="connsiteX3" fmla="*/ 790900 w 2452164"/>
              <a:gd name="connsiteY3" fmla="*/ 477151 h 1223202"/>
              <a:gd name="connsiteX4" fmla="*/ 824562 w 2452164"/>
              <a:gd name="connsiteY4" fmla="*/ 459132 h 1223202"/>
              <a:gd name="connsiteX5" fmla="*/ 849552 w 2452164"/>
              <a:gd name="connsiteY5" fmla="*/ 479752 h 1223202"/>
              <a:gd name="connsiteX6" fmla="*/ 1002750 w 2452164"/>
              <a:gd name="connsiteY6" fmla="*/ 526547 h 1223202"/>
              <a:gd name="connsiteX7" fmla="*/ 1276754 w 2452164"/>
              <a:gd name="connsiteY7" fmla="*/ 252544 h 1223202"/>
              <a:gd name="connsiteX8" fmla="*/ 1275614 w 2452164"/>
              <a:gd name="connsiteY8" fmla="*/ 241240 h 1223202"/>
              <a:gd name="connsiteX9" fmla="*/ 1325004 w 2452164"/>
              <a:gd name="connsiteY9" fmla="*/ 219998 h 1223202"/>
              <a:gd name="connsiteX10" fmla="*/ 2208926 w 2452164"/>
              <a:gd name="connsiteY10" fmla="*/ 11138 h 1223202"/>
              <a:gd name="connsiteX11" fmla="*/ 2355394 w 2452164"/>
              <a:gd name="connsiteY11" fmla="*/ 0 h 1223202"/>
              <a:gd name="connsiteX12" fmla="*/ 2393408 w 2452164"/>
              <a:gd name="connsiteY12" fmla="*/ 103861 h 1223202"/>
              <a:gd name="connsiteX13" fmla="*/ 2452164 w 2452164"/>
              <a:gd name="connsiteY13" fmla="*/ 492496 h 1223202"/>
              <a:gd name="connsiteX0" fmla="*/ 0 w 2452164"/>
              <a:gd name="connsiteY0" fmla="*/ 1121898 h 1121898"/>
              <a:gd name="connsiteX1" fmla="*/ 96040 w 2452164"/>
              <a:gd name="connsiteY1" fmla="*/ 1016227 h 1121898"/>
              <a:gd name="connsiteX2" fmla="*/ 790900 w 2452164"/>
              <a:gd name="connsiteY2" fmla="*/ 477151 h 1121898"/>
              <a:gd name="connsiteX3" fmla="*/ 824562 w 2452164"/>
              <a:gd name="connsiteY3" fmla="*/ 459132 h 1121898"/>
              <a:gd name="connsiteX4" fmla="*/ 849552 w 2452164"/>
              <a:gd name="connsiteY4" fmla="*/ 479752 h 1121898"/>
              <a:gd name="connsiteX5" fmla="*/ 1002750 w 2452164"/>
              <a:gd name="connsiteY5" fmla="*/ 526547 h 1121898"/>
              <a:gd name="connsiteX6" fmla="*/ 1276754 w 2452164"/>
              <a:gd name="connsiteY6" fmla="*/ 252544 h 1121898"/>
              <a:gd name="connsiteX7" fmla="*/ 1275614 w 2452164"/>
              <a:gd name="connsiteY7" fmla="*/ 241240 h 1121898"/>
              <a:gd name="connsiteX8" fmla="*/ 1325004 w 2452164"/>
              <a:gd name="connsiteY8" fmla="*/ 219998 h 1121898"/>
              <a:gd name="connsiteX9" fmla="*/ 2208926 w 2452164"/>
              <a:gd name="connsiteY9" fmla="*/ 11138 h 1121898"/>
              <a:gd name="connsiteX10" fmla="*/ 2355394 w 2452164"/>
              <a:gd name="connsiteY10" fmla="*/ 0 h 1121898"/>
              <a:gd name="connsiteX11" fmla="*/ 2393408 w 2452164"/>
              <a:gd name="connsiteY11" fmla="*/ 103861 h 1121898"/>
              <a:gd name="connsiteX12" fmla="*/ 2452164 w 2452164"/>
              <a:gd name="connsiteY12" fmla="*/ 492496 h 1121898"/>
              <a:gd name="connsiteX0" fmla="*/ 0 w 2393408"/>
              <a:gd name="connsiteY0" fmla="*/ 1121898 h 1121898"/>
              <a:gd name="connsiteX1" fmla="*/ 96040 w 2393408"/>
              <a:gd name="connsiteY1" fmla="*/ 1016227 h 1121898"/>
              <a:gd name="connsiteX2" fmla="*/ 790900 w 2393408"/>
              <a:gd name="connsiteY2" fmla="*/ 477151 h 1121898"/>
              <a:gd name="connsiteX3" fmla="*/ 824562 w 2393408"/>
              <a:gd name="connsiteY3" fmla="*/ 459132 h 1121898"/>
              <a:gd name="connsiteX4" fmla="*/ 849552 w 2393408"/>
              <a:gd name="connsiteY4" fmla="*/ 479752 h 1121898"/>
              <a:gd name="connsiteX5" fmla="*/ 1002750 w 2393408"/>
              <a:gd name="connsiteY5" fmla="*/ 526547 h 1121898"/>
              <a:gd name="connsiteX6" fmla="*/ 1276754 w 2393408"/>
              <a:gd name="connsiteY6" fmla="*/ 252544 h 1121898"/>
              <a:gd name="connsiteX7" fmla="*/ 1275614 w 2393408"/>
              <a:gd name="connsiteY7" fmla="*/ 241240 h 1121898"/>
              <a:gd name="connsiteX8" fmla="*/ 1325004 w 2393408"/>
              <a:gd name="connsiteY8" fmla="*/ 219998 h 1121898"/>
              <a:gd name="connsiteX9" fmla="*/ 2208926 w 2393408"/>
              <a:gd name="connsiteY9" fmla="*/ 11138 h 1121898"/>
              <a:gd name="connsiteX10" fmla="*/ 2355394 w 2393408"/>
              <a:gd name="connsiteY10" fmla="*/ 0 h 1121898"/>
              <a:gd name="connsiteX11" fmla="*/ 2393408 w 2393408"/>
              <a:gd name="connsiteY11" fmla="*/ 103861 h 1121898"/>
              <a:gd name="connsiteX0" fmla="*/ 0 w 2355394"/>
              <a:gd name="connsiteY0" fmla="*/ 1121898 h 1121898"/>
              <a:gd name="connsiteX1" fmla="*/ 96040 w 2355394"/>
              <a:gd name="connsiteY1" fmla="*/ 1016227 h 1121898"/>
              <a:gd name="connsiteX2" fmla="*/ 790900 w 2355394"/>
              <a:gd name="connsiteY2" fmla="*/ 477151 h 1121898"/>
              <a:gd name="connsiteX3" fmla="*/ 824562 w 2355394"/>
              <a:gd name="connsiteY3" fmla="*/ 459132 h 1121898"/>
              <a:gd name="connsiteX4" fmla="*/ 849552 w 2355394"/>
              <a:gd name="connsiteY4" fmla="*/ 479752 h 1121898"/>
              <a:gd name="connsiteX5" fmla="*/ 1002750 w 2355394"/>
              <a:gd name="connsiteY5" fmla="*/ 526547 h 1121898"/>
              <a:gd name="connsiteX6" fmla="*/ 1276754 w 2355394"/>
              <a:gd name="connsiteY6" fmla="*/ 252544 h 1121898"/>
              <a:gd name="connsiteX7" fmla="*/ 1275614 w 2355394"/>
              <a:gd name="connsiteY7" fmla="*/ 241240 h 1121898"/>
              <a:gd name="connsiteX8" fmla="*/ 1325004 w 2355394"/>
              <a:gd name="connsiteY8" fmla="*/ 219998 h 1121898"/>
              <a:gd name="connsiteX9" fmla="*/ 2208926 w 2355394"/>
              <a:gd name="connsiteY9" fmla="*/ 11138 h 1121898"/>
              <a:gd name="connsiteX10" fmla="*/ 2355394 w 2355394"/>
              <a:gd name="connsiteY10" fmla="*/ 0 h 1121898"/>
              <a:gd name="connsiteX0" fmla="*/ 0 w 2259354"/>
              <a:gd name="connsiteY0" fmla="*/ 1016227 h 1016227"/>
              <a:gd name="connsiteX1" fmla="*/ 694860 w 2259354"/>
              <a:gd name="connsiteY1" fmla="*/ 477151 h 1016227"/>
              <a:gd name="connsiteX2" fmla="*/ 728522 w 2259354"/>
              <a:gd name="connsiteY2" fmla="*/ 459132 h 1016227"/>
              <a:gd name="connsiteX3" fmla="*/ 753512 w 2259354"/>
              <a:gd name="connsiteY3" fmla="*/ 479752 h 1016227"/>
              <a:gd name="connsiteX4" fmla="*/ 906710 w 2259354"/>
              <a:gd name="connsiteY4" fmla="*/ 526547 h 1016227"/>
              <a:gd name="connsiteX5" fmla="*/ 1180714 w 2259354"/>
              <a:gd name="connsiteY5" fmla="*/ 252544 h 1016227"/>
              <a:gd name="connsiteX6" fmla="*/ 1179574 w 2259354"/>
              <a:gd name="connsiteY6" fmla="*/ 241240 h 1016227"/>
              <a:gd name="connsiteX7" fmla="*/ 1228964 w 2259354"/>
              <a:gd name="connsiteY7" fmla="*/ 219998 h 1016227"/>
              <a:gd name="connsiteX8" fmla="*/ 2112886 w 2259354"/>
              <a:gd name="connsiteY8" fmla="*/ 11138 h 1016227"/>
              <a:gd name="connsiteX9" fmla="*/ 2259354 w 2259354"/>
              <a:gd name="connsiteY9" fmla="*/ 0 h 1016227"/>
              <a:gd name="connsiteX0" fmla="*/ 0 w 1564494"/>
              <a:gd name="connsiteY0" fmla="*/ 477151 h 526547"/>
              <a:gd name="connsiteX1" fmla="*/ 33662 w 1564494"/>
              <a:gd name="connsiteY1" fmla="*/ 459132 h 526547"/>
              <a:gd name="connsiteX2" fmla="*/ 58652 w 1564494"/>
              <a:gd name="connsiteY2" fmla="*/ 479752 h 526547"/>
              <a:gd name="connsiteX3" fmla="*/ 211850 w 1564494"/>
              <a:gd name="connsiteY3" fmla="*/ 526547 h 526547"/>
              <a:gd name="connsiteX4" fmla="*/ 485854 w 1564494"/>
              <a:gd name="connsiteY4" fmla="*/ 252544 h 526547"/>
              <a:gd name="connsiteX5" fmla="*/ 484714 w 1564494"/>
              <a:gd name="connsiteY5" fmla="*/ 241240 h 526547"/>
              <a:gd name="connsiteX6" fmla="*/ 534104 w 1564494"/>
              <a:gd name="connsiteY6" fmla="*/ 219998 h 526547"/>
              <a:gd name="connsiteX7" fmla="*/ 1418026 w 1564494"/>
              <a:gd name="connsiteY7" fmla="*/ 11138 h 526547"/>
              <a:gd name="connsiteX8" fmla="*/ 1564494 w 1564494"/>
              <a:gd name="connsiteY8" fmla="*/ 0 h 526547"/>
              <a:gd name="connsiteX0" fmla="*/ 0 w 1530832"/>
              <a:gd name="connsiteY0" fmla="*/ 459132 h 526547"/>
              <a:gd name="connsiteX1" fmla="*/ 24990 w 1530832"/>
              <a:gd name="connsiteY1" fmla="*/ 479752 h 526547"/>
              <a:gd name="connsiteX2" fmla="*/ 178188 w 1530832"/>
              <a:gd name="connsiteY2" fmla="*/ 526547 h 526547"/>
              <a:gd name="connsiteX3" fmla="*/ 452192 w 1530832"/>
              <a:gd name="connsiteY3" fmla="*/ 252544 h 526547"/>
              <a:gd name="connsiteX4" fmla="*/ 451052 w 1530832"/>
              <a:gd name="connsiteY4" fmla="*/ 241240 h 526547"/>
              <a:gd name="connsiteX5" fmla="*/ 500442 w 1530832"/>
              <a:gd name="connsiteY5" fmla="*/ 219998 h 526547"/>
              <a:gd name="connsiteX6" fmla="*/ 1384364 w 1530832"/>
              <a:gd name="connsiteY6" fmla="*/ 11138 h 526547"/>
              <a:gd name="connsiteX7" fmla="*/ 1530832 w 1530832"/>
              <a:gd name="connsiteY7" fmla="*/ 0 h 526547"/>
              <a:gd name="connsiteX0" fmla="*/ 0 w 1505842"/>
              <a:gd name="connsiteY0" fmla="*/ 479752 h 526547"/>
              <a:gd name="connsiteX1" fmla="*/ 153198 w 1505842"/>
              <a:gd name="connsiteY1" fmla="*/ 526547 h 526547"/>
              <a:gd name="connsiteX2" fmla="*/ 427202 w 1505842"/>
              <a:gd name="connsiteY2" fmla="*/ 252544 h 526547"/>
              <a:gd name="connsiteX3" fmla="*/ 426062 w 1505842"/>
              <a:gd name="connsiteY3" fmla="*/ 241240 h 526547"/>
              <a:gd name="connsiteX4" fmla="*/ 475452 w 1505842"/>
              <a:gd name="connsiteY4" fmla="*/ 219998 h 526547"/>
              <a:gd name="connsiteX5" fmla="*/ 1359374 w 1505842"/>
              <a:gd name="connsiteY5" fmla="*/ 11138 h 526547"/>
              <a:gd name="connsiteX6" fmla="*/ 1505842 w 1505842"/>
              <a:gd name="connsiteY6" fmla="*/ 0 h 526547"/>
              <a:gd name="connsiteX0" fmla="*/ 0 w 1352644"/>
              <a:gd name="connsiteY0" fmla="*/ 526547 h 526547"/>
              <a:gd name="connsiteX1" fmla="*/ 274004 w 1352644"/>
              <a:gd name="connsiteY1" fmla="*/ 252544 h 526547"/>
              <a:gd name="connsiteX2" fmla="*/ 272864 w 1352644"/>
              <a:gd name="connsiteY2" fmla="*/ 241240 h 526547"/>
              <a:gd name="connsiteX3" fmla="*/ 322254 w 1352644"/>
              <a:gd name="connsiteY3" fmla="*/ 219998 h 526547"/>
              <a:gd name="connsiteX4" fmla="*/ 1206176 w 1352644"/>
              <a:gd name="connsiteY4" fmla="*/ 11138 h 526547"/>
              <a:gd name="connsiteX5" fmla="*/ 1352644 w 1352644"/>
              <a:gd name="connsiteY5" fmla="*/ 0 h 526547"/>
              <a:gd name="connsiteX0" fmla="*/ 1140 w 1079780"/>
              <a:gd name="connsiteY0" fmla="*/ 252544 h 252544"/>
              <a:gd name="connsiteX1" fmla="*/ 0 w 1079780"/>
              <a:gd name="connsiteY1" fmla="*/ 241240 h 252544"/>
              <a:gd name="connsiteX2" fmla="*/ 49390 w 1079780"/>
              <a:gd name="connsiteY2" fmla="*/ 219998 h 252544"/>
              <a:gd name="connsiteX3" fmla="*/ 933312 w 1079780"/>
              <a:gd name="connsiteY3" fmla="*/ 11138 h 252544"/>
              <a:gd name="connsiteX4" fmla="*/ 1079780 w 1079780"/>
              <a:gd name="connsiteY4" fmla="*/ 0 h 252544"/>
              <a:gd name="connsiteX0" fmla="*/ 0 w 1079780"/>
              <a:gd name="connsiteY0" fmla="*/ 241240 h 241240"/>
              <a:gd name="connsiteX1" fmla="*/ 49390 w 1079780"/>
              <a:gd name="connsiteY1" fmla="*/ 219998 h 241240"/>
              <a:gd name="connsiteX2" fmla="*/ 933312 w 1079780"/>
              <a:gd name="connsiteY2" fmla="*/ 11138 h 241240"/>
              <a:gd name="connsiteX3" fmla="*/ 1079780 w 1079780"/>
              <a:gd name="connsiteY3" fmla="*/ 0 h 241240"/>
              <a:gd name="connsiteX0" fmla="*/ 0 w 933312"/>
              <a:gd name="connsiteY0" fmla="*/ 230102 h 230102"/>
              <a:gd name="connsiteX1" fmla="*/ 49390 w 933312"/>
              <a:gd name="connsiteY1" fmla="*/ 208860 h 230102"/>
              <a:gd name="connsiteX2" fmla="*/ 933312 w 933312"/>
              <a:gd name="connsiteY2" fmla="*/ 0 h 230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312" h="230102">
                <a:moveTo>
                  <a:pt x="0" y="230102"/>
                </a:moveTo>
                <a:lnTo>
                  <a:pt x="49390" y="208860"/>
                </a:lnTo>
                <a:cubicBezTo>
                  <a:pt x="328654" y="102689"/>
                  <a:pt x="625058" y="31305"/>
                  <a:pt x="933312" y="0"/>
                </a:cubicBezTo>
              </a:path>
            </a:pathLst>
          </a:custGeom>
          <a:noFill/>
          <a:ln w="120650" cap="rnd">
            <a:solidFill>
              <a:srgbClr val="41373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DF1F9B4D-BBC8-46F3-9519-7598DFC0481F}"/>
              </a:ext>
            </a:extLst>
          </p:cNvPr>
          <p:cNvSpPr/>
          <p:nvPr/>
        </p:nvSpPr>
        <p:spPr>
          <a:xfrm>
            <a:off x="23265181" y="5180046"/>
            <a:ext cx="152871" cy="551793"/>
          </a:xfrm>
          <a:prstGeom prst="roundRect">
            <a:avLst>
              <a:gd name="adj" fmla="val 50000"/>
            </a:avLst>
          </a:prstGeom>
          <a:solidFill>
            <a:srgbClr val="41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C61411C7-A95A-4527-892D-11AD61A24860}"/>
              </a:ext>
            </a:extLst>
          </p:cNvPr>
          <p:cNvSpPr/>
          <p:nvPr/>
        </p:nvSpPr>
        <p:spPr>
          <a:xfrm>
            <a:off x="22381356" y="5705192"/>
            <a:ext cx="195532" cy="627719"/>
          </a:xfrm>
          <a:prstGeom prst="roundRect">
            <a:avLst>
              <a:gd name="adj" fmla="val 50000"/>
            </a:avLst>
          </a:prstGeom>
          <a:solidFill>
            <a:srgbClr val="41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C4F2DADC-1012-4EA8-A72A-1CC36AD22D2A}"/>
              </a:ext>
            </a:extLst>
          </p:cNvPr>
          <p:cNvSpPr/>
          <p:nvPr/>
        </p:nvSpPr>
        <p:spPr>
          <a:xfrm>
            <a:off x="21844736" y="4563548"/>
            <a:ext cx="1645128" cy="2352014"/>
          </a:xfrm>
          <a:custGeom>
            <a:avLst/>
            <a:gdLst>
              <a:gd name="connsiteX0" fmla="*/ 1208838 w 3084584"/>
              <a:gd name="connsiteY0" fmla="*/ 0 h 3856970"/>
              <a:gd name="connsiteX1" fmla="*/ 1281438 w 3084584"/>
              <a:gd name="connsiteY1" fmla="*/ 11080 h 3856970"/>
              <a:gd name="connsiteX2" fmla="*/ 2024356 w 3084584"/>
              <a:gd name="connsiteY2" fmla="*/ 458815 h 3856970"/>
              <a:gd name="connsiteX3" fmla="*/ 2075284 w 3084584"/>
              <a:gd name="connsiteY3" fmla="*/ 526073 h 3856970"/>
              <a:gd name="connsiteX4" fmla="*/ 2187642 w 3084584"/>
              <a:gd name="connsiteY4" fmla="*/ 521815 h 3856970"/>
              <a:gd name="connsiteX5" fmla="*/ 2383212 w 3084584"/>
              <a:gd name="connsiteY5" fmla="*/ 531691 h 3856970"/>
              <a:gd name="connsiteX6" fmla="*/ 2504748 w 3084584"/>
              <a:gd name="connsiteY6" fmla="*/ 633206 h 3856970"/>
              <a:gd name="connsiteX7" fmla="*/ 3084584 w 3084584"/>
              <a:gd name="connsiteY7" fmla="*/ 1986895 h 3856970"/>
              <a:gd name="connsiteX8" fmla="*/ 1214510 w 3084584"/>
              <a:gd name="connsiteY8" fmla="*/ 3856970 h 3856970"/>
              <a:gd name="connsiteX9" fmla="*/ 24968 w 3084584"/>
              <a:gd name="connsiteY9" fmla="*/ 3429936 h 3856970"/>
              <a:gd name="connsiteX10" fmla="*/ 0 w 3084584"/>
              <a:gd name="connsiteY10" fmla="*/ 3407243 h 3856970"/>
              <a:gd name="connsiteX11" fmla="*/ 67470 w 3084584"/>
              <a:gd name="connsiteY11" fmla="*/ 3144844 h 3856970"/>
              <a:gd name="connsiteX12" fmla="*/ 127792 w 3084584"/>
              <a:gd name="connsiteY12" fmla="*/ 2546458 h 3856970"/>
              <a:gd name="connsiteX13" fmla="*/ 112462 w 3084584"/>
              <a:gd name="connsiteY13" fmla="*/ 2242880 h 3856970"/>
              <a:gd name="connsiteX14" fmla="*/ 69784 w 3084584"/>
              <a:gd name="connsiteY14" fmla="*/ 1963230 h 3856970"/>
              <a:gd name="connsiteX15" fmla="*/ 87954 w 3084584"/>
              <a:gd name="connsiteY15" fmla="*/ 1913582 h 3856970"/>
              <a:gd name="connsiteX16" fmla="*/ 780762 w 3084584"/>
              <a:gd name="connsiteY16" fmla="*/ 1007844 h 3856970"/>
              <a:gd name="connsiteX17" fmla="*/ 811926 w 3084584"/>
              <a:gd name="connsiteY17" fmla="*/ 985116 h 3856970"/>
              <a:gd name="connsiteX18" fmla="*/ 811112 w 3084584"/>
              <a:gd name="connsiteY18" fmla="*/ 983438 h 3856970"/>
              <a:gd name="connsiteX19" fmla="*/ 906658 w 3084584"/>
              <a:gd name="connsiteY19" fmla="*/ 899843 h 3856970"/>
              <a:gd name="connsiteX20" fmla="*/ 1219678 w 3084584"/>
              <a:gd name="connsiteY20" fmla="*/ 144142 h 3856970"/>
              <a:gd name="connsiteX21" fmla="*/ 1214160 w 3084584"/>
              <a:gd name="connsiteY21" fmla="*/ 34871 h 3856970"/>
              <a:gd name="connsiteX0" fmla="*/ 1214510 w 3176024"/>
              <a:gd name="connsiteY0" fmla="*/ 3856970 h 3856970"/>
              <a:gd name="connsiteX1" fmla="*/ 24968 w 3176024"/>
              <a:gd name="connsiteY1" fmla="*/ 3429936 h 3856970"/>
              <a:gd name="connsiteX2" fmla="*/ 0 w 3176024"/>
              <a:gd name="connsiteY2" fmla="*/ 3407243 h 3856970"/>
              <a:gd name="connsiteX3" fmla="*/ 67470 w 3176024"/>
              <a:gd name="connsiteY3" fmla="*/ 3144844 h 3856970"/>
              <a:gd name="connsiteX4" fmla="*/ 127792 w 3176024"/>
              <a:gd name="connsiteY4" fmla="*/ 2546458 h 3856970"/>
              <a:gd name="connsiteX5" fmla="*/ 112462 w 3176024"/>
              <a:gd name="connsiteY5" fmla="*/ 2242880 h 3856970"/>
              <a:gd name="connsiteX6" fmla="*/ 69784 w 3176024"/>
              <a:gd name="connsiteY6" fmla="*/ 1963230 h 3856970"/>
              <a:gd name="connsiteX7" fmla="*/ 87954 w 3176024"/>
              <a:gd name="connsiteY7" fmla="*/ 1913582 h 3856970"/>
              <a:gd name="connsiteX8" fmla="*/ 780762 w 3176024"/>
              <a:gd name="connsiteY8" fmla="*/ 1007844 h 3856970"/>
              <a:gd name="connsiteX9" fmla="*/ 811926 w 3176024"/>
              <a:gd name="connsiteY9" fmla="*/ 985116 h 3856970"/>
              <a:gd name="connsiteX10" fmla="*/ 811112 w 3176024"/>
              <a:gd name="connsiteY10" fmla="*/ 983438 h 3856970"/>
              <a:gd name="connsiteX11" fmla="*/ 906658 w 3176024"/>
              <a:gd name="connsiteY11" fmla="*/ 899843 h 3856970"/>
              <a:gd name="connsiteX12" fmla="*/ 1219678 w 3176024"/>
              <a:gd name="connsiteY12" fmla="*/ 144142 h 3856970"/>
              <a:gd name="connsiteX13" fmla="*/ 1214160 w 3176024"/>
              <a:gd name="connsiteY13" fmla="*/ 34871 h 3856970"/>
              <a:gd name="connsiteX14" fmla="*/ 1208838 w 3176024"/>
              <a:gd name="connsiteY14" fmla="*/ 0 h 3856970"/>
              <a:gd name="connsiteX15" fmla="*/ 1281438 w 3176024"/>
              <a:gd name="connsiteY15" fmla="*/ 11080 h 3856970"/>
              <a:gd name="connsiteX16" fmla="*/ 2024356 w 3176024"/>
              <a:gd name="connsiteY16" fmla="*/ 458815 h 3856970"/>
              <a:gd name="connsiteX17" fmla="*/ 2075284 w 3176024"/>
              <a:gd name="connsiteY17" fmla="*/ 526073 h 3856970"/>
              <a:gd name="connsiteX18" fmla="*/ 2187642 w 3176024"/>
              <a:gd name="connsiteY18" fmla="*/ 521815 h 3856970"/>
              <a:gd name="connsiteX19" fmla="*/ 2383212 w 3176024"/>
              <a:gd name="connsiteY19" fmla="*/ 531691 h 3856970"/>
              <a:gd name="connsiteX20" fmla="*/ 2504748 w 3176024"/>
              <a:gd name="connsiteY20" fmla="*/ 633206 h 3856970"/>
              <a:gd name="connsiteX21" fmla="*/ 3176024 w 3176024"/>
              <a:gd name="connsiteY21" fmla="*/ 2078335 h 3856970"/>
              <a:gd name="connsiteX0" fmla="*/ 1214510 w 2504748"/>
              <a:gd name="connsiteY0" fmla="*/ 3856970 h 3856970"/>
              <a:gd name="connsiteX1" fmla="*/ 24968 w 2504748"/>
              <a:gd name="connsiteY1" fmla="*/ 3429936 h 3856970"/>
              <a:gd name="connsiteX2" fmla="*/ 0 w 2504748"/>
              <a:gd name="connsiteY2" fmla="*/ 3407243 h 3856970"/>
              <a:gd name="connsiteX3" fmla="*/ 67470 w 2504748"/>
              <a:gd name="connsiteY3" fmla="*/ 3144844 h 3856970"/>
              <a:gd name="connsiteX4" fmla="*/ 127792 w 2504748"/>
              <a:gd name="connsiteY4" fmla="*/ 2546458 h 3856970"/>
              <a:gd name="connsiteX5" fmla="*/ 112462 w 2504748"/>
              <a:gd name="connsiteY5" fmla="*/ 2242880 h 3856970"/>
              <a:gd name="connsiteX6" fmla="*/ 69784 w 2504748"/>
              <a:gd name="connsiteY6" fmla="*/ 1963230 h 3856970"/>
              <a:gd name="connsiteX7" fmla="*/ 87954 w 2504748"/>
              <a:gd name="connsiteY7" fmla="*/ 1913582 h 3856970"/>
              <a:gd name="connsiteX8" fmla="*/ 780762 w 2504748"/>
              <a:gd name="connsiteY8" fmla="*/ 1007844 h 3856970"/>
              <a:gd name="connsiteX9" fmla="*/ 811926 w 2504748"/>
              <a:gd name="connsiteY9" fmla="*/ 985116 h 3856970"/>
              <a:gd name="connsiteX10" fmla="*/ 811112 w 2504748"/>
              <a:gd name="connsiteY10" fmla="*/ 983438 h 3856970"/>
              <a:gd name="connsiteX11" fmla="*/ 906658 w 2504748"/>
              <a:gd name="connsiteY11" fmla="*/ 899843 h 3856970"/>
              <a:gd name="connsiteX12" fmla="*/ 1219678 w 2504748"/>
              <a:gd name="connsiteY12" fmla="*/ 144142 h 3856970"/>
              <a:gd name="connsiteX13" fmla="*/ 1214160 w 2504748"/>
              <a:gd name="connsiteY13" fmla="*/ 34871 h 3856970"/>
              <a:gd name="connsiteX14" fmla="*/ 1208838 w 2504748"/>
              <a:gd name="connsiteY14" fmla="*/ 0 h 3856970"/>
              <a:gd name="connsiteX15" fmla="*/ 1281438 w 2504748"/>
              <a:gd name="connsiteY15" fmla="*/ 11080 h 3856970"/>
              <a:gd name="connsiteX16" fmla="*/ 2024356 w 2504748"/>
              <a:gd name="connsiteY16" fmla="*/ 458815 h 3856970"/>
              <a:gd name="connsiteX17" fmla="*/ 2075284 w 2504748"/>
              <a:gd name="connsiteY17" fmla="*/ 526073 h 3856970"/>
              <a:gd name="connsiteX18" fmla="*/ 2187642 w 2504748"/>
              <a:gd name="connsiteY18" fmla="*/ 521815 h 3856970"/>
              <a:gd name="connsiteX19" fmla="*/ 2383212 w 2504748"/>
              <a:gd name="connsiteY19" fmla="*/ 531691 h 3856970"/>
              <a:gd name="connsiteX20" fmla="*/ 2504748 w 2504748"/>
              <a:gd name="connsiteY20" fmla="*/ 633206 h 3856970"/>
              <a:gd name="connsiteX0" fmla="*/ 24968 w 2504748"/>
              <a:gd name="connsiteY0" fmla="*/ 3429936 h 3429936"/>
              <a:gd name="connsiteX1" fmla="*/ 0 w 2504748"/>
              <a:gd name="connsiteY1" fmla="*/ 3407243 h 3429936"/>
              <a:gd name="connsiteX2" fmla="*/ 67470 w 2504748"/>
              <a:gd name="connsiteY2" fmla="*/ 3144844 h 3429936"/>
              <a:gd name="connsiteX3" fmla="*/ 127792 w 2504748"/>
              <a:gd name="connsiteY3" fmla="*/ 2546458 h 3429936"/>
              <a:gd name="connsiteX4" fmla="*/ 112462 w 2504748"/>
              <a:gd name="connsiteY4" fmla="*/ 2242880 h 3429936"/>
              <a:gd name="connsiteX5" fmla="*/ 69784 w 2504748"/>
              <a:gd name="connsiteY5" fmla="*/ 1963230 h 3429936"/>
              <a:gd name="connsiteX6" fmla="*/ 87954 w 2504748"/>
              <a:gd name="connsiteY6" fmla="*/ 1913582 h 3429936"/>
              <a:gd name="connsiteX7" fmla="*/ 780762 w 2504748"/>
              <a:gd name="connsiteY7" fmla="*/ 1007844 h 3429936"/>
              <a:gd name="connsiteX8" fmla="*/ 811926 w 2504748"/>
              <a:gd name="connsiteY8" fmla="*/ 985116 h 3429936"/>
              <a:gd name="connsiteX9" fmla="*/ 811112 w 2504748"/>
              <a:gd name="connsiteY9" fmla="*/ 983438 h 3429936"/>
              <a:gd name="connsiteX10" fmla="*/ 906658 w 2504748"/>
              <a:gd name="connsiteY10" fmla="*/ 899843 h 3429936"/>
              <a:gd name="connsiteX11" fmla="*/ 1219678 w 2504748"/>
              <a:gd name="connsiteY11" fmla="*/ 144142 h 3429936"/>
              <a:gd name="connsiteX12" fmla="*/ 1214160 w 2504748"/>
              <a:gd name="connsiteY12" fmla="*/ 34871 h 3429936"/>
              <a:gd name="connsiteX13" fmla="*/ 1208838 w 2504748"/>
              <a:gd name="connsiteY13" fmla="*/ 0 h 3429936"/>
              <a:gd name="connsiteX14" fmla="*/ 1281438 w 2504748"/>
              <a:gd name="connsiteY14" fmla="*/ 11080 h 3429936"/>
              <a:gd name="connsiteX15" fmla="*/ 2024356 w 2504748"/>
              <a:gd name="connsiteY15" fmla="*/ 458815 h 3429936"/>
              <a:gd name="connsiteX16" fmla="*/ 2075284 w 2504748"/>
              <a:gd name="connsiteY16" fmla="*/ 526073 h 3429936"/>
              <a:gd name="connsiteX17" fmla="*/ 2187642 w 2504748"/>
              <a:gd name="connsiteY17" fmla="*/ 521815 h 3429936"/>
              <a:gd name="connsiteX18" fmla="*/ 2383212 w 2504748"/>
              <a:gd name="connsiteY18" fmla="*/ 531691 h 3429936"/>
              <a:gd name="connsiteX19" fmla="*/ 2504748 w 2504748"/>
              <a:gd name="connsiteY19" fmla="*/ 633206 h 3429936"/>
              <a:gd name="connsiteX0" fmla="*/ 0 w 2504748"/>
              <a:gd name="connsiteY0" fmla="*/ 3407243 h 3407243"/>
              <a:gd name="connsiteX1" fmla="*/ 67470 w 2504748"/>
              <a:gd name="connsiteY1" fmla="*/ 3144844 h 3407243"/>
              <a:gd name="connsiteX2" fmla="*/ 127792 w 2504748"/>
              <a:gd name="connsiteY2" fmla="*/ 2546458 h 3407243"/>
              <a:gd name="connsiteX3" fmla="*/ 112462 w 2504748"/>
              <a:gd name="connsiteY3" fmla="*/ 2242880 h 3407243"/>
              <a:gd name="connsiteX4" fmla="*/ 69784 w 2504748"/>
              <a:gd name="connsiteY4" fmla="*/ 1963230 h 3407243"/>
              <a:gd name="connsiteX5" fmla="*/ 87954 w 2504748"/>
              <a:gd name="connsiteY5" fmla="*/ 1913582 h 3407243"/>
              <a:gd name="connsiteX6" fmla="*/ 780762 w 2504748"/>
              <a:gd name="connsiteY6" fmla="*/ 1007844 h 3407243"/>
              <a:gd name="connsiteX7" fmla="*/ 811926 w 2504748"/>
              <a:gd name="connsiteY7" fmla="*/ 985116 h 3407243"/>
              <a:gd name="connsiteX8" fmla="*/ 811112 w 2504748"/>
              <a:gd name="connsiteY8" fmla="*/ 983438 h 3407243"/>
              <a:gd name="connsiteX9" fmla="*/ 906658 w 2504748"/>
              <a:gd name="connsiteY9" fmla="*/ 899843 h 3407243"/>
              <a:gd name="connsiteX10" fmla="*/ 1219678 w 2504748"/>
              <a:gd name="connsiteY10" fmla="*/ 144142 h 3407243"/>
              <a:gd name="connsiteX11" fmla="*/ 1214160 w 2504748"/>
              <a:gd name="connsiteY11" fmla="*/ 34871 h 3407243"/>
              <a:gd name="connsiteX12" fmla="*/ 1208838 w 2504748"/>
              <a:gd name="connsiteY12" fmla="*/ 0 h 3407243"/>
              <a:gd name="connsiteX13" fmla="*/ 1281438 w 2504748"/>
              <a:gd name="connsiteY13" fmla="*/ 11080 h 3407243"/>
              <a:gd name="connsiteX14" fmla="*/ 2024356 w 2504748"/>
              <a:gd name="connsiteY14" fmla="*/ 458815 h 3407243"/>
              <a:gd name="connsiteX15" fmla="*/ 2075284 w 2504748"/>
              <a:gd name="connsiteY15" fmla="*/ 526073 h 3407243"/>
              <a:gd name="connsiteX16" fmla="*/ 2187642 w 2504748"/>
              <a:gd name="connsiteY16" fmla="*/ 521815 h 3407243"/>
              <a:gd name="connsiteX17" fmla="*/ 2383212 w 2504748"/>
              <a:gd name="connsiteY17" fmla="*/ 531691 h 3407243"/>
              <a:gd name="connsiteX18" fmla="*/ 2504748 w 2504748"/>
              <a:gd name="connsiteY18" fmla="*/ 633206 h 3407243"/>
              <a:gd name="connsiteX0" fmla="*/ 0 w 2383212"/>
              <a:gd name="connsiteY0" fmla="*/ 3407243 h 3407243"/>
              <a:gd name="connsiteX1" fmla="*/ 67470 w 2383212"/>
              <a:gd name="connsiteY1" fmla="*/ 3144844 h 3407243"/>
              <a:gd name="connsiteX2" fmla="*/ 127792 w 2383212"/>
              <a:gd name="connsiteY2" fmla="*/ 2546458 h 3407243"/>
              <a:gd name="connsiteX3" fmla="*/ 112462 w 2383212"/>
              <a:gd name="connsiteY3" fmla="*/ 2242880 h 3407243"/>
              <a:gd name="connsiteX4" fmla="*/ 69784 w 2383212"/>
              <a:gd name="connsiteY4" fmla="*/ 1963230 h 3407243"/>
              <a:gd name="connsiteX5" fmla="*/ 87954 w 2383212"/>
              <a:gd name="connsiteY5" fmla="*/ 1913582 h 3407243"/>
              <a:gd name="connsiteX6" fmla="*/ 780762 w 2383212"/>
              <a:gd name="connsiteY6" fmla="*/ 1007844 h 3407243"/>
              <a:gd name="connsiteX7" fmla="*/ 811926 w 2383212"/>
              <a:gd name="connsiteY7" fmla="*/ 985116 h 3407243"/>
              <a:gd name="connsiteX8" fmla="*/ 811112 w 2383212"/>
              <a:gd name="connsiteY8" fmla="*/ 983438 h 3407243"/>
              <a:gd name="connsiteX9" fmla="*/ 906658 w 2383212"/>
              <a:gd name="connsiteY9" fmla="*/ 899843 h 3407243"/>
              <a:gd name="connsiteX10" fmla="*/ 1219678 w 2383212"/>
              <a:gd name="connsiteY10" fmla="*/ 144142 h 3407243"/>
              <a:gd name="connsiteX11" fmla="*/ 1214160 w 2383212"/>
              <a:gd name="connsiteY11" fmla="*/ 34871 h 3407243"/>
              <a:gd name="connsiteX12" fmla="*/ 1208838 w 2383212"/>
              <a:gd name="connsiteY12" fmla="*/ 0 h 3407243"/>
              <a:gd name="connsiteX13" fmla="*/ 1281438 w 2383212"/>
              <a:gd name="connsiteY13" fmla="*/ 11080 h 3407243"/>
              <a:gd name="connsiteX14" fmla="*/ 2024356 w 2383212"/>
              <a:gd name="connsiteY14" fmla="*/ 458815 h 3407243"/>
              <a:gd name="connsiteX15" fmla="*/ 2075284 w 2383212"/>
              <a:gd name="connsiteY15" fmla="*/ 526073 h 3407243"/>
              <a:gd name="connsiteX16" fmla="*/ 2187642 w 2383212"/>
              <a:gd name="connsiteY16" fmla="*/ 521815 h 3407243"/>
              <a:gd name="connsiteX17" fmla="*/ 2383212 w 2383212"/>
              <a:gd name="connsiteY17" fmla="*/ 531691 h 3407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83212" h="3407243">
                <a:moveTo>
                  <a:pt x="0" y="3407243"/>
                </a:moveTo>
                <a:lnTo>
                  <a:pt x="67470" y="3144844"/>
                </a:lnTo>
                <a:cubicBezTo>
                  <a:pt x="107022" y="2951560"/>
                  <a:pt x="127792" y="2751435"/>
                  <a:pt x="127792" y="2546458"/>
                </a:cubicBezTo>
                <a:cubicBezTo>
                  <a:pt x="127792" y="2443970"/>
                  <a:pt x="122600" y="2342694"/>
                  <a:pt x="112462" y="2242880"/>
                </a:cubicBezTo>
                <a:lnTo>
                  <a:pt x="69784" y="1963230"/>
                </a:lnTo>
                <a:lnTo>
                  <a:pt x="87954" y="1913582"/>
                </a:lnTo>
                <a:cubicBezTo>
                  <a:pt x="239302" y="1555758"/>
                  <a:pt x="479446" y="1244637"/>
                  <a:pt x="780762" y="1007844"/>
                </a:cubicBezTo>
                <a:lnTo>
                  <a:pt x="811926" y="985116"/>
                </a:lnTo>
                <a:lnTo>
                  <a:pt x="811112" y="983438"/>
                </a:lnTo>
                <a:cubicBezTo>
                  <a:pt x="842962" y="957161"/>
                  <a:pt x="874810" y="926120"/>
                  <a:pt x="906658" y="899843"/>
                </a:cubicBezTo>
                <a:cubicBezTo>
                  <a:pt x="1100058" y="706442"/>
                  <a:pt x="1219678" y="439262"/>
                  <a:pt x="1219678" y="144142"/>
                </a:cubicBezTo>
                <a:cubicBezTo>
                  <a:pt x="1219678" y="107252"/>
                  <a:pt x="1217808" y="70799"/>
                  <a:pt x="1214160" y="34871"/>
                </a:cubicBezTo>
                <a:lnTo>
                  <a:pt x="1208838" y="0"/>
                </a:lnTo>
                <a:lnTo>
                  <a:pt x="1281438" y="11080"/>
                </a:lnTo>
                <a:cubicBezTo>
                  <a:pt x="1578340" y="71835"/>
                  <a:pt x="1838462" y="233562"/>
                  <a:pt x="2024356" y="458815"/>
                </a:cubicBezTo>
                <a:lnTo>
                  <a:pt x="2075284" y="526073"/>
                </a:lnTo>
                <a:lnTo>
                  <a:pt x="2187642" y="521815"/>
                </a:lnTo>
                <a:lnTo>
                  <a:pt x="2383212" y="531691"/>
                </a:lnTo>
              </a:path>
            </a:pathLst>
          </a:custGeom>
          <a:noFill/>
          <a:ln w="152400" cap="rnd">
            <a:solidFill>
              <a:srgbClr val="3EA8C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E1B3436D-0747-4911-AB72-B8C97B4C188B}"/>
              </a:ext>
            </a:extLst>
          </p:cNvPr>
          <p:cNvSpPr/>
          <p:nvPr/>
        </p:nvSpPr>
        <p:spPr>
          <a:xfrm>
            <a:off x="22989938" y="6253184"/>
            <a:ext cx="396243" cy="349741"/>
          </a:xfrm>
          <a:custGeom>
            <a:avLst/>
            <a:gdLst>
              <a:gd name="connsiteX0" fmla="*/ 574016 w 574016"/>
              <a:gd name="connsiteY0" fmla="*/ 0 h 749690"/>
              <a:gd name="connsiteX1" fmla="*/ 571226 w 574016"/>
              <a:gd name="connsiteY1" fmla="*/ 55246 h 749690"/>
              <a:gd name="connsiteX2" fmla="*/ 442402 w 574016"/>
              <a:gd name="connsiteY2" fmla="*/ 428104 h 749690"/>
              <a:gd name="connsiteX3" fmla="*/ 386286 w 574016"/>
              <a:gd name="connsiteY3" fmla="*/ 506652 h 749690"/>
              <a:gd name="connsiteX4" fmla="*/ 380888 w 574016"/>
              <a:gd name="connsiteY4" fmla="*/ 506107 h 749690"/>
              <a:gd name="connsiteX5" fmla="*/ 305968 w 574016"/>
              <a:gd name="connsiteY5" fmla="*/ 482851 h 749690"/>
              <a:gd name="connsiteX6" fmla="*/ 274618 w 574016"/>
              <a:gd name="connsiteY6" fmla="*/ 465835 h 749690"/>
              <a:gd name="connsiteX7" fmla="*/ 268004 w 574016"/>
              <a:gd name="connsiteY7" fmla="*/ 471291 h 749690"/>
              <a:gd name="connsiteX8" fmla="*/ 159214 w 574016"/>
              <a:gd name="connsiteY8" fmla="*/ 673073 h 749690"/>
              <a:gd name="connsiteX9" fmla="*/ 155828 w 574016"/>
              <a:gd name="connsiteY9" fmla="*/ 706667 h 749690"/>
              <a:gd name="connsiteX10" fmla="*/ 70486 w 574016"/>
              <a:gd name="connsiteY10" fmla="*/ 749690 h 749690"/>
              <a:gd name="connsiteX11" fmla="*/ 69052 w 574016"/>
              <a:gd name="connsiteY11" fmla="*/ 726956 h 749690"/>
              <a:gd name="connsiteX12" fmla="*/ 6006 w 574016"/>
              <a:gd name="connsiteY12" fmla="*/ 480942 h 749690"/>
              <a:gd name="connsiteX13" fmla="*/ 0 w 574016"/>
              <a:gd name="connsiteY13" fmla="*/ 468073 h 749690"/>
              <a:gd name="connsiteX14" fmla="*/ 148624 w 574016"/>
              <a:gd name="connsiteY14" fmla="*/ 386187 h 749690"/>
              <a:gd name="connsiteX15" fmla="*/ 544934 w 574016"/>
              <a:gd name="connsiteY15" fmla="*/ 38892 h 749690"/>
              <a:gd name="connsiteX0" fmla="*/ 574016 w 574016"/>
              <a:gd name="connsiteY0" fmla="*/ 0 h 749690"/>
              <a:gd name="connsiteX1" fmla="*/ 571226 w 574016"/>
              <a:gd name="connsiteY1" fmla="*/ 55246 h 749690"/>
              <a:gd name="connsiteX2" fmla="*/ 442402 w 574016"/>
              <a:gd name="connsiteY2" fmla="*/ 428104 h 749690"/>
              <a:gd name="connsiteX3" fmla="*/ 386286 w 574016"/>
              <a:gd name="connsiteY3" fmla="*/ 506652 h 749690"/>
              <a:gd name="connsiteX4" fmla="*/ 380888 w 574016"/>
              <a:gd name="connsiteY4" fmla="*/ 506107 h 749690"/>
              <a:gd name="connsiteX5" fmla="*/ 305968 w 574016"/>
              <a:gd name="connsiteY5" fmla="*/ 482851 h 749690"/>
              <a:gd name="connsiteX6" fmla="*/ 274618 w 574016"/>
              <a:gd name="connsiteY6" fmla="*/ 465835 h 749690"/>
              <a:gd name="connsiteX7" fmla="*/ 268004 w 574016"/>
              <a:gd name="connsiteY7" fmla="*/ 471291 h 749690"/>
              <a:gd name="connsiteX8" fmla="*/ 159214 w 574016"/>
              <a:gd name="connsiteY8" fmla="*/ 673073 h 749690"/>
              <a:gd name="connsiteX9" fmla="*/ 155828 w 574016"/>
              <a:gd name="connsiteY9" fmla="*/ 706667 h 749690"/>
              <a:gd name="connsiteX10" fmla="*/ 70486 w 574016"/>
              <a:gd name="connsiteY10" fmla="*/ 749690 h 749690"/>
              <a:gd name="connsiteX11" fmla="*/ 6006 w 574016"/>
              <a:gd name="connsiteY11" fmla="*/ 480942 h 749690"/>
              <a:gd name="connsiteX12" fmla="*/ 0 w 574016"/>
              <a:gd name="connsiteY12" fmla="*/ 468073 h 749690"/>
              <a:gd name="connsiteX13" fmla="*/ 148624 w 574016"/>
              <a:gd name="connsiteY13" fmla="*/ 386187 h 749690"/>
              <a:gd name="connsiteX14" fmla="*/ 544934 w 574016"/>
              <a:gd name="connsiteY14" fmla="*/ 38892 h 749690"/>
              <a:gd name="connsiteX15" fmla="*/ 574016 w 574016"/>
              <a:gd name="connsiteY15" fmla="*/ 0 h 749690"/>
              <a:gd name="connsiteX0" fmla="*/ 6006 w 574016"/>
              <a:gd name="connsiteY0" fmla="*/ 480942 h 841130"/>
              <a:gd name="connsiteX1" fmla="*/ 0 w 574016"/>
              <a:gd name="connsiteY1" fmla="*/ 468073 h 841130"/>
              <a:gd name="connsiteX2" fmla="*/ 148624 w 574016"/>
              <a:gd name="connsiteY2" fmla="*/ 386187 h 841130"/>
              <a:gd name="connsiteX3" fmla="*/ 544934 w 574016"/>
              <a:gd name="connsiteY3" fmla="*/ 38892 h 841130"/>
              <a:gd name="connsiteX4" fmla="*/ 574016 w 574016"/>
              <a:gd name="connsiteY4" fmla="*/ 0 h 841130"/>
              <a:gd name="connsiteX5" fmla="*/ 571226 w 574016"/>
              <a:gd name="connsiteY5" fmla="*/ 55246 h 841130"/>
              <a:gd name="connsiteX6" fmla="*/ 442402 w 574016"/>
              <a:gd name="connsiteY6" fmla="*/ 428104 h 841130"/>
              <a:gd name="connsiteX7" fmla="*/ 386286 w 574016"/>
              <a:gd name="connsiteY7" fmla="*/ 506652 h 841130"/>
              <a:gd name="connsiteX8" fmla="*/ 380888 w 574016"/>
              <a:gd name="connsiteY8" fmla="*/ 506107 h 841130"/>
              <a:gd name="connsiteX9" fmla="*/ 305968 w 574016"/>
              <a:gd name="connsiteY9" fmla="*/ 482851 h 841130"/>
              <a:gd name="connsiteX10" fmla="*/ 274618 w 574016"/>
              <a:gd name="connsiteY10" fmla="*/ 465835 h 841130"/>
              <a:gd name="connsiteX11" fmla="*/ 268004 w 574016"/>
              <a:gd name="connsiteY11" fmla="*/ 471291 h 841130"/>
              <a:gd name="connsiteX12" fmla="*/ 159214 w 574016"/>
              <a:gd name="connsiteY12" fmla="*/ 673073 h 841130"/>
              <a:gd name="connsiteX13" fmla="*/ 155828 w 574016"/>
              <a:gd name="connsiteY13" fmla="*/ 706667 h 841130"/>
              <a:gd name="connsiteX14" fmla="*/ 161926 w 574016"/>
              <a:gd name="connsiteY14" fmla="*/ 841130 h 841130"/>
              <a:gd name="connsiteX0" fmla="*/ 0 w 574016"/>
              <a:gd name="connsiteY0" fmla="*/ 468073 h 841130"/>
              <a:gd name="connsiteX1" fmla="*/ 148624 w 574016"/>
              <a:gd name="connsiteY1" fmla="*/ 386187 h 841130"/>
              <a:gd name="connsiteX2" fmla="*/ 544934 w 574016"/>
              <a:gd name="connsiteY2" fmla="*/ 38892 h 841130"/>
              <a:gd name="connsiteX3" fmla="*/ 574016 w 574016"/>
              <a:gd name="connsiteY3" fmla="*/ 0 h 841130"/>
              <a:gd name="connsiteX4" fmla="*/ 571226 w 574016"/>
              <a:gd name="connsiteY4" fmla="*/ 55246 h 841130"/>
              <a:gd name="connsiteX5" fmla="*/ 442402 w 574016"/>
              <a:gd name="connsiteY5" fmla="*/ 428104 h 841130"/>
              <a:gd name="connsiteX6" fmla="*/ 386286 w 574016"/>
              <a:gd name="connsiteY6" fmla="*/ 506652 h 841130"/>
              <a:gd name="connsiteX7" fmla="*/ 380888 w 574016"/>
              <a:gd name="connsiteY7" fmla="*/ 506107 h 841130"/>
              <a:gd name="connsiteX8" fmla="*/ 305968 w 574016"/>
              <a:gd name="connsiteY8" fmla="*/ 482851 h 841130"/>
              <a:gd name="connsiteX9" fmla="*/ 274618 w 574016"/>
              <a:gd name="connsiteY9" fmla="*/ 465835 h 841130"/>
              <a:gd name="connsiteX10" fmla="*/ 268004 w 574016"/>
              <a:gd name="connsiteY10" fmla="*/ 471291 h 841130"/>
              <a:gd name="connsiteX11" fmla="*/ 159214 w 574016"/>
              <a:gd name="connsiteY11" fmla="*/ 673073 h 841130"/>
              <a:gd name="connsiteX12" fmla="*/ 155828 w 574016"/>
              <a:gd name="connsiteY12" fmla="*/ 706667 h 841130"/>
              <a:gd name="connsiteX13" fmla="*/ 161926 w 574016"/>
              <a:gd name="connsiteY13" fmla="*/ 841130 h 841130"/>
              <a:gd name="connsiteX0" fmla="*/ 0 w 574016"/>
              <a:gd name="connsiteY0" fmla="*/ 468073 h 706667"/>
              <a:gd name="connsiteX1" fmla="*/ 148624 w 574016"/>
              <a:gd name="connsiteY1" fmla="*/ 386187 h 706667"/>
              <a:gd name="connsiteX2" fmla="*/ 544934 w 574016"/>
              <a:gd name="connsiteY2" fmla="*/ 38892 h 706667"/>
              <a:gd name="connsiteX3" fmla="*/ 574016 w 574016"/>
              <a:gd name="connsiteY3" fmla="*/ 0 h 706667"/>
              <a:gd name="connsiteX4" fmla="*/ 571226 w 574016"/>
              <a:gd name="connsiteY4" fmla="*/ 55246 h 706667"/>
              <a:gd name="connsiteX5" fmla="*/ 442402 w 574016"/>
              <a:gd name="connsiteY5" fmla="*/ 428104 h 706667"/>
              <a:gd name="connsiteX6" fmla="*/ 386286 w 574016"/>
              <a:gd name="connsiteY6" fmla="*/ 506652 h 706667"/>
              <a:gd name="connsiteX7" fmla="*/ 380888 w 574016"/>
              <a:gd name="connsiteY7" fmla="*/ 506107 h 706667"/>
              <a:gd name="connsiteX8" fmla="*/ 305968 w 574016"/>
              <a:gd name="connsiteY8" fmla="*/ 482851 h 706667"/>
              <a:gd name="connsiteX9" fmla="*/ 274618 w 574016"/>
              <a:gd name="connsiteY9" fmla="*/ 465835 h 706667"/>
              <a:gd name="connsiteX10" fmla="*/ 268004 w 574016"/>
              <a:gd name="connsiteY10" fmla="*/ 471291 h 706667"/>
              <a:gd name="connsiteX11" fmla="*/ 159214 w 574016"/>
              <a:gd name="connsiteY11" fmla="*/ 673073 h 706667"/>
              <a:gd name="connsiteX12" fmla="*/ 155828 w 574016"/>
              <a:gd name="connsiteY12" fmla="*/ 706667 h 706667"/>
              <a:gd name="connsiteX0" fmla="*/ 0 w 574016"/>
              <a:gd name="connsiteY0" fmla="*/ 468073 h 673073"/>
              <a:gd name="connsiteX1" fmla="*/ 148624 w 574016"/>
              <a:gd name="connsiteY1" fmla="*/ 386187 h 673073"/>
              <a:gd name="connsiteX2" fmla="*/ 544934 w 574016"/>
              <a:gd name="connsiteY2" fmla="*/ 38892 h 673073"/>
              <a:gd name="connsiteX3" fmla="*/ 574016 w 574016"/>
              <a:gd name="connsiteY3" fmla="*/ 0 h 673073"/>
              <a:gd name="connsiteX4" fmla="*/ 571226 w 574016"/>
              <a:gd name="connsiteY4" fmla="*/ 55246 h 673073"/>
              <a:gd name="connsiteX5" fmla="*/ 442402 w 574016"/>
              <a:gd name="connsiteY5" fmla="*/ 428104 h 673073"/>
              <a:gd name="connsiteX6" fmla="*/ 386286 w 574016"/>
              <a:gd name="connsiteY6" fmla="*/ 506652 h 673073"/>
              <a:gd name="connsiteX7" fmla="*/ 380888 w 574016"/>
              <a:gd name="connsiteY7" fmla="*/ 506107 h 673073"/>
              <a:gd name="connsiteX8" fmla="*/ 305968 w 574016"/>
              <a:gd name="connsiteY8" fmla="*/ 482851 h 673073"/>
              <a:gd name="connsiteX9" fmla="*/ 274618 w 574016"/>
              <a:gd name="connsiteY9" fmla="*/ 465835 h 673073"/>
              <a:gd name="connsiteX10" fmla="*/ 268004 w 574016"/>
              <a:gd name="connsiteY10" fmla="*/ 471291 h 673073"/>
              <a:gd name="connsiteX11" fmla="*/ 159214 w 574016"/>
              <a:gd name="connsiteY11" fmla="*/ 673073 h 673073"/>
              <a:gd name="connsiteX0" fmla="*/ 0 w 574016"/>
              <a:gd name="connsiteY0" fmla="*/ 468073 h 506652"/>
              <a:gd name="connsiteX1" fmla="*/ 148624 w 574016"/>
              <a:gd name="connsiteY1" fmla="*/ 386187 h 506652"/>
              <a:gd name="connsiteX2" fmla="*/ 544934 w 574016"/>
              <a:gd name="connsiteY2" fmla="*/ 38892 h 506652"/>
              <a:gd name="connsiteX3" fmla="*/ 574016 w 574016"/>
              <a:gd name="connsiteY3" fmla="*/ 0 h 506652"/>
              <a:gd name="connsiteX4" fmla="*/ 571226 w 574016"/>
              <a:gd name="connsiteY4" fmla="*/ 55246 h 506652"/>
              <a:gd name="connsiteX5" fmla="*/ 442402 w 574016"/>
              <a:gd name="connsiteY5" fmla="*/ 428104 h 506652"/>
              <a:gd name="connsiteX6" fmla="*/ 386286 w 574016"/>
              <a:gd name="connsiteY6" fmla="*/ 506652 h 506652"/>
              <a:gd name="connsiteX7" fmla="*/ 380888 w 574016"/>
              <a:gd name="connsiteY7" fmla="*/ 506107 h 506652"/>
              <a:gd name="connsiteX8" fmla="*/ 305968 w 574016"/>
              <a:gd name="connsiteY8" fmla="*/ 482851 h 506652"/>
              <a:gd name="connsiteX9" fmla="*/ 274618 w 574016"/>
              <a:gd name="connsiteY9" fmla="*/ 465835 h 506652"/>
              <a:gd name="connsiteX10" fmla="*/ 268004 w 574016"/>
              <a:gd name="connsiteY10" fmla="*/ 471291 h 506652"/>
              <a:gd name="connsiteX0" fmla="*/ 0 w 574016"/>
              <a:gd name="connsiteY0" fmla="*/ 468073 h 506652"/>
              <a:gd name="connsiteX1" fmla="*/ 148624 w 574016"/>
              <a:gd name="connsiteY1" fmla="*/ 386187 h 506652"/>
              <a:gd name="connsiteX2" fmla="*/ 544934 w 574016"/>
              <a:gd name="connsiteY2" fmla="*/ 38892 h 506652"/>
              <a:gd name="connsiteX3" fmla="*/ 574016 w 574016"/>
              <a:gd name="connsiteY3" fmla="*/ 0 h 506652"/>
              <a:gd name="connsiteX4" fmla="*/ 571226 w 574016"/>
              <a:gd name="connsiteY4" fmla="*/ 55246 h 506652"/>
              <a:gd name="connsiteX5" fmla="*/ 442402 w 574016"/>
              <a:gd name="connsiteY5" fmla="*/ 428104 h 506652"/>
              <a:gd name="connsiteX6" fmla="*/ 386286 w 574016"/>
              <a:gd name="connsiteY6" fmla="*/ 506652 h 506652"/>
              <a:gd name="connsiteX7" fmla="*/ 380888 w 574016"/>
              <a:gd name="connsiteY7" fmla="*/ 506107 h 506652"/>
              <a:gd name="connsiteX8" fmla="*/ 305968 w 574016"/>
              <a:gd name="connsiteY8" fmla="*/ 482851 h 506652"/>
              <a:gd name="connsiteX9" fmla="*/ 274618 w 574016"/>
              <a:gd name="connsiteY9" fmla="*/ 465835 h 506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4016" h="506652">
                <a:moveTo>
                  <a:pt x="0" y="468073"/>
                </a:moveTo>
                <a:lnTo>
                  <a:pt x="148624" y="386187"/>
                </a:lnTo>
                <a:cubicBezTo>
                  <a:pt x="298832" y="292420"/>
                  <a:pt x="432688" y="174903"/>
                  <a:pt x="544934" y="38892"/>
                </a:cubicBezTo>
                <a:lnTo>
                  <a:pt x="574016" y="0"/>
                </a:lnTo>
                <a:lnTo>
                  <a:pt x="571226" y="55246"/>
                </a:lnTo>
                <a:cubicBezTo>
                  <a:pt x="557402" y="191359"/>
                  <a:pt x="511978" y="318130"/>
                  <a:pt x="442402" y="428104"/>
                </a:cubicBezTo>
                <a:lnTo>
                  <a:pt x="386286" y="506652"/>
                </a:lnTo>
                <a:lnTo>
                  <a:pt x="380888" y="506107"/>
                </a:lnTo>
                <a:cubicBezTo>
                  <a:pt x="354906" y="500791"/>
                  <a:pt x="329844" y="492950"/>
                  <a:pt x="305968" y="482851"/>
                </a:cubicBezTo>
                <a:lnTo>
                  <a:pt x="274618" y="465835"/>
                </a:lnTo>
              </a:path>
            </a:pathLst>
          </a:custGeom>
          <a:noFill/>
          <a:ln w="88900" cap="rnd">
            <a:solidFill>
              <a:srgbClr val="41373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1026" name="グループ化 1025">
            <a:extLst>
              <a:ext uri="{FF2B5EF4-FFF2-40B4-BE49-F238E27FC236}">
                <a16:creationId xmlns:a16="http://schemas.microsoft.com/office/drawing/2014/main" id="{95A394FB-01BF-4BA4-A2C8-124D6E135537}"/>
              </a:ext>
            </a:extLst>
          </p:cNvPr>
          <p:cNvGrpSpPr/>
          <p:nvPr/>
        </p:nvGrpSpPr>
        <p:grpSpPr>
          <a:xfrm>
            <a:off x="27528068" y="15623023"/>
            <a:ext cx="2788161" cy="2563550"/>
            <a:chOff x="27528068" y="15623023"/>
            <a:chExt cx="2788161" cy="2563550"/>
          </a:xfrm>
        </p:grpSpPr>
        <p:sp>
          <p:nvSpPr>
            <p:cNvPr id="151" name="フリーフォーム: 図形 150">
              <a:extLst>
                <a:ext uri="{FF2B5EF4-FFF2-40B4-BE49-F238E27FC236}">
                  <a16:creationId xmlns:a16="http://schemas.microsoft.com/office/drawing/2014/main" id="{B3F7A5B2-6AEE-4BEA-9A4A-97695A6EC768}"/>
                </a:ext>
              </a:extLst>
            </p:cNvPr>
            <p:cNvSpPr/>
            <p:nvPr/>
          </p:nvSpPr>
          <p:spPr>
            <a:xfrm>
              <a:off x="27528068" y="15623023"/>
              <a:ext cx="2788161" cy="2563550"/>
            </a:xfrm>
            <a:custGeom>
              <a:avLst/>
              <a:gdLst>
                <a:gd name="connsiteX0" fmla="*/ 2019534 w 4039066"/>
                <a:gd name="connsiteY0" fmla="*/ 0 h 3713684"/>
                <a:gd name="connsiteX1" fmla="*/ 4039066 w 4039066"/>
                <a:gd name="connsiteY1" fmla="*/ 2019534 h 3713684"/>
                <a:gd name="connsiteX2" fmla="*/ 4030054 w 4039066"/>
                <a:gd name="connsiteY2" fmla="*/ 2198042 h 3713684"/>
                <a:gd name="connsiteX3" fmla="*/ 922524 w 4039066"/>
                <a:gd name="connsiteY3" fmla="*/ 3713684 h 3713684"/>
                <a:gd name="connsiteX4" fmla="*/ 890394 w 4039066"/>
                <a:gd name="connsiteY4" fmla="*/ 3694164 h 3713684"/>
                <a:gd name="connsiteX5" fmla="*/ 0 w 4039066"/>
                <a:gd name="connsiteY5" fmla="*/ 2019534 h 3713684"/>
                <a:gd name="connsiteX6" fmla="*/ 2019534 w 4039066"/>
                <a:gd name="connsiteY6" fmla="*/ 0 h 3713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39066" h="3713684">
                  <a:moveTo>
                    <a:pt x="2019534" y="0"/>
                  </a:moveTo>
                  <a:cubicBezTo>
                    <a:pt x="3134890" y="0"/>
                    <a:pt x="4039066" y="904176"/>
                    <a:pt x="4039066" y="2019534"/>
                  </a:cubicBezTo>
                  <a:lnTo>
                    <a:pt x="4030054" y="2198042"/>
                  </a:lnTo>
                  <a:lnTo>
                    <a:pt x="922524" y="3713684"/>
                  </a:lnTo>
                  <a:lnTo>
                    <a:pt x="890394" y="3694164"/>
                  </a:lnTo>
                  <a:cubicBezTo>
                    <a:pt x="353194" y="3331238"/>
                    <a:pt x="0" y="2716632"/>
                    <a:pt x="0" y="2019534"/>
                  </a:cubicBezTo>
                  <a:cubicBezTo>
                    <a:pt x="0" y="904176"/>
                    <a:pt x="904176" y="0"/>
                    <a:pt x="2019534" y="0"/>
                  </a:cubicBezTo>
                  <a:close/>
                </a:path>
              </a:pathLst>
            </a:custGeom>
            <a:solidFill>
              <a:srgbClr val="1334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2" name="フリーフォーム: 図形 151">
              <a:extLst>
                <a:ext uri="{FF2B5EF4-FFF2-40B4-BE49-F238E27FC236}">
                  <a16:creationId xmlns:a16="http://schemas.microsoft.com/office/drawing/2014/main" id="{E6A50A9B-C089-4F34-B967-00A338E6ACEE}"/>
                </a:ext>
              </a:extLst>
            </p:cNvPr>
            <p:cNvSpPr/>
            <p:nvPr/>
          </p:nvSpPr>
          <p:spPr>
            <a:xfrm>
              <a:off x="27528068" y="15623023"/>
              <a:ext cx="1808929" cy="1527067"/>
            </a:xfrm>
            <a:custGeom>
              <a:avLst/>
              <a:gdLst>
                <a:gd name="connsiteX0" fmla="*/ 2019534 w 2620502"/>
                <a:gd name="connsiteY0" fmla="*/ 0 h 2212184"/>
                <a:gd name="connsiteX1" fmla="*/ 2620082 w 2620502"/>
                <a:gd name="connsiteY1" fmla="*/ 90794 h 2212184"/>
                <a:gd name="connsiteX2" fmla="*/ 2620502 w 2620502"/>
                <a:gd name="connsiteY2" fmla="*/ 90948 h 2212184"/>
                <a:gd name="connsiteX3" fmla="*/ 2612206 w 2620502"/>
                <a:gd name="connsiteY3" fmla="*/ 91288 h 2212184"/>
                <a:gd name="connsiteX4" fmla="*/ 1193774 w 2620502"/>
                <a:gd name="connsiteY4" fmla="*/ 1228970 h 2212184"/>
                <a:gd name="connsiteX5" fmla="*/ 1151044 w 2620502"/>
                <a:gd name="connsiteY5" fmla="*/ 1361800 h 2212184"/>
                <a:gd name="connsiteX6" fmla="*/ 95186 w 2620502"/>
                <a:gd name="connsiteY6" fmla="*/ 2208676 h 2212184"/>
                <a:gd name="connsiteX7" fmla="*/ 9728 w 2620502"/>
                <a:gd name="connsiteY7" fmla="*/ 2212184 h 2212184"/>
                <a:gd name="connsiteX8" fmla="*/ 0 w 2620502"/>
                <a:gd name="connsiteY8" fmla="*/ 2019534 h 2212184"/>
                <a:gd name="connsiteX9" fmla="*/ 2019534 w 2620502"/>
                <a:gd name="connsiteY9" fmla="*/ 0 h 2212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20502" h="2212184">
                  <a:moveTo>
                    <a:pt x="2019534" y="0"/>
                  </a:moveTo>
                  <a:cubicBezTo>
                    <a:pt x="2228662" y="0"/>
                    <a:pt x="2430370" y="31788"/>
                    <a:pt x="2620082" y="90794"/>
                  </a:cubicBezTo>
                  <a:lnTo>
                    <a:pt x="2620502" y="90948"/>
                  </a:lnTo>
                  <a:lnTo>
                    <a:pt x="2612206" y="91288"/>
                  </a:lnTo>
                  <a:cubicBezTo>
                    <a:pt x="1941972" y="146548"/>
                    <a:pt x="1386908" y="608028"/>
                    <a:pt x="1193774" y="1228970"/>
                  </a:cubicBezTo>
                  <a:lnTo>
                    <a:pt x="1151044" y="1361800"/>
                  </a:lnTo>
                  <a:cubicBezTo>
                    <a:pt x="1007278" y="1824022"/>
                    <a:pt x="594096" y="2167540"/>
                    <a:pt x="95186" y="2208676"/>
                  </a:cubicBezTo>
                  <a:lnTo>
                    <a:pt x="9728" y="2212184"/>
                  </a:lnTo>
                  <a:lnTo>
                    <a:pt x="0" y="2019534"/>
                  </a:lnTo>
                  <a:cubicBezTo>
                    <a:pt x="0" y="904176"/>
                    <a:pt x="904176" y="0"/>
                    <a:pt x="2019534" y="0"/>
                  </a:cubicBezTo>
                  <a:close/>
                </a:path>
              </a:pathLst>
            </a:custGeom>
            <a:solidFill>
              <a:srgbClr val="3EA8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フリーフォーム: 図形 152">
              <a:extLst>
                <a:ext uri="{FF2B5EF4-FFF2-40B4-BE49-F238E27FC236}">
                  <a16:creationId xmlns:a16="http://schemas.microsoft.com/office/drawing/2014/main" id="{4658C38C-338C-499B-9415-D0D043CD38F8}"/>
                </a:ext>
              </a:extLst>
            </p:cNvPr>
            <p:cNvSpPr/>
            <p:nvPr/>
          </p:nvSpPr>
          <p:spPr>
            <a:xfrm>
              <a:off x="27944391" y="16855453"/>
              <a:ext cx="2371838" cy="1331120"/>
            </a:xfrm>
            <a:custGeom>
              <a:avLst/>
              <a:gdLst>
                <a:gd name="connsiteX0" fmla="*/ 3421308 w 3435960"/>
                <a:gd name="connsiteY0" fmla="*/ 0 h 1928326"/>
                <a:gd name="connsiteX1" fmla="*/ 3425532 w 3435960"/>
                <a:gd name="connsiteY1" fmla="*/ 27690 h 1928326"/>
                <a:gd name="connsiteX2" fmla="*/ 3435960 w 3435960"/>
                <a:gd name="connsiteY2" fmla="*/ 234176 h 1928326"/>
                <a:gd name="connsiteX3" fmla="*/ 3426948 w 3435960"/>
                <a:gd name="connsiteY3" fmla="*/ 412684 h 1928326"/>
                <a:gd name="connsiteX4" fmla="*/ 319418 w 3435960"/>
                <a:gd name="connsiteY4" fmla="*/ 1928326 h 1928326"/>
                <a:gd name="connsiteX5" fmla="*/ 287288 w 3435960"/>
                <a:gd name="connsiteY5" fmla="*/ 1908806 h 1928326"/>
                <a:gd name="connsiteX6" fmla="*/ 94794 w 3435960"/>
                <a:gd name="connsiteY6" fmla="*/ 1761242 h 1928326"/>
                <a:gd name="connsiteX7" fmla="*/ 0 w 3435960"/>
                <a:gd name="connsiteY7" fmla="*/ 1668684 h 1928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35960" h="1928326">
                  <a:moveTo>
                    <a:pt x="3421308" y="0"/>
                  </a:moveTo>
                  <a:lnTo>
                    <a:pt x="3425532" y="27690"/>
                  </a:lnTo>
                  <a:cubicBezTo>
                    <a:pt x="3432428" y="95582"/>
                    <a:pt x="3435960" y="164466"/>
                    <a:pt x="3435960" y="234176"/>
                  </a:cubicBezTo>
                  <a:lnTo>
                    <a:pt x="3426948" y="412684"/>
                  </a:lnTo>
                  <a:lnTo>
                    <a:pt x="319418" y="1928326"/>
                  </a:lnTo>
                  <a:lnTo>
                    <a:pt x="287288" y="1908806"/>
                  </a:lnTo>
                  <a:cubicBezTo>
                    <a:pt x="220138" y="1863440"/>
                    <a:pt x="155864" y="1814142"/>
                    <a:pt x="94794" y="1761242"/>
                  </a:cubicBezTo>
                  <a:lnTo>
                    <a:pt x="0" y="1668684"/>
                  </a:lnTo>
                  <a:close/>
                </a:path>
              </a:pathLst>
            </a:custGeom>
            <a:solidFill>
              <a:srgbClr val="D3C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5" name="四角形: 上の 2 つの角を丸める 154">
            <a:extLst>
              <a:ext uri="{FF2B5EF4-FFF2-40B4-BE49-F238E27FC236}">
                <a16:creationId xmlns:a16="http://schemas.microsoft.com/office/drawing/2014/main" id="{B67991DD-B424-4CA6-BFB8-E93E2B831061}"/>
              </a:ext>
            </a:extLst>
          </p:cNvPr>
          <p:cNvSpPr/>
          <p:nvPr/>
        </p:nvSpPr>
        <p:spPr>
          <a:xfrm rot="2504234">
            <a:off x="25371291" y="5927417"/>
            <a:ext cx="1116308" cy="599438"/>
          </a:xfrm>
          <a:prstGeom prst="round2SameRect">
            <a:avLst>
              <a:gd name="adj1" fmla="val 14661"/>
              <a:gd name="adj2" fmla="val 0"/>
            </a:avLst>
          </a:prstGeom>
          <a:solidFill>
            <a:schemeClr val="accent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29" name="グループ化 1028">
            <a:extLst>
              <a:ext uri="{FF2B5EF4-FFF2-40B4-BE49-F238E27FC236}">
                <a16:creationId xmlns:a16="http://schemas.microsoft.com/office/drawing/2014/main" id="{F15DDB4C-7E1C-4FB7-BE8B-4B6C0CCD6868}"/>
              </a:ext>
            </a:extLst>
          </p:cNvPr>
          <p:cNvGrpSpPr/>
          <p:nvPr/>
        </p:nvGrpSpPr>
        <p:grpSpPr>
          <a:xfrm>
            <a:off x="24126315" y="2133600"/>
            <a:ext cx="4740093" cy="6046009"/>
            <a:chOff x="24126315" y="2133600"/>
            <a:chExt cx="4740093" cy="6046009"/>
          </a:xfrm>
        </p:grpSpPr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4B482511-C0D7-4CAF-AC5E-71E39459B4E8}"/>
                </a:ext>
              </a:extLst>
            </p:cNvPr>
            <p:cNvSpPr/>
            <p:nvPr/>
          </p:nvSpPr>
          <p:spPr>
            <a:xfrm>
              <a:off x="27526311" y="3464882"/>
              <a:ext cx="1340097" cy="788295"/>
            </a:xfrm>
            <a:custGeom>
              <a:avLst/>
              <a:gdLst>
                <a:gd name="connsiteX0" fmla="*/ 1351794 w 1941330"/>
                <a:gd name="connsiteY0" fmla="*/ 0 h 1157494"/>
                <a:gd name="connsiteX1" fmla="*/ 1469922 w 1941330"/>
                <a:gd name="connsiteY1" fmla="*/ 4849 h 1157494"/>
                <a:gd name="connsiteX2" fmla="*/ 1526530 w 1941330"/>
                <a:gd name="connsiteY2" fmla="*/ 16538 h 1157494"/>
                <a:gd name="connsiteX3" fmla="*/ 1941330 w 1941330"/>
                <a:gd name="connsiteY3" fmla="*/ 525481 h 1157494"/>
                <a:gd name="connsiteX4" fmla="*/ 1934444 w 1941330"/>
                <a:gd name="connsiteY4" fmla="*/ 593784 h 1157494"/>
                <a:gd name="connsiteX5" fmla="*/ 1808760 w 1941330"/>
                <a:gd name="connsiteY5" fmla="*/ 572175 h 1157494"/>
                <a:gd name="connsiteX6" fmla="*/ 1625688 w 1941330"/>
                <a:gd name="connsiteY6" fmla="*/ 561778 h 1157494"/>
                <a:gd name="connsiteX7" fmla="*/ 395432 w 1941330"/>
                <a:gd name="connsiteY7" fmla="*/ 1141963 h 1157494"/>
                <a:gd name="connsiteX8" fmla="*/ 383818 w 1941330"/>
                <a:gd name="connsiteY8" fmla="*/ 1157494 h 1157494"/>
                <a:gd name="connsiteX9" fmla="*/ 288930 w 1941330"/>
                <a:gd name="connsiteY9" fmla="*/ 1030600 h 1157494"/>
                <a:gd name="connsiteX10" fmla="*/ 101626 w 1941330"/>
                <a:gd name="connsiteY10" fmla="*/ 824514 h 1157494"/>
                <a:gd name="connsiteX11" fmla="*/ 0 w 1941330"/>
                <a:gd name="connsiteY11" fmla="*/ 732150 h 1157494"/>
                <a:gd name="connsiteX12" fmla="*/ 12030 w 1941330"/>
                <a:gd name="connsiteY12" fmla="*/ 712347 h 1157494"/>
                <a:gd name="connsiteX13" fmla="*/ 1351794 w 1941330"/>
                <a:gd name="connsiteY13" fmla="*/ 0 h 1157494"/>
                <a:gd name="connsiteX0" fmla="*/ 1351794 w 1941330"/>
                <a:gd name="connsiteY0" fmla="*/ 0 h 1141963"/>
                <a:gd name="connsiteX1" fmla="*/ 1469922 w 1941330"/>
                <a:gd name="connsiteY1" fmla="*/ 4849 h 1141963"/>
                <a:gd name="connsiteX2" fmla="*/ 1526530 w 1941330"/>
                <a:gd name="connsiteY2" fmla="*/ 16538 h 1141963"/>
                <a:gd name="connsiteX3" fmla="*/ 1941330 w 1941330"/>
                <a:gd name="connsiteY3" fmla="*/ 525481 h 1141963"/>
                <a:gd name="connsiteX4" fmla="*/ 1934444 w 1941330"/>
                <a:gd name="connsiteY4" fmla="*/ 593784 h 1141963"/>
                <a:gd name="connsiteX5" fmla="*/ 1808760 w 1941330"/>
                <a:gd name="connsiteY5" fmla="*/ 572175 h 1141963"/>
                <a:gd name="connsiteX6" fmla="*/ 1625688 w 1941330"/>
                <a:gd name="connsiteY6" fmla="*/ 561778 h 1141963"/>
                <a:gd name="connsiteX7" fmla="*/ 395432 w 1941330"/>
                <a:gd name="connsiteY7" fmla="*/ 1141963 h 1141963"/>
                <a:gd name="connsiteX8" fmla="*/ 288930 w 1941330"/>
                <a:gd name="connsiteY8" fmla="*/ 1030600 h 1141963"/>
                <a:gd name="connsiteX9" fmla="*/ 101626 w 1941330"/>
                <a:gd name="connsiteY9" fmla="*/ 824514 h 1141963"/>
                <a:gd name="connsiteX10" fmla="*/ 0 w 1941330"/>
                <a:gd name="connsiteY10" fmla="*/ 732150 h 1141963"/>
                <a:gd name="connsiteX11" fmla="*/ 12030 w 1941330"/>
                <a:gd name="connsiteY11" fmla="*/ 712347 h 1141963"/>
                <a:gd name="connsiteX12" fmla="*/ 1351794 w 1941330"/>
                <a:gd name="connsiteY12" fmla="*/ 0 h 1141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41330" h="1141963">
                  <a:moveTo>
                    <a:pt x="1351794" y="0"/>
                  </a:moveTo>
                  <a:lnTo>
                    <a:pt x="1469922" y="4849"/>
                  </a:lnTo>
                  <a:lnTo>
                    <a:pt x="1526530" y="16538"/>
                  </a:lnTo>
                  <a:cubicBezTo>
                    <a:pt x="1763254" y="64980"/>
                    <a:pt x="1941330" y="274435"/>
                    <a:pt x="1941330" y="525481"/>
                  </a:cubicBezTo>
                  <a:lnTo>
                    <a:pt x="1934444" y="593784"/>
                  </a:lnTo>
                  <a:lnTo>
                    <a:pt x="1808760" y="572175"/>
                  </a:lnTo>
                  <a:cubicBezTo>
                    <a:pt x="1748686" y="565307"/>
                    <a:pt x="1687600" y="561778"/>
                    <a:pt x="1625688" y="561778"/>
                  </a:cubicBezTo>
                  <a:cubicBezTo>
                    <a:pt x="1130396" y="561778"/>
                    <a:pt x="687854" y="787630"/>
                    <a:pt x="395432" y="1141963"/>
                  </a:cubicBezTo>
                  <a:lnTo>
                    <a:pt x="288930" y="1030600"/>
                  </a:lnTo>
                  <a:cubicBezTo>
                    <a:pt x="229788" y="958936"/>
                    <a:pt x="167272" y="890160"/>
                    <a:pt x="101626" y="824514"/>
                  </a:cubicBezTo>
                  <a:lnTo>
                    <a:pt x="0" y="732150"/>
                  </a:lnTo>
                  <a:lnTo>
                    <a:pt x="12030" y="712347"/>
                  </a:lnTo>
                  <a:cubicBezTo>
                    <a:pt x="302382" y="282568"/>
                    <a:pt x="794090" y="0"/>
                    <a:pt x="1351794" y="0"/>
                  </a:cubicBezTo>
                  <a:close/>
                </a:path>
              </a:pathLst>
            </a:custGeom>
            <a:solidFill>
              <a:srgbClr val="FBF8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67D7AFB1-D042-4102-A83A-5D58AB5623FF}"/>
                </a:ext>
              </a:extLst>
            </p:cNvPr>
            <p:cNvSpPr/>
            <p:nvPr/>
          </p:nvSpPr>
          <p:spPr>
            <a:xfrm>
              <a:off x="27154997" y="2133600"/>
              <a:ext cx="1190936" cy="2094664"/>
            </a:xfrm>
            <a:custGeom>
              <a:avLst/>
              <a:gdLst>
                <a:gd name="connsiteX0" fmla="*/ 0 w 1725248"/>
                <a:gd name="connsiteY0" fmla="*/ 0 h 3034433"/>
                <a:gd name="connsiteX1" fmla="*/ 129422 w 1725248"/>
                <a:gd name="connsiteY1" fmla="*/ 33278 h 3034433"/>
                <a:gd name="connsiteX2" fmla="*/ 696236 w 1725248"/>
                <a:gd name="connsiteY2" fmla="*/ 90417 h 3034433"/>
                <a:gd name="connsiteX3" fmla="*/ 912630 w 1725248"/>
                <a:gd name="connsiteY3" fmla="*/ 82216 h 3034433"/>
                <a:gd name="connsiteX4" fmla="*/ 930224 w 1725248"/>
                <a:gd name="connsiteY4" fmla="*/ 80207 h 3034433"/>
                <a:gd name="connsiteX5" fmla="*/ 920792 w 1725248"/>
                <a:gd name="connsiteY5" fmla="*/ 266998 h 3034433"/>
                <a:gd name="connsiteX6" fmla="*/ 1682310 w 1725248"/>
                <a:gd name="connsiteY6" fmla="*/ 2237983 h 3034433"/>
                <a:gd name="connsiteX7" fmla="*/ 1725248 w 1725248"/>
                <a:gd name="connsiteY7" fmla="*/ 2282487 h 3034433"/>
                <a:gd name="connsiteX8" fmla="*/ 1712122 w 1725248"/>
                <a:gd name="connsiteY8" fmla="*/ 2296930 h 3034433"/>
                <a:gd name="connsiteX9" fmla="*/ 523046 w 1725248"/>
                <a:gd name="connsiteY9" fmla="*/ 3016448 h 3034433"/>
                <a:gd name="connsiteX10" fmla="*/ 453102 w 1725248"/>
                <a:gd name="connsiteY10" fmla="*/ 3034433 h 3034433"/>
                <a:gd name="connsiteX11" fmla="*/ 503142 w 1725248"/>
                <a:gd name="connsiteY11" fmla="*/ 2930556 h 3034433"/>
                <a:gd name="connsiteX12" fmla="*/ 544722 w 1725248"/>
                <a:gd name="connsiteY12" fmla="*/ 2816951 h 3034433"/>
                <a:gd name="connsiteX13" fmla="*/ 486016 w 1725248"/>
                <a:gd name="connsiteY13" fmla="*/ 2749160 h 3034433"/>
                <a:gd name="connsiteX14" fmla="*/ 453324 w 1725248"/>
                <a:gd name="connsiteY14" fmla="*/ 2688932 h 3034433"/>
                <a:gd name="connsiteX15" fmla="*/ 523542 w 1725248"/>
                <a:gd name="connsiteY15" fmla="*/ 2603827 h 3034433"/>
                <a:gd name="connsiteX16" fmla="*/ 691122 w 1725248"/>
                <a:gd name="connsiteY16" fmla="*/ 2219127 h 3034433"/>
                <a:gd name="connsiteX17" fmla="*/ 706546 w 1725248"/>
                <a:gd name="connsiteY17" fmla="*/ 2125873 h 3034433"/>
                <a:gd name="connsiteX18" fmla="*/ 720204 w 1725248"/>
                <a:gd name="connsiteY18" fmla="*/ 1855410 h 3034433"/>
                <a:gd name="connsiteX19" fmla="*/ 89468 w 1725248"/>
                <a:gd name="connsiteY19" fmla="*/ 98439 h 3034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725248" h="3034433">
                  <a:moveTo>
                    <a:pt x="0" y="0"/>
                  </a:moveTo>
                  <a:lnTo>
                    <a:pt x="129422" y="33278"/>
                  </a:lnTo>
                  <a:cubicBezTo>
                    <a:pt x="312508" y="70743"/>
                    <a:pt x="502074" y="90417"/>
                    <a:pt x="696236" y="90417"/>
                  </a:cubicBezTo>
                  <a:cubicBezTo>
                    <a:pt x="769046" y="90417"/>
                    <a:pt x="841212" y="87651"/>
                    <a:pt x="912630" y="82216"/>
                  </a:cubicBezTo>
                  <a:lnTo>
                    <a:pt x="930224" y="80207"/>
                  </a:lnTo>
                  <a:lnTo>
                    <a:pt x="920792" y="266998"/>
                  </a:lnTo>
                  <a:cubicBezTo>
                    <a:pt x="920792" y="1025881"/>
                    <a:pt x="1209166" y="1717410"/>
                    <a:pt x="1682310" y="2237983"/>
                  </a:cubicBezTo>
                  <a:lnTo>
                    <a:pt x="1725248" y="2282487"/>
                  </a:lnTo>
                  <a:lnTo>
                    <a:pt x="1712122" y="2296930"/>
                  </a:lnTo>
                  <a:cubicBezTo>
                    <a:pt x="1383892" y="2625159"/>
                    <a:pt x="977404" y="2875128"/>
                    <a:pt x="523046" y="3016448"/>
                  </a:cubicBezTo>
                  <a:lnTo>
                    <a:pt x="453102" y="3034433"/>
                  </a:lnTo>
                  <a:lnTo>
                    <a:pt x="503142" y="2930556"/>
                  </a:lnTo>
                  <a:lnTo>
                    <a:pt x="544722" y="2816951"/>
                  </a:lnTo>
                  <a:lnTo>
                    <a:pt x="486016" y="2749160"/>
                  </a:lnTo>
                  <a:lnTo>
                    <a:pt x="453324" y="2688932"/>
                  </a:lnTo>
                  <a:lnTo>
                    <a:pt x="523542" y="2603827"/>
                  </a:lnTo>
                  <a:cubicBezTo>
                    <a:pt x="601330" y="2488684"/>
                    <a:pt x="658890" y="2358751"/>
                    <a:pt x="691122" y="2219127"/>
                  </a:cubicBezTo>
                  <a:lnTo>
                    <a:pt x="706546" y="2125873"/>
                  </a:lnTo>
                  <a:lnTo>
                    <a:pt x="720204" y="1855410"/>
                  </a:lnTo>
                  <a:cubicBezTo>
                    <a:pt x="720204" y="1188012"/>
                    <a:pt x="483502" y="575898"/>
                    <a:pt x="89468" y="98439"/>
                  </a:cubicBezTo>
                  <a:close/>
                </a:path>
              </a:pathLst>
            </a:custGeom>
            <a:solidFill>
              <a:srgbClr val="FBF8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フリーフォーム: 図形 93">
              <a:extLst>
                <a:ext uri="{FF2B5EF4-FFF2-40B4-BE49-F238E27FC236}">
                  <a16:creationId xmlns:a16="http://schemas.microsoft.com/office/drawing/2014/main" id="{BD48B985-9BA5-4108-ABA8-29B9222FE2B8}"/>
                </a:ext>
              </a:extLst>
            </p:cNvPr>
            <p:cNvSpPr/>
            <p:nvPr/>
          </p:nvSpPr>
          <p:spPr>
            <a:xfrm>
              <a:off x="24360670" y="3924801"/>
              <a:ext cx="3470709" cy="4125584"/>
            </a:xfrm>
            <a:custGeom>
              <a:avLst/>
              <a:gdLst>
                <a:gd name="connsiteX0" fmla="*/ 4723882 w 5027838"/>
                <a:gd name="connsiteY0" fmla="*/ 0 h 5976523"/>
                <a:gd name="connsiteX1" fmla="*/ 5027838 w 5027838"/>
                <a:gd name="connsiteY1" fmla="*/ 303956 h 5976523"/>
                <a:gd name="connsiteX2" fmla="*/ 4975926 w 5027838"/>
                <a:gd name="connsiteY2" fmla="*/ 473901 h 5976523"/>
                <a:gd name="connsiteX3" fmla="*/ 4972988 w 5027838"/>
                <a:gd name="connsiteY3" fmla="*/ 477462 h 5976523"/>
                <a:gd name="connsiteX4" fmla="*/ 1367516 w 5027838"/>
                <a:gd name="connsiteY4" fmla="*/ 5976523 h 5976523"/>
                <a:gd name="connsiteX5" fmla="*/ 0 w 5027838"/>
                <a:gd name="connsiteY5" fmla="*/ 4683792 h 5976523"/>
                <a:gd name="connsiteX6" fmla="*/ 4497800 w 5027838"/>
                <a:gd name="connsiteY6" fmla="*/ 102545 h 5976523"/>
                <a:gd name="connsiteX7" fmla="*/ 4508952 w 5027838"/>
                <a:gd name="connsiteY7" fmla="*/ 89027 h 5976523"/>
                <a:gd name="connsiteX8" fmla="*/ 4723882 w 5027838"/>
                <a:gd name="connsiteY8" fmla="*/ 0 h 5976523"/>
                <a:gd name="connsiteX0" fmla="*/ 4723882 w 5027838"/>
                <a:gd name="connsiteY0" fmla="*/ 0 h 5976523"/>
                <a:gd name="connsiteX1" fmla="*/ 5027838 w 5027838"/>
                <a:gd name="connsiteY1" fmla="*/ 303956 h 5976523"/>
                <a:gd name="connsiteX2" fmla="*/ 4975926 w 5027838"/>
                <a:gd name="connsiteY2" fmla="*/ 473901 h 5976523"/>
                <a:gd name="connsiteX3" fmla="*/ 4972988 w 5027838"/>
                <a:gd name="connsiteY3" fmla="*/ 477462 h 5976523"/>
                <a:gd name="connsiteX4" fmla="*/ 1367516 w 5027838"/>
                <a:gd name="connsiteY4" fmla="*/ 5976523 h 5976523"/>
                <a:gd name="connsiteX5" fmla="*/ 0 w 5027838"/>
                <a:gd name="connsiteY5" fmla="*/ 4683792 h 5976523"/>
                <a:gd name="connsiteX6" fmla="*/ 4508952 w 5027838"/>
                <a:gd name="connsiteY6" fmla="*/ 89027 h 5976523"/>
                <a:gd name="connsiteX7" fmla="*/ 4723882 w 5027838"/>
                <a:gd name="connsiteY7" fmla="*/ 0 h 5976523"/>
                <a:gd name="connsiteX0" fmla="*/ 4723882 w 5027838"/>
                <a:gd name="connsiteY0" fmla="*/ 0 h 5976523"/>
                <a:gd name="connsiteX1" fmla="*/ 5027838 w 5027838"/>
                <a:gd name="connsiteY1" fmla="*/ 303956 h 5976523"/>
                <a:gd name="connsiteX2" fmla="*/ 4975926 w 5027838"/>
                <a:gd name="connsiteY2" fmla="*/ 473901 h 5976523"/>
                <a:gd name="connsiteX3" fmla="*/ 1367516 w 5027838"/>
                <a:gd name="connsiteY3" fmla="*/ 5976523 h 5976523"/>
                <a:gd name="connsiteX4" fmla="*/ 0 w 5027838"/>
                <a:gd name="connsiteY4" fmla="*/ 4683792 h 5976523"/>
                <a:gd name="connsiteX5" fmla="*/ 4508952 w 5027838"/>
                <a:gd name="connsiteY5" fmla="*/ 89027 h 5976523"/>
                <a:gd name="connsiteX6" fmla="*/ 4723882 w 5027838"/>
                <a:gd name="connsiteY6" fmla="*/ 0 h 5976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27838" h="5976523">
                  <a:moveTo>
                    <a:pt x="4723882" y="0"/>
                  </a:moveTo>
                  <a:cubicBezTo>
                    <a:pt x="4891752" y="0"/>
                    <a:pt x="5027838" y="136086"/>
                    <a:pt x="5027838" y="303956"/>
                  </a:cubicBezTo>
                  <a:cubicBezTo>
                    <a:pt x="5027838" y="366907"/>
                    <a:pt x="5008700" y="425389"/>
                    <a:pt x="4975926" y="473901"/>
                  </a:cubicBezTo>
                  <a:lnTo>
                    <a:pt x="1367516" y="5976523"/>
                  </a:lnTo>
                  <a:lnTo>
                    <a:pt x="0" y="4683792"/>
                  </a:lnTo>
                  <a:lnTo>
                    <a:pt x="4508952" y="89027"/>
                  </a:lnTo>
                  <a:cubicBezTo>
                    <a:pt x="4563958" y="34022"/>
                    <a:pt x="4639948" y="0"/>
                    <a:pt x="4723882" y="0"/>
                  </a:cubicBezTo>
                  <a:close/>
                </a:path>
              </a:pathLst>
            </a:custGeom>
            <a:solidFill>
              <a:srgbClr val="FBF8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楕円 155">
              <a:extLst>
                <a:ext uri="{FF2B5EF4-FFF2-40B4-BE49-F238E27FC236}">
                  <a16:creationId xmlns:a16="http://schemas.microsoft.com/office/drawing/2014/main" id="{7431F675-04B7-45B8-A6A2-C79021E16226}"/>
                </a:ext>
              </a:extLst>
            </p:cNvPr>
            <p:cNvSpPr/>
            <p:nvPr/>
          </p:nvSpPr>
          <p:spPr>
            <a:xfrm>
              <a:off x="24126315" y="6064794"/>
              <a:ext cx="2051429" cy="2051429"/>
            </a:xfrm>
            <a:prstGeom prst="ellipse">
              <a:avLst/>
            </a:prstGeom>
            <a:solidFill>
              <a:srgbClr val="3EA8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フリーフォーム: 図形 156">
              <a:extLst>
                <a:ext uri="{FF2B5EF4-FFF2-40B4-BE49-F238E27FC236}">
                  <a16:creationId xmlns:a16="http://schemas.microsoft.com/office/drawing/2014/main" id="{BE4EF602-5ECE-41A2-9F92-E5F1256E16F9}"/>
                </a:ext>
              </a:extLst>
            </p:cNvPr>
            <p:cNvSpPr/>
            <p:nvPr/>
          </p:nvSpPr>
          <p:spPr>
            <a:xfrm>
              <a:off x="24412030" y="6293123"/>
              <a:ext cx="844685" cy="1009367"/>
            </a:xfrm>
            <a:custGeom>
              <a:avLst/>
              <a:gdLst>
                <a:gd name="connsiteX0" fmla="*/ 1223652 w 1223652"/>
                <a:gd name="connsiteY0" fmla="*/ 0 h 1462218"/>
                <a:gd name="connsiteX1" fmla="*/ 21436 w 1223652"/>
                <a:gd name="connsiteY1" fmla="*/ 1462218 h 1462218"/>
                <a:gd name="connsiteX2" fmla="*/ 6390 w 1223652"/>
                <a:gd name="connsiteY2" fmla="*/ 1363631 h 1462218"/>
                <a:gd name="connsiteX3" fmla="*/ 0 w 1223652"/>
                <a:gd name="connsiteY3" fmla="*/ 1237074 h 1462218"/>
                <a:gd name="connsiteX4" fmla="*/ 1111232 w 1223652"/>
                <a:gd name="connsiteY4" fmla="*/ 5677 h 1462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3652" h="1462218">
                  <a:moveTo>
                    <a:pt x="1223652" y="0"/>
                  </a:moveTo>
                  <a:lnTo>
                    <a:pt x="21436" y="1462218"/>
                  </a:lnTo>
                  <a:lnTo>
                    <a:pt x="6390" y="1363631"/>
                  </a:lnTo>
                  <a:cubicBezTo>
                    <a:pt x="2164" y="1322020"/>
                    <a:pt x="0" y="1279800"/>
                    <a:pt x="0" y="1237074"/>
                  </a:cubicBezTo>
                  <a:cubicBezTo>
                    <a:pt x="0" y="596189"/>
                    <a:pt x="487070" y="69064"/>
                    <a:pt x="1111232" y="5677"/>
                  </a:cubicBezTo>
                  <a:close/>
                </a:path>
              </a:pathLst>
            </a:custGeom>
            <a:solidFill>
              <a:srgbClr val="3593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フリーフォーム: 図形 157">
              <a:extLst>
                <a:ext uri="{FF2B5EF4-FFF2-40B4-BE49-F238E27FC236}">
                  <a16:creationId xmlns:a16="http://schemas.microsoft.com/office/drawing/2014/main" id="{104129B8-C4A8-4727-A4A9-2AE8A941D0C3}"/>
                </a:ext>
              </a:extLst>
            </p:cNvPr>
            <p:cNvSpPr/>
            <p:nvPr/>
          </p:nvSpPr>
          <p:spPr>
            <a:xfrm rot="2365594">
              <a:off x="25371964" y="6727385"/>
              <a:ext cx="405451" cy="1452224"/>
            </a:xfrm>
            <a:custGeom>
              <a:avLst/>
              <a:gdLst>
                <a:gd name="connsiteX0" fmla="*/ 1 w 587356"/>
                <a:gd name="connsiteY0" fmla="*/ 0 h 2103762"/>
                <a:gd name="connsiteX1" fmla="*/ 28901 w 587356"/>
                <a:gd name="connsiteY1" fmla="*/ 17003 h 2103762"/>
                <a:gd name="connsiteX2" fmla="*/ 305649 w 587356"/>
                <a:gd name="connsiteY2" fmla="*/ 265981 h 2103762"/>
                <a:gd name="connsiteX3" fmla="*/ 135639 w 587356"/>
                <a:gd name="connsiteY3" fmla="*/ 2008202 h 2103762"/>
                <a:gd name="connsiteX4" fmla="*/ 33824 w 587356"/>
                <a:gd name="connsiteY4" fmla="*/ 2083640 h 2103762"/>
                <a:gd name="connsiteX5" fmla="*/ 0 w 587356"/>
                <a:gd name="connsiteY5" fmla="*/ 2103762 h 2103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7356" h="2103762">
                  <a:moveTo>
                    <a:pt x="1" y="0"/>
                  </a:moveTo>
                  <a:lnTo>
                    <a:pt x="28901" y="17003"/>
                  </a:lnTo>
                  <a:cubicBezTo>
                    <a:pt x="130683" y="83850"/>
                    <a:pt x="224246" y="166972"/>
                    <a:pt x="305649" y="265981"/>
                  </a:cubicBezTo>
                  <a:cubicBezTo>
                    <a:pt x="739803" y="794029"/>
                    <a:pt x="663686" y="1574049"/>
                    <a:pt x="135639" y="2008202"/>
                  </a:cubicBezTo>
                  <a:cubicBezTo>
                    <a:pt x="102636" y="2035337"/>
                    <a:pt x="68648" y="2060478"/>
                    <a:pt x="33824" y="2083640"/>
                  </a:cubicBezTo>
                  <a:lnTo>
                    <a:pt x="0" y="2103762"/>
                  </a:lnTo>
                  <a:close/>
                </a:path>
              </a:pathLst>
            </a:custGeom>
            <a:solidFill>
              <a:srgbClr val="3593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四角形: 上の 2 つの角を丸める 158">
              <a:extLst>
                <a:ext uri="{FF2B5EF4-FFF2-40B4-BE49-F238E27FC236}">
                  <a16:creationId xmlns:a16="http://schemas.microsoft.com/office/drawing/2014/main" id="{EA36213D-59C0-48AC-ABDA-467A79136F2A}"/>
                </a:ext>
              </a:extLst>
            </p:cNvPr>
            <p:cNvSpPr/>
            <p:nvPr/>
          </p:nvSpPr>
          <p:spPr>
            <a:xfrm rot="2504234">
              <a:off x="25371291" y="5927417"/>
              <a:ext cx="1116308" cy="599438"/>
            </a:xfrm>
            <a:prstGeom prst="round2SameRect">
              <a:avLst>
                <a:gd name="adj1" fmla="val 14661"/>
                <a:gd name="adj2" fmla="val 0"/>
              </a:avLst>
            </a:prstGeom>
            <a:solidFill>
              <a:srgbClr val="1334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160" name="グループ化 159">
              <a:extLst>
                <a:ext uri="{FF2B5EF4-FFF2-40B4-BE49-F238E27FC236}">
                  <a16:creationId xmlns:a16="http://schemas.microsoft.com/office/drawing/2014/main" id="{3DD4CEB0-4279-4BD6-8A62-5ED087AF10D3}"/>
                </a:ext>
              </a:extLst>
            </p:cNvPr>
            <p:cNvGrpSpPr/>
            <p:nvPr/>
          </p:nvGrpSpPr>
          <p:grpSpPr>
            <a:xfrm>
              <a:off x="25561412" y="5802547"/>
              <a:ext cx="764506" cy="798244"/>
              <a:chOff x="28551187" y="12052295"/>
              <a:chExt cx="1107501" cy="1156375"/>
            </a:xfrm>
          </p:grpSpPr>
          <p:cxnSp>
            <p:nvCxnSpPr>
              <p:cNvPr id="161" name="直線コネクタ 160">
                <a:extLst>
                  <a:ext uri="{FF2B5EF4-FFF2-40B4-BE49-F238E27FC236}">
                    <a16:creationId xmlns:a16="http://schemas.microsoft.com/office/drawing/2014/main" id="{15FC53F2-1E13-4E22-B614-B74208D98702}"/>
                  </a:ext>
                </a:extLst>
              </p:cNvPr>
              <p:cNvCxnSpPr/>
              <p:nvPr/>
            </p:nvCxnSpPr>
            <p:spPr>
              <a:xfrm flipV="1">
                <a:off x="28551187" y="12052295"/>
                <a:ext cx="326232" cy="372637"/>
              </a:xfrm>
              <a:prstGeom prst="line">
                <a:avLst/>
              </a:prstGeom>
              <a:ln w="101600" cap="rnd">
                <a:solidFill>
                  <a:srgbClr val="1C4C66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直線コネクタ 161">
                <a:extLst>
                  <a:ext uri="{FF2B5EF4-FFF2-40B4-BE49-F238E27FC236}">
                    <a16:creationId xmlns:a16="http://schemas.microsoft.com/office/drawing/2014/main" id="{D42E5A05-1351-4BC1-8E25-FAC8890565A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903910" y="12294591"/>
                <a:ext cx="244971" cy="279817"/>
              </a:xfrm>
              <a:prstGeom prst="line">
                <a:avLst/>
              </a:prstGeom>
              <a:ln w="101600" cap="rnd">
                <a:solidFill>
                  <a:srgbClr val="1C4C66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コネクタ 162">
                <a:extLst>
                  <a:ext uri="{FF2B5EF4-FFF2-40B4-BE49-F238E27FC236}">
                    <a16:creationId xmlns:a16="http://schemas.microsoft.com/office/drawing/2014/main" id="{A5C0053D-DD96-4F73-A270-123066F0B2F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9250366" y="12742266"/>
                <a:ext cx="408322" cy="466404"/>
              </a:xfrm>
              <a:prstGeom prst="line">
                <a:avLst/>
              </a:prstGeom>
              <a:ln w="101600" cap="rnd">
                <a:solidFill>
                  <a:srgbClr val="1C4C66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5" name="楕円 164">
            <a:extLst>
              <a:ext uri="{FF2B5EF4-FFF2-40B4-BE49-F238E27FC236}">
                <a16:creationId xmlns:a16="http://schemas.microsoft.com/office/drawing/2014/main" id="{02B5B836-8F6C-40F4-8DA9-AA908D02D461}"/>
              </a:ext>
            </a:extLst>
          </p:cNvPr>
          <p:cNvSpPr/>
          <p:nvPr/>
        </p:nvSpPr>
        <p:spPr>
          <a:xfrm>
            <a:off x="24248032" y="9344180"/>
            <a:ext cx="268405" cy="268405"/>
          </a:xfrm>
          <a:prstGeom prst="ellipse">
            <a:avLst/>
          </a:prstGeom>
          <a:solidFill>
            <a:srgbClr val="C0B2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30" name="グループ化 1029">
            <a:extLst>
              <a:ext uri="{FF2B5EF4-FFF2-40B4-BE49-F238E27FC236}">
                <a16:creationId xmlns:a16="http://schemas.microsoft.com/office/drawing/2014/main" id="{AD8135EE-2EBD-429C-AD94-2525655A03E0}"/>
              </a:ext>
            </a:extLst>
          </p:cNvPr>
          <p:cNvGrpSpPr/>
          <p:nvPr/>
        </p:nvGrpSpPr>
        <p:grpSpPr>
          <a:xfrm>
            <a:off x="21423186" y="7701188"/>
            <a:ext cx="2203882" cy="3066823"/>
            <a:chOff x="21423186" y="7701188"/>
            <a:chExt cx="2203882" cy="3066823"/>
          </a:xfrm>
        </p:grpSpPr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56C948AB-4D21-483C-8F18-0F010B0221BA}"/>
                </a:ext>
              </a:extLst>
            </p:cNvPr>
            <p:cNvGrpSpPr/>
            <p:nvPr/>
          </p:nvGrpSpPr>
          <p:grpSpPr>
            <a:xfrm>
              <a:off x="21654808" y="7753361"/>
              <a:ext cx="1972260" cy="3014650"/>
              <a:chOff x="22835655" y="14943947"/>
              <a:chExt cx="2857113" cy="4367169"/>
            </a:xfrm>
            <a:solidFill>
              <a:srgbClr val="FAE1D4"/>
            </a:solidFill>
          </p:grpSpPr>
          <p:sp>
            <p:nvSpPr>
              <p:cNvPr id="41" name="楕円 40">
                <a:extLst>
                  <a:ext uri="{FF2B5EF4-FFF2-40B4-BE49-F238E27FC236}">
                    <a16:creationId xmlns:a16="http://schemas.microsoft.com/office/drawing/2014/main" id="{A75A3F2F-4CB4-4E52-9FFA-B5D67997C34E}"/>
                  </a:ext>
                </a:extLst>
              </p:cNvPr>
              <p:cNvSpPr/>
              <p:nvPr/>
            </p:nvSpPr>
            <p:spPr>
              <a:xfrm>
                <a:off x="22835655" y="14943947"/>
                <a:ext cx="2015612" cy="201561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正方形/長方形 21">
                <a:extLst>
                  <a:ext uri="{FF2B5EF4-FFF2-40B4-BE49-F238E27FC236}">
                    <a16:creationId xmlns:a16="http://schemas.microsoft.com/office/drawing/2014/main" id="{01218B87-2D9C-4692-98F8-8A3A032EE9C4}"/>
                  </a:ext>
                </a:extLst>
              </p:cNvPr>
              <p:cNvSpPr/>
              <p:nvPr/>
            </p:nvSpPr>
            <p:spPr>
              <a:xfrm rot="19854432">
                <a:off x="23591492" y="15685962"/>
                <a:ext cx="2101276" cy="3625154"/>
              </a:xfrm>
              <a:custGeom>
                <a:avLst/>
                <a:gdLst>
                  <a:gd name="connsiteX0" fmla="*/ 0 w 1576640"/>
                  <a:gd name="connsiteY0" fmla="*/ 0 h 3740150"/>
                  <a:gd name="connsiteX1" fmla="*/ 1576640 w 1576640"/>
                  <a:gd name="connsiteY1" fmla="*/ 0 h 3740150"/>
                  <a:gd name="connsiteX2" fmla="*/ 1576640 w 1576640"/>
                  <a:gd name="connsiteY2" fmla="*/ 3740150 h 3740150"/>
                  <a:gd name="connsiteX3" fmla="*/ 0 w 1576640"/>
                  <a:gd name="connsiteY3" fmla="*/ 3740150 h 3740150"/>
                  <a:gd name="connsiteX4" fmla="*/ 0 w 1576640"/>
                  <a:gd name="connsiteY4" fmla="*/ 0 h 3740150"/>
                  <a:gd name="connsiteX0" fmla="*/ 0 w 1576640"/>
                  <a:gd name="connsiteY0" fmla="*/ 0 h 3834845"/>
                  <a:gd name="connsiteX1" fmla="*/ 1576640 w 1576640"/>
                  <a:gd name="connsiteY1" fmla="*/ 0 h 3834845"/>
                  <a:gd name="connsiteX2" fmla="*/ 1146074 w 1576640"/>
                  <a:gd name="connsiteY2" fmla="*/ 3834845 h 3834845"/>
                  <a:gd name="connsiteX3" fmla="*/ 0 w 1576640"/>
                  <a:gd name="connsiteY3" fmla="*/ 3740150 h 3834845"/>
                  <a:gd name="connsiteX4" fmla="*/ 0 w 1576640"/>
                  <a:gd name="connsiteY4" fmla="*/ 0 h 3834845"/>
                  <a:gd name="connsiteX0" fmla="*/ 108603 w 1685243"/>
                  <a:gd name="connsiteY0" fmla="*/ 0 h 3834845"/>
                  <a:gd name="connsiteX1" fmla="*/ 1685243 w 1685243"/>
                  <a:gd name="connsiteY1" fmla="*/ 0 h 3834845"/>
                  <a:gd name="connsiteX2" fmla="*/ 1254677 w 1685243"/>
                  <a:gd name="connsiteY2" fmla="*/ 3834845 h 3834845"/>
                  <a:gd name="connsiteX3" fmla="*/ 0 w 1685243"/>
                  <a:gd name="connsiteY3" fmla="*/ 3817790 h 3834845"/>
                  <a:gd name="connsiteX4" fmla="*/ 108603 w 1685243"/>
                  <a:gd name="connsiteY4" fmla="*/ 0 h 3834845"/>
                  <a:gd name="connsiteX0" fmla="*/ 93660 w 1685243"/>
                  <a:gd name="connsiteY0" fmla="*/ 209691 h 3834845"/>
                  <a:gd name="connsiteX1" fmla="*/ 1685243 w 1685243"/>
                  <a:gd name="connsiteY1" fmla="*/ 0 h 3834845"/>
                  <a:gd name="connsiteX2" fmla="*/ 1254677 w 1685243"/>
                  <a:gd name="connsiteY2" fmla="*/ 3834845 h 3834845"/>
                  <a:gd name="connsiteX3" fmla="*/ 0 w 1685243"/>
                  <a:gd name="connsiteY3" fmla="*/ 3817790 h 3834845"/>
                  <a:gd name="connsiteX4" fmla="*/ 93660 w 1685243"/>
                  <a:gd name="connsiteY4" fmla="*/ 209691 h 3834845"/>
                  <a:gd name="connsiteX0" fmla="*/ 93660 w 2104363"/>
                  <a:gd name="connsiteY0" fmla="*/ 0 h 3625154"/>
                  <a:gd name="connsiteX1" fmla="*/ 2104363 w 2104363"/>
                  <a:gd name="connsiteY1" fmla="*/ 212457 h 3625154"/>
                  <a:gd name="connsiteX2" fmla="*/ 1254677 w 2104363"/>
                  <a:gd name="connsiteY2" fmla="*/ 3625154 h 3625154"/>
                  <a:gd name="connsiteX3" fmla="*/ 0 w 2104363"/>
                  <a:gd name="connsiteY3" fmla="*/ 3608099 h 3625154"/>
                  <a:gd name="connsiteX4" fmla="*/ 93660 w 2104363"/>
                  <a:gd name="connsiteY4" fmla="*/ 0 h 3625154"/>
                  <a:gd name="connsiteX0" fmla="*/ 93660 w 2092639"/>
                  <a:gd name="connsiteY0" fmla="*/ 0 h 3625154"/>
                  <a:gd name="connsiteX1" fmla="*/ 2092639 w 2092639"/>
                  <a:gd name="connsiteY1" fmla="*/ 220467 h 3625154"/>
                  <a:gd name="connsiteX2" fmla="*/ 1254677 w 2092639"/>
                  <a:gd name="connsiteY2" fmla="*/ 3625154 h 3625154"/>
                  <a:gd name="connsiteX3" fmla="*/ 0 w 2092639"/>
                  <a:gd name="connsiteY3" fmla="*/ 3608099 h 3625154"/>
                  <a:gd name="connsiteX4" fmla="*/ 93660 w 2092639"/>
                  <a:gd name="connsiteY4" fmla="*/ 0 h 3625154"/>
                  <a:gd name="connsiteX0" fmla="*/ 102297 w 2101276"/>
                  <a:gd name="connsiteY0" fmla="*/ 0 h 3625154"/>
                  <a:gd name="connsiteX1" fmla="*/ 2101276 w 2101276"/>
                  <a:gd name="connsiteY1" fmla="*/ 220467 h 3625154"/>
                  <a:gd name="connsiteX2" fmla="*/ 1263314 w 2101276"/>
                  <a:gd name="connsiteY2" fmla="*/ 3625154 h 3625154"/>
                  <a:gd name="connsiteX3" fmla="*/ 0 w 2101276"/>
                  <a:gd name="connsiteY3" fmla="*/ 3610560 h 3625154"/>
                  <a:gd name="connsiteX4" fmla="*/ 102297 w 2101276"/>
                  <a:gd name="connsiteY4" fmla="*/ 0 h 3625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01276" h="3625154">
                    <a:moveTo>
                      <a:pt x="102297" y="0"/>
                    </a:moveTo>
                    <a:lnTo>
                      <a:pt x="2101276" y="220467"/>
                    </a:lnTo>
                    <a:lnTo>
                      <a:pt x="1263314" y="3625154"/>
                    </a:lnTo>
                    <a:lnTo>
                      <a:pt x="0" y="3610560"/>
                    </a:lnTo>
                    <a:lnTo>
                      <a:pt x="10229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3" name="楕円 42">
              <a:extLst>
                <a:ext uri="{FF2B5EF4-FFF2-40B4-BE49-F238E27FC236}">
                  <a16:creationId xmlns:a16="http://schemas.microsoft.com/office/drawing/2014/main" id="{52195F16-6FC1-4942-A31F-4DA9D4A61D3B}"/>
                </a:ext>
              </a:extLst>
            </p:cNvPr>
            <p:cNvSpPr/>
            <p:nvPr/>
          </p:nvSpPr>
          <p:spPr>
            <a:xfrm>
              <a:off x="21423186" y="7701188"/>
              <a:ext cx="2065547" cy="2065547"/>
            </a:xfrm>
            <a:prstGeom prst="ellipse">
              <a:avLst/>
            </a:prstGeom>
            <a:solidFill>
              <a:srgbClr val="3EA8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DF127808-876B-4016-82FB-89DF7B685767}"/>
                </a:ext>
              </a:extLst>
            </p:cNvPr>
            <p:cNvSpPr/>
            <p:nvPr/>
          </p:nvSpPr>
          <p:spPr>
            <a:xfrm>
              <a:off x="22421073" y="8060726"/>
              <a:ext cx="651667" cy="1212264"/>
            </a:xfrm>
            <a:custGeom>
              <a:avLst/>
              <a:gdLst>
                <a:gd name="connsiteX0" fmla="*/ 0 w 944036"/>
                <a:gd name="connsiteY0" fmla="*/ 0 h 1756144"/>
                <a:gd name="connsiteX1" fmla="*/ 44968 w 944036"/>
                <a:gd name="connsiteY1" fmla="*/ 6863 h 1756144"/>
                <a:gd name="connsiteX2" fmla="*/ 944036 w 944036"/>
                <a:gd name="connsiteY2" fmla="*/ 1109982 h 1756144"/>
                <a:gd name="connsiteX3" fmla="*/ 751734 w 944036"/>
                <a:gd name="connsiteY3" fmla="*/ 1739536 h 1756144"/>
                <a:gd name="connsiteX4" fmla="*/ 738032 w 944036"/>
                <a:gd name="connsiteY4" fmla="*/ 1756144 h 1756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4036" h="1756144">
                  <a:moveTo>
                    <a:pt x="0" y="0"/>
                  </a:moveTo>
                  <a:lnTo>
                    <a:pt x="44968" y="6863"/>
                  </a:lnTo>
                  <a:cubicBezTo>
                    <a:pt x="558066" y="111858"/>
                    <a:pt x="944036" y="565846"/>
                    <a:pt x="944036" y="1109982"/>
                  </a:cubicBezTo>
                  <a:cubicBezTo>
                    <a:pt x="944036" y="1343183"/>
                    <a:pt x="873144" y="1559826"/>
                    <a:pt x="751734" y="1739536"/>
                  </a:cubicBezTo>
                  <a:lnTo>
                    <a:pt x="738032" y="1756144"/>
                  </a:lnTo>
                  <a:close/>
                </a:path>
              </a:pathLst>
            </a:custGeom>
            <a:solidFill>
              <a:srgbClr val="3593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5D12FBFB-91E8-4802-9A04-C4B1BA1DCBF3}"/>
                </a:ext>
              </a:extLst>
            </p:cNvPr>
            <p:cNvSpPr/>
            <p:nvPr/>
          </p:nvSpPr>
          <p:spPr>
            <a:xfrm rot="20167049">
              <a:off x="21871268" y="8356351"/>
              <a:ext cx="276646" cy="1187383"/>
            </a:xfrm>
            <a:custGeom>
              <a:avLst/>
              <a:gdLst>
                <a:gd name="connsiteX0" fmla="*/ 400762 w 400762"/>
                <a:gd name="connsiteY0" fmla="*/ 0 h 1720101"/>
                <a:gd name="connsiteX1" fmla="*/ 400761 w 400762"/>
                <a:gd name="connsiteY1" fmla="*/ 1720101 h 1720101"/>
                <a:gd name="connsiteX2" fmla="*/ 384734 w 400762"/>
                <a:gd name="connsiteY2" fmla="*/ 1707442 h 1720101"/>
                <a:gd name="connsiteX3" fmla="*/ 96693 w 400762"/>
                <a:gd name="connsiteY3" fmla="*/ 403835 h 1720101"/>
                <a:gd name="connsiteX4" fmla="*/ 355049 w 400762"/>
                <a:gd name="connsiteY4" fmla="*/ 38899 h 172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762" h="1720101">
                  <a:moveTo>
                    <a:pt x="400762" y="0"/>
                  </a:moveTo>
                  <a:lnTo>
                    <a:pt x="400761" y="1720101"/>
                  </a:lnTo>
                  <a:lnTo>
                    <a:pt x="384734" y="1707442"/>
                  </a:lnTo>
                  <a:cubicBezTo>
                    <a:pt x="23341" y="1391513"/>
                    <a:pt x="-107872" y="865843"/>
                    <a:pt x="96693" y="403835"/>
                  </a:cubicBezTo>
                  <a:cubicBezTo>
                    <a:pt x="159636" y="261680"/>
                    <a:pt x="248410" y="139008"/>
                    <a:pt x="355049" y="38899"/>
                  </a:cubicBezTo>
                  <a:close/>
                </a:path>
              </a:pathLst>
            </a:custGeom>
            <a:solidFill>
              <a:srgbClr val="3593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四角形: 上の 2 つの角を丸める 153">
              <a:extLst>
                <a:ext uri="{FF2B5EF4-FFF2-40B4-BE49-F238E27FC236}">
                  <a16:creationId xmlns:a16="http://schemas.microsoft.com/office/drawing/2014/main" id="{2B5E2495-B1C7-417C-AB56-AED800F57E31}"/>
                </a:ext>
              </a:extLst>
            </p:cNvPr>
            <p:cNvSpPr/>
            <p:nvPr/>
          </p:nvSpPr>
          <p:spPr>
            <a:xfrm rot="9503637">
              <a:off x="22267131" y="9481611"/>
              <a:ext cx="1221157" cy="632433"/>
            </a:xfrm>
            <a:prstGeom prst="round2SameRect">
              <a:avLst>
                <a:gd name="adj1" fmla="val 13394"/>
                <a:gd name="adj2" fmla="val 0"/>
              </a:avLst>
            </a:prstGeom>
            <a:solidFill>
              <a:srgbClr val="1334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173" name="グループ化 172">
              <a:extLst>
                <a:ext uri="{FF2B5EF4-FFF2-40B4-BE49-F238E27FC236}">
                  <a16:creationId xmlns:a16="http://schemas.microsoft.com/office/drawing/2014/main" id="{2716D058-E298-4BC4-BECC-AB604A95B8C0}"/>
                </a:ext>
              </a:extLst>
            </p:cNvPr>
            <p:cNvGrpSpPr/>
            <p:nvPr/>
          </p:nvGrpSpPr>
          <p:grpSpPr>
            <a:xfrm>
              <a:off x="22508110" y="9679586"/>
              <a:ext cx="538072" cy="499719"/>
              <a:chOff x="24071790" y="17809350"/>
              <a:chExt cx="779477" cy="723918"/>
            </a:xfrm>
            <a:solidFill>
              <a:srgbClr val="3EA8C2"/>
            </a:solidFill>
          </p:grpSpPr>
          <p:cxnSp>
            <p:nvCxnSpPr>
              <p:cNvPr id="174" name="直線コネクタ 173">
                <a:extLst>
                  <a:ext uri="{FF2B5EF4-FFF2-40B4-BE49-F238E27FC236}">
                    <a16:creationId xmlns:a16="http://schemas.microsoft.com/office/drawing/2014/main" id="{FE60A5F1-8042-494B-A664-2AD5A3C5B3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071790" y="18266569"/>
                <a:ext cx="105041" cy="266699"/>
              </a:xfrm>
              <a:prstGeom prst="line">
                <a:avLst/>
              </a:prstGeom>
              <a:grpFill/>
              <a:ln w="101600" cap="rnd">
                <a:solidFill>
                  <a:srgbClr val="1C4C66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線コネクタ 174">
                <a:extLst>
                  <a:ext uri="{FF2B5EF4-FFF2-40B4-BE49-F238E27FC236}">
                    <a16:creationId xmlns:a16="http://schemas.microsoft.com/office/drawing/2014/main" id="{5A6EF8A6-113D-40B6-B7EB-D6276D9B26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283529" y="18061827"/>
                <a:ext cx="146614" cy="372254"/>
              </a:xfrm>
              <a:prstGeom prst="line">
                <a:avLst/>
              </a:prstGeom>
              <a:grpFill/>
              <a:ln w="101600" cap="rnd">
                <a:solidFill>
                  <a:srgbClr val="1C4C66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線コネクタ 175">
                <a:extLst>
                  <a:ext uri="{FF2B5EF4-FFF2-40B4-BE49-F238E27FC236}">
                    <a16:creationId xmlns:a16="http://schemas.microsoft.com/office/drawing/2014/main" id="{28B96B44-3406-4A97-97EF-CC7E37C827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670664" y="17809350"/>
                <a:ext cx="180603" cy="458553"/>
              </a:xfrm>
              <a:prstGeom prst="line">
                <a:avLst/>
              </a:prstGeom>
              <a:grpFill/>
              <a:ln w="101600" cap="rnd">
                <a:solidFill>
                  <a:srgbClr val="1C4C66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83" name="直線コネクタ 182">
            <a:extLst>
              <a:ext uri="{FF2B5EF4-FFF2-40B4-BE49-F238E27FC236}">
                <a16:creationId xmlns:a16="http://schemas.microsoft.com/office/drawing/2014/main" id="{1465BA55-B318-4A43-A753-F12FCB1740DA}"/>
              </a:ext>
            </a:extLst>
          </p:cNvPr>
          <p:cNvCxnSpPr>
            <a:cxnSpLocks/>
          </p:cNvCxnSpPr>
          <p:nvPr/>
        </p:nvCxnSpPr>
        <p:spPr>
          <a:xfrm>
            <a:off x="24312628" y="10112911"/>
            <a:ext cx="820247" cy="1010276"/>
          </a:xfrm>
          <a:prstGeom prst="line">
            <a:avLst/>
          </a:prstGeom>
          <a:ln w="127000" cap="rnd">
            <a:solidFill>
              <a:srgbClr val="3593A9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正方形/長方形 1024">
            <a:extLst>
              <a:ext uri="{FF2B5EF4-FFF2-40B4-BE49-F238E27FC236}">
                <a16:creationId xmlns:a16="http://schemas.microsoft.com/office/drawing/2014/main" id="{574E82A2-3A00-4117-8B46-D3C30DEF0C94}"/>
              </a:ext>
            </a:extLst>
          </p:cNvPr>
          <p:cNvSpPr/>
          <p:nvPr/>
        </p:nvSpPr>
        <p:spPr>
          <a:xfrm>
            <a:off x="0" y="19173371"/>
            <a:ext cx="38100000" cy="2257879"/>
          </a:xfrm>
          <a:prstGeom prst="rect">
            <a:avLst/>
          </a:prstGeom>
          <a:solidFill>
            <a:srgbClr val="2722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台形 165">
            <a:extLst>
              <a:ext uri="{FF2B5EF4-FFF2-40B4-BE49-F238E27FC236}">
                <a16:creationId xmlns:a16="http://schemas.microsoft.com/office/drawing/2014/main" id="{DA9C54B8-20EA-4A01-913C-D908CC0FBF02}"/>
              </a:ext>
            </a:extLst>
          </p:cNvPr>
          <p:cNvSpPr/>
          <p:nvPr/>
        </p:nvSpPr>
        <p:spPr>
          <a:xfrm rot="9485952">
            <a:off x="23474860" y="7733974"/>
            <a:ext cx="1137623" cy="1806346"/>
          </a:xfrm>
          <a:prstGeom prst="trapezoid">
            <a:avLst>
              <a:gd name="adj" fmla="val 38330"/>
            </a:avLst>
          </a:prstGeom>
          <a:solidFill>
            <a:srgbClr val="C0B2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楕円 166">
            <a:extLst>
              <a:ext uri="{FF2B5EF4-FFF2-40B4-BE49-F238E27FC236}">
                <a16:creationId xmlns:a16="http://schemas.microsoft.com/office/drawing/2014/main" id="{B2B88D32-3864-4AC2-96A7-3A868C88887C}"/>
              </a:ext>
            </a:extLst>
          </p:cNvPr>
          <p:cNvSpPr/>
          <p:nvPr/>
        </p:nvSpPr>
        <p:spPr>
          <a:xfrm>
            <a:off x="22882714" y="6899670"/>
            <a:ext cx="1473712" cy="1473712"/>
          </a:xfrm>
          <a:prstGeom prst="ellipse">
            <a:avLst/>
          </a:prstGeom>
          <a:solidFill>
            <a:srgbClr val="1334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87" name="グループ化 186">
            <a:extLst>
              <a:ext uri="{FF2B5EF4-FFF2-40B4-BE49-F238E27FC236}">
                <a16:creationId xmlns:a16="http://schemas.microsoft.com/office/drawing/2014/main" id="{39AD7183-6EAC-4C02-8C8B-664DDAE57D57}"/>
              </a:ext>
            </a:extLst>
          </p:cNvPr>
          <p:cNvGrpSpPr/>
          <p:nvPr/>
        </p:nvGrpSpPr>
        <p:grpSpPr>
          <a:xfrm>
            <a:off x="23076730" y="7230011"/>
            <a:ext cx="463178" cy="503875"/>
            <a:chOff x="23343430" y="7230011"/>
            <a:chExt cx="463178" cy="503875"/>
          </a:xfrm>
        </p:grpSpPr>
        <p:sp>
          <p:nvSpPr>
            <p:cNvPr id="168" name="フリーフォーム: 図形 167">
              <a:extLst>
                <a:ext uri="{FF2B5EF4-FFF2-40B4-BE49-F238E27FC236}">
                  <a16:creationId xmlns:a16="http://schemas.microsoft.com/office/drawing/2014/main" id="{C3FE40F0-82CE-4E81-A32C-8B3F981A5677}"/>
                </a:ext>
              </a:extLst>
            </p:cNvPr>
            <p:cNvSpPr/>
            <p:nvPr/>
          </p:nvSpPr>
          <p:spPr>
            <a:xfrm>
              <a:off x="23470963" y="7262159"/>
              <a:ext cx="314330" cy="438262"/>
            </a:xfrm>
            <a:custGeom>
              <a:avLst/>
              <a:gdLst>
                <a:gd name="connsiteX0" fmla="*/ 115244 w 570598"/>
                <a:gd name="connsiteY0" fmla="*/ 0 h 676446"/>
                <a:gd name="connsiteX1" fmla="*/ 133840 w 570598"/>
                <a:gd name="connsiteY1" fmla="*/ 13906 h 676446"/>
                <a:gd name="connsiteX2" fmla="*/ 545012 w 570598"/>
                <a:gd name="connsiteY2" fmla="*/ 564979 h 676446"/>
                <a:gd name="connsiteX3" fmla="*/ 570598 w 570598"/>
                <a:gd name="connsiteY3" fmla="*/ 634888 h 676446"/>
                <a:gd name="connsiteX4" fmla="*/ 551508 w 570598"/>
                <a:gd name="connsiteY4" fmla="*/ 645249 h 676446"/>
                <a:gd name="connsiteX5" fmla="*/ 396984 w 570598"/>
                <a:gd name="connsiteY5" fmla="*/ 676446 h 676446"/>
                <a:gd name="connsiteX6" fmla="*/ 0 w 570598"/>
                <a:gd name="connsiteY6" fmla="*/ 279462 h 676446"/>
                <a:gd name="connsiteX7" fmla="*/ 67798 w 570598"/>
                <a:gd name="connsiteY7" fmla="*/ 57505 h 676446"/>
                <a:gd name="connsiteX0" fmla="*/ 0 w 570598"/>
                <a:gd name="connsiteY0" fmla="*/ 279462 h 767886"/>
                <a:gd name="connsiteX1" fmla="*/ 67798 w 570598"/>
                <a:gd name="connsiteY1" fmla="*/ 57505 h 767886"/>
                <a:gd name="connsiteX2" fmla="*/ 115244 w 570598"/>
                <a:gd name="connsiteY2" fmla="*/ 0 h 767886"/>
                <a:gd name="connsiteX3" fmla="*/ 133840 w 570598"/>
                <a:gd name="connsiteY3" fmla="*/ 13906 h 767886"/>
                <a:gd name="connsiteX4" fmla="*/ 545012 w 570598"/>
                <a:gd name="connsiteY4" fmla="*/ 564979 h 767886"/>
                <a:gd name="connsiteX5" fmla="*/ 570598 w 570598"/>
                <a:gd name="connsiteY5" fmla="*/ 634888 h 767886"/>
                <a:gd name="connsiteX6" fmla="*/ 551508 w 570598"/>
                <a:gd name="connsiteY6" fmla="*/ 645249 h 767886"/>
                <a:gd name="connsiteX7" fmla="*/ 488424 w 570598"/>
                <a:gd name="connsiteY7" fmla="*/ 767886 h 767886"/>
                <a:gd name="connsiteX0" fmla="*/ 0 w 502800"/>
                <a:gd name="connsiteY0" fmla="*/ 57505 h 767886"/>
                <a:gd name="connsiteX1" fmla="*/ 47446 w 502800"/>
                <a:gd name="connsiteY1" fmla="*/ 0 h 767886"/>
                <a:gd name="connsiteX2" fmla="*/ 66042 w 502800"/>
                <a:gd name="connsiteY2" fmla="*/ 13906 h 767886"/>
                <a:gd name="connsiteX3" fmla="*/ 477214 w 502800"/>
                <a:gd name="connsiteY3" fmla="*/ 564979 h 767886"/>
                <a:gd name="connsiteX4" fmla="*/ 502800 w 502800"/>
                <a:gd name="connsiteY4" fmla="*/ 634888 h 767886"/>
                <a:gd name="connsiteX5" fmla="*/ 483710 w 502800"/>
                <a:gd name="connsiteY5" fmla="*/ 645249 h 767886"/>
                <a:gd name="connsiteX6" fmla="*/ 420626 w 502800"/>
                <a:gd name="connsiteY6" fmla="*/ 767886 h 767886"/>
                <a:gd name="connsiteX0" fmla="*/ 0 w 455354"/>
                <a:gd name="connsiteY0" fmla="*/ 0 h 767886"/>
                <a:gd name="connsiteX1" fmla="*/ 18596 w 455354"/>
                <a:gd name="connsiteY1" fmla="*/ 13906 h 767886"/>
                <a:gd name="connsiteX2" fmla="*/ 429768 w 455354"/>
                <a:gd name="connsiteY2" fmla="*/ 564979 h 767886"/>
                <a:gd name="connsiteX3" fmla="*/ 455354 w 455354"/>
                <a:gd name="connsiteY3" fmla="*/ 634888 h 767886"/>
                <a:gd name="connsiteX4" fmla="*/ 436264 w 455354"/>
                <a:gd name="connsiteY4" fmla="*/ 645249 h 767886"/>
                <a:gd name="connsiteX5" fmla="*/ 373180 w 455354"/>
                <a:gd name="connsiteY5" fmla="*/ 767886 h 767886"/>
                <a:gd name="connsiteX0" fmla="*/ 0 w 455354"/>
                <a:gd name="connsiteY0" fmla="*/ 0 h 645249"/>
                <a:gd name="connsiteX1" fmla="*/ 18596 w 455354"/>
                <a:gd name="connsiteY1" fmla="*/ 13906 h 645249"/>
                <a:gd name="connsiteX2" fmla="*/ 429768 w 455354"/>
                <a:gd name="connsiteY2" fmla="*/ 564979 h 645249"/>
                <a:gd name="connsiteX3" fmla="*/ 455354 w 455354"/>
                <a:gd name="connsiteY3" fmla="*/ 634888 h 645249"/>
                <a:gd name="connsiteX4" fmla="*/ 436264 w 455354"/>
                <a:gd name="connsiteY4" fmla="*/ 645249 h 645249"/>
                <a:gd name="connsiteX0" fmla="*/ 0 w 455354"/>
                <a:gd name="connsiteY0" fmla="*/ 0 h 634888"/>
                <a:gd name="connsiteX1" fmla="*/ 18596 w 455354"/>
                <a:gd name="connsiteY1" fmla="*/ 13906 h 634888"/>
                <a:gd name="connsiteX2" fmla="*/ 429768 w 455354"/>
                <a:gd name="connsiteY2" fmla="*/ 564979 h 634888"/>
                <a:gd name="connsiteX3" fmla="*/ 455354 w 455354"/>
                <a:gd name="connsiteY3" fmla="*/ 634888 h 634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5354" h="634888">
                  <a:moveTo>
                    <a:pt x="0" y="0"/>
                  </a:moveTo>
                  <a:lnTo>
                    <a:pt x="18596" y="13906"/>
                  </a:lnTo>
                  <a:cubicBezTo>
                    <a:pt x="196526" y="160747"/>
                    <a:pt x="338614" y="349469"/>
                    <a:pt x="429768" y="564979"/>
                  </a:cubicBezTo>
                  <a:lnTo>
                    <a:pt x="455354" y="634888"/>
                  </a:lnTo>
                </a:path>
              </a:pathLst>
            </a:custGeom>
            <a:noFill/>
            <a:ln w="101600" cap="rnd">
              <a:solidFill>
                <a:srgbClr val="3EA8C2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9" name="フリーフォーム: 図形 168">
              <a:extLst>
                <a:ext uri="{FF2B5EF4-FFF2-40B4-BE49-F238E27FC236}">
                  <a16:creationId xmlns:a16="http://schemas.microsoft.com/office/drawing/2014/main" id="{37570BBB-6BCE-47DB-A021-17EC4272D685}"/>
                </a:ext>
              </a:extLst>
            </p:cNvPr>
            <p:cNvSpPr/>
            <p:nvPr/>
          </p:nvSpPr>
          <p:spPr>
            <a:xfrm>
              <a:off x="23367147" y="7426651"/>
              <a:ext cx="222855" cy="271461"/>
            </a:xfrm>
            <a:custGeom>
              <a:avLst/>
              <a:gdLst>
                <a:gd name="connsiteX0" fmla="*/ 19582 w 345354"/>
                <a:gd name="connsiteY0" fmla="*/ 0 h 403914"/>
                <a:gd name="connsiteX1" fmla="*/ 109918 w 345354"/>
                <a:gd name="connsiteY1" fmla="*/ 82103 h 403914"/>
                <a:gd name="connsiteX2" fmla="*/ 342420 w 345354"/>
                <a:gd name="connsiteY2" fmla="*/ 393251 h 403914"/>
                <a:gd name="connsiteX3" fmla="*/ 345354 w 345354"/>
                <a:gd name="connsiteY3" fmla="*/ 399343 h 403914"/>
                <a:gd name="connsiteX4" fmla="*/ 300006 w 345354"/>
                <a:gd name="connsiteY4" fmla="*/ 403914 h 403914"/>
                <a:gd name="connsiteX5" fmla="*/ 0 w 345354"/>
                <a:gd name="connsiteY5" fmla="*/ 103909 h 403914"/>
                <a:gd name="connsiteX6" fmla="*/ 6096 w 345354"/>
                <a:gd name="connsiteY6" fmla="*/ 43448 h 403914"/>
                <a:gd name="connsiteX0" fmla="*/ 0 w 391446"/>
                <a:gd name="connsiteY0" fmla="*/ 103909 h 495354"/>
                <a:gd name="connsiteX1" fmla="*/ 6096 w 391446"/>
                <a:gd name="connsiteY1" fmla="*/ 43448 h 495354"/>
                <a:gd name="connsiteX2" fmla="*/ 19582 w 391446"/>
                <a:gd name="connsiteY2" fmla="*/ 0 h 495354"/>
                <a:gd name="connsiteX3" fmla="*/ 109918 w 391446"/>
                <a:gd name="connsiteY3" fmla="*/ 82103 h 495354"/>
                <a:gd name="connsiteX4" fmla="*/ 342420 w 391446"/>
                <a:gd name="connsiteY4" fmla="*/ 393251 h 495354"/>
                <a:gd name="connsiteX5" fmla="*/ 345354 w 391446"/>
                <a:gd name="connsiteY5" fmla="*/ 399343 h 495354"/>
                <a:gd name="connsiteX6" fmla="*/ 391446 w 391446"/>
                <a:gd name="connsiteY6" fmla="*/ 495354 h 495354"/>
                <a:gd name="connsiteX0" fmla="*/ 0 w 345354"/>
                <a:gd name="connsiteY0" fmla="*/ 103909 h 399343"/>
                <a:gd name="connsiteX1" fmla="*/ 6096 w 345354"/>
                <a:gd name="connsiteY1" fmla="*/ 43448 h 399343"/>
                <a:gd name="connsiteX2" fmla="*/ 19582 w 345354"/>
                <a:gd name="connsiteY2" fmla="*/ 0 h 399343"/>
                <a:gd name="connsiteX3" fmla="*/ 109918 w 345354"/>
                <a:gd name="connsiteY3" fmla="*/ 82103 h 399343"/>
                <a:gd name="connsiteX4" fmla="*/ 342420 w 345354"/>
                <a:gd name="connsiteY4" fmla="*/ 393251 h 399343"/>
                <a:gd name="connsiteX5" fmla="*/ 345354 w 345354"/>
                <a:gd name="connsiteY5" fmla="*/ 399343 h 399343"/>
                <a:gd name="connsiteX0" fmla="*/ 0 w 342420"/>
                <a:gd name="connsiteY0" fmla="*/ 103909 h 393251"/>
                <a:gd name="connsiteX1" fmla="*/ 6096 w 342420"/>
                <a:gd name="connsiteY1" fmla="*/ 43448 h 393251"/>
                <a:gd name="connsiteX2" fmla="*/ 19582 w 342420"/>
                <a:gd name="connsiteY2" fmla="*/ 0 h 393251"/>
                <a:gd name="connsiteX3" fmla="*/ 109918 w 342420"/>
                <a:gd name="connsiteY3" fmla="*/ 82103 h 393251"/>
                <a:gd name="connsiteX4" fmla="*/ 342420 w 342420"/>
                <a:gd name="connsiteY4" fmla="*/ 393251 h 393251"/>
                <a:gd name="connsiteX0" fmla="*/ 0 w 336324"/>
                <a:gd name="connsiteY0" fmla="*/ 43448 h 393251"/>
                <a:gd name="connsiteX1" fmla="*/ 13486 w 336324"/>
                <a:gd name="connsiteY1" fmla="*/ 0 h 393251"/>
                <a:gd name="connsiteX2" fmla="*/ 103822 w 336324"/>
                <a:gd name="connsiteY2" fmla="*/ 82103 h 393251"/>
                <a:gd name="connsiteX3" fmla="*/ 336324 w 336324"/>
                <a:gd name="connsiteY3" fmla="*/ 393251 h 393251"/>
                <a:gd name="connsiteX0" fmla="*/ 0 w 322838"/>
                <a:gd name="connsiteY0" fmla="*/ 0 h 393251"/>
                <a:gd name="connsiteX1" fmla="*/ 90336 w 322838"/>
                <a:gd name="connsiteY1" fmla="*/ 82103 h 393251"/>
                <a:gd name="connsiteX2" fmla="*/ 322838 w 322838"/>
                <a:gd name="connsiteY2" fmla="*/ 393251 h 393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2838" h="393251">
                  <a:moveTo>
                    <a:pt x="0" y="0"/>
                  </a:moveTo>
                  <a:lnTo>
                    <a:pt x="90336" y="82103"/>
                  </a:lnTo>
                  <a:cubicBezTo>
                    <a:pt x="181962" y="173729"/>
                    <a:pt x="260482" y="278463"/>
                    <a:pt x="322838" y="393251"/>
                  </a:cubicBezTo>
                </a:path>
              </a:pathLst>
            </a:custGeom>
            <a:noFill/>
            <a:ln w="101600" cap="rnd">
              <a:solidFill>
                <a:srgbClr val="3EA8C2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フリーフォーム: 図形 169">
              <a:extLst>
                <a:ext uri="{FF2B5EF4-FFF2-40B4-BE49-F238E27FC236}">
                  <a16:creationId xmlns:a16="http://schemas.microsoft.com/office/drawing/2014/main" id="{98A6BA06-6992-4D22-9F57-DA2407457755}"/>
                </a:ext>
              </a:extLst>
            </p:cNvPr>
            <p:cNvSpPr/>
            <p:nvPr/>
          </p:nvSpPr>
          <p:spPr>
            <a:xfrm>
              <a:off x="23343430" y="7230011"/>
              <a:ext cx="354501" cy="387072"/>
            </a:xfrm>
            <a:custGeom>
              <a:avLst/>
              <a:gdLst>
                <a:gd name="connsiteX0" fmla="*/ 513548 w 513548"/>
                <a:gd name="connsiteY0" fmla="*/ 0 h 560732"/>
                <a:gd name="connsiteX1" fmla="*/ 503022 w 513548"/>
                <a:gd name="connsiteY1" fmla="*/ 104401 h 560732"/>
                <a:gd name="connsiteX2" fmla="*/ 51926 w 513548"/>
                <a:gd name="connsiteY2" fmla="*/ 555498 h 560732"/>
                <a:gd name="connsiteX3" fmla="*/ 0 w 513548"/>
                <a:gd name="connsiteY3" fmla="*/ 560732 h 560732"/>
                <a:gd name="connsiteX4" fmla="*/ 26904 w 513548"/>
                <a:gd name="connsiteY4" fmla="*/ 504883 h 560732"/>
                <a:gd name="connsiteX5" fmla="*/ 450852 w 513548"/>
                <a:gd name="connsiteY5" fmla="*/ 38087 h 560732"/>
                <a:gd name="connsiteX0" fmla="*/ 51926 w 594462"/>
                <a:gd name="connsiteY0" fmla="*/ 555498 h 560732"/>
                <a:gd name="connsiteX1" fmla="*/ 0 w 594462"/>
                <a:gd name="connsiteY1" fmla="*/ 560732 h 560732"/>
                <a:gd name="connsiteX2" fmla="*/ 26904 w 594462"/>
                <a:gd name="connsiteY2" fmla="*/ 504883 h 560732"/>
                <a:gd name="connsiteX3" fmla="*/ 450852 w 594462"/>
                <a:gd name="connsiteY3" fmla="*/ 38087 h 560732"/>
                <a:gd name="connsiteX4" fmla="*/ 513548 w 594462"/>
                <a:gd name="connsiteY4" fmla="*/ 0 h 560732"/>
                <a:gd name="connsiteX5" fmla="*/ 594462 w 594462"/>
                <a:gd name="connsiteY5" fmla="*/ 195841 h 560732"/>
                <a:gd name="connsiteX0" fmla="*/ 51926 w 513548"/>
                <a:gd name="connsiteY0" fmla="*/ 555498 h 560732"/>
                <a:gd name="connsiteX1" fmla="*/ 0 w 513548"/>
                <a:gd name="connsiteY1" fmla="*/ 560732 h 560732"/>
                <a:gd name="connsiteX2" fmla="*/ 26904 w 513548"/>
                <a:gd name="connsiteY2" fmla="*/ 504883 h 560732"/>
                <a:gd name="connsiteX3" fmla="*/ 450852 w 513548"/>
                <a:gd name="connsiteY3" fmla="*/ 38087 h 560732"/>
                <a:gd name="connsiteX4" fmla="*/ 513548 w 513548"/>
                <a:gd name="connsiteY4" fmla="*/ 0 h 560732"/>
                <a:gd name="connsiteX0" fmla="*/ 0 w 513548"/>
                <a:gd name="connsiteY0" fmla="*/ 560732 h 560732"/>
                <a:gd name="connsiteX1" fmla="*/ 26904 w 513548"/>
                <a:gd name="connsiteY1" fmla="*/ 504883 h 560732"/>
                <a:gd name="connsiteX2" fmla="*/ 450852 w 513548"/>
                <a:gd name="connsiteY2" fmla="*/ 38087 h 560732"/>
                <a:gd name="connsiteX3" fmla="*/ 513548 w 513548"/>
                <a:gd name="connsiteY3" fmla="*/ 0 h 560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3548" h="560732">
                  <a:moveTo>
                    <a:pt x="0" y="560732"/>
                  </a:moveTo>
                  <a:lnTo>
                    <a:pt x="26904" y="504883"/>
                  </a:lnTo>
                  <a:cubicBezTo>
                    <a:pt x="128818" y="317276"/>
                    <a:pt x="274756" y="157056"/>
                    <a:pt x="450852" y="38087"/>
                  </a:cubicBezTo>
                  <a:lnTo>
                    <a:pt x="513548" y="0"/>
                  </a:lnTo>
                </a:path>
              </a:pathLst>
            </a:custGeom>
            <a:noFill/>
            <a:ln w="101600" cap="rnd">
              <a:solidFill>
                <a:srgbClr val="3EA8C2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1" name="フリーフォーム: 図形 170">
              <a:extLst>
                <a:ext uri="{FF2B5EF4-FFF2-40B4-BE49-F238E27FC236}">
                  <a16:creationId xmlns:a16="http://schemas.microsoft.com/office/drawing/2014/main" id="{C07C2C7A-EDA7-46B0-AA1E-15213B035F73}"/>
                </a:ext>
              </a:extLst>
            </p:cNvPr>
            <p:cNvSpPr/>
            <p:nvPr/>
          </p:nvSpPr>
          <p:spPr>
            <a:xfrm>
              <a:off x="23422433" y="7381921"/>
              <a:ext cx="384175" cy="351965"/>
            </a:xfrm>
            <a:custGeom>
              <a:avLst/>
              <a:gdLst>
                <a:gd name="connsiteX0" fmla="*/ 556534 w 556534"/>
                <a:gd name="connsiteY0" fmla="*/ 0 h 509874"/>
                <a:gd name="connsiteX1" fmla="*/ 551630 w 556534"/>
                <a:gd name="connsiteY1" fmla="*/ 48643 h 509874"/>
                <a:gd name="connsiteX2" fmla="*/ 100534 w 556534"/>
                <a:gd name="connsiteY2" fmla="*/ 499739 h 509874"/>
                <a:gd name="connsiteX3" fmla="*/ 0 w 556534"/>
                <a:gd name="connsiteY3" fmla="*/ 509874 h 509874"/>
                <a:gd name="connsiteX4" fmla="*/ 13762 w 556534"/>
                <a:gd name="connsiteY4" fmla="*/ 487221 h 509874"/>
                <a:gd name="connsiteX5" fmla="*/ 543094 w 556534"/>
                <a:gd name="connsiteY5" fmla="*/ 6475 h 509874"/>
                <a:gd name="connsiteX0" fmla="*/ 100534 w 643070"/>
                <a:gd name="connsiteY0" fmla="*/ 499739 h 509874"/>
                <a:gd name="connsiteX1" fmla="*/ 0 w 643070"/>
                <a:gd name="connsiteY1" fmla="*/ 509874 h 509874"/>
                <a:gd name="connsiteX2" fmla="*/ 13762 w 643070"/>
                <a:gd name="connsiteY2" fmla="*/ 487221 h 509874"/>
                <a:gd name="connsiteX3" fmla="*/ 543094 w 643070"/>
                <a:gd name="connsiteY3" fmla="*/ 6475 h 509874"/>
                <a:gd name="connsiteX4" fmla="*/ 556534 w 643070"/>
                <a:gd name="connsiteY4" fmla="*/ 0 h 509874"/>
                <a:gd name="connsiteX5" fmla="*/ 643070 w 643070"/>
                <a:gd name="connsiteY5" fmla="*/ 140083 h 509874"/>
                <a:gd name="connsiteX0" fmla="*/ 0 w 643070"/>
                <a:gd name="connsiteY0" fmla="*/ 509874 h 509874"/>
                <a:gd name="connsiteX1" fmla="*/ 13762 w 643070"/>
                <a:gd name="connsiteY1" fmla="*/ 487221 h 509874"/>
                <a:gd name="connsiteX2" fmla="*/ 543094 w 643070"/>
                <a:gd name="connsiteY2" fmla="*/ 6475 h 509874"/>
                <a:gd name="connsiteX3" fmla="*/ 556534 w 643070"/>
                <a:gd name="connsiteY3" fmla="*/ 0 h 509874"/>
                <a:gd name="connsiteX4" fmla="*/ 643070 w 643070"/>
                <a:gd name="connsiteY4" fmla="*/ 140083 h 509874"/>
                <a:gd name="connsiteX0" fmla="*/ 0 w 556534"/>
                <a:gd name="connsiteY0" fmla="*/ 509874 h 509874"/>
                <a:gd name="connsiteX1" fmla="*/ 13762 w 556534"/>
                <a:gd name="connsiteY1" fmla="*/ 487221 h 509874"/>
                <a:gd name="connsiteX2" fmla="*/ 543094 w 556534"/>
                <a:gd name="connsiteY2" fmla="*/ 6475 h 509874"/>
                <a:gd name="connsiteX3" fmla="*/ 556534 w 556534"/>
                <a:gd name="connsiteY3" fmla="*/ 0 h 509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6534" h="509874">
                  <a:moveTo>
                    <a:pt x="0" y="509874"/>
                  </a:moveTo>
                  <a:lnTo>
                    <a:pt x="13762" y="487221"/>
                  </a:lnTo>
                  <a:cubicBezTo>
                    <a:pt x="148668" y="287532"/>
                    <a:pt x="330354" y="122042"/>
                    <a:pt x="543094" y="6475"/>
                  </a:cubicBezTo>
                  <a:lnTo>
                    <a:pt x="556534" y="0"/>
                  </a:lnTo>
                </a:path>
              </a:pathLst>
            </a:custGeom>
            <a:noFill/>
            <a:ln w="101600" cap="rnd">
              <a:solidFill>
                <a:srgbClr val="3EA8C2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31" name="グループ化 1030">
            <a:extLst>
              <a:ext uri="{FF2B5EF4-FFF2-40B4-BE49-F238E27FC236}">
                <a16:creationId xmlns:a16="http://schemas.microsoft.com/office/drawing/2014/main" id="{8F6ACC0D-0325-4791-9DC6-1E7286F787FC}"/>
              </a:ext>
            </a:extLst>
          </p:cNvPr>
          <p:cNvGrpSpPr/>
          <p:nvPr/>
        </p:nvGrpSpPr>
        <p:grpSpPr>
          <a:xfrm>
            <a:off x="22812235" y="8328540"/>
            <a:ext cx="1836555" cy="2838566"/>
            <a:chOff x="22812235" y="8328540"/>
            <a:chExt cx="1836555" cy="2838566"/>
          </a:xfrm>
        </p:grpSpPr>
        <p:sp>
          <p:nvSpPr>
            <p:cNvPr id="172" name="フリーフォーム: 図形 171">
              <a:extLst>
                <a:ext uri="{FF2B5EF4-FFF2-40B4-BE49-F238E27FC236}">
                  <a16:creationId xmlns:a16="http://schemas.microsoft.com/office/drawing/2014/main" id="{35937525-9252-4F3E-821A-C7686F7F50AA}"/>
                </a:ext>
              </a:extLst>
            </p:cNvPr>
            <p:cNvSpPr/>
            <p:nvPr/>
          </p:nvSpPr>
          <p:spPr>
            <a:xfrm rot="20785211">
              <a:off x="23625366" y="8328540"/>
              <a:ext cx="1023424" cy="1068195"/>
            </a:xfrm>
            <a:custGeom>
              <a:avLst/>
              <a:gdLst>
                <a:gd name="connsiteX0" fmla="*/ 1482581 w 1482581"/>
                <a:gd name="connsiteY0" fmla="*/ 0 h 1547440"/>
                <a:gd name="connsiteX1" fmla="*/ 1445348 w 1482581"/>
                <a:gd name="connsiteY1" fmla="*/ 1374312 h 1547440"/>
                <a:gd name="connsiteX2" fmla="*/ 1079317 w 1482581"/>
                <a:gd name="connsiteY2" fmla="*/ 1547440 h 1547440"/>
                <a:gd name="connsiteX3" fmla="*/ 1117275 w 1482581"/>
                <a:gd name="connsiteY3" fmla="*/ 1134396 h 1547440"/>
                <a:gd name="connsiteX4" fmla="*/ 47963 w 1482581"/>
                <a:gd name="connsiteY4" fmla="*/ 1134396 h 1547440"/>
                <a:gd name="connsiteX5" fmla="*/ 52723 w 1482581"/>
                <a:gd name="connsiteY5" fmla="*/ 1078898 h 1547440"/>
                <a:gd name="connsiteX6" fmla="*/ 38220 w 1482581"/>
                <a:gd name="connsiteY6" fmla="*/ 852507 h 1547440"/>
                <a:gd name="connsiteX7" fmla="*/ 0 w 1482581"/>
                <a:gd name="connsiteY7" fmla="*/ 708989 h 1547440"/>
                <a:gd name="connsiteX8" fmla="*/ 11988 w 1482581"/>
                <a:gd name="connsiteY8" fmla="*/ 698438 h 1547440"/>
                <a:gd name="connsiteX9" fmla="*/ 324821 w 1482581"/>
                <a:gd name="connsiteY9" fmla="*/ 146099 h 1547440"/>
                <a:gd name="connsiteX10" fmla="*/ 346737 w 1482581"/>
                <a:gd name="connsiteY10" fmla="*/ 29987 h 1547440"/>
                <a:gd name="connsiteX11" fmla="*/ 349309 w 1482581"/>
                <a:gd name="connsiteY11" fmla="*/ 0 h 154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82581" h="1547440">
                  <a:moveTo>
                    <a:pt x="1482581" y="0"/>
                  </a:moveTo>
                  <a:lnTo>
                    <a:pt x="1445348" y="1374312"/>
                  </a:lnTo>
                  <a:lnTo>
                    <a:pt x="1079317" y="1547440"/>
                  </a:lnTo>
                  <a:lnTo>
                    <a:pt x="1117275" y="1134396"/>
                  </a:lnTo>
                  <a:lnTo>
                    <a:pt x="47963" y="1134396"/>
                  </a:lnTo>
                  <a:lnTo>
                    <a:pt x="52723" y="1078898"/>
                  </a:lnTo>
                  <a:cubicBezTo>
                    <a:pt x="55421" y="1002252"/>
                    <a:pt x="50396" y="926478"/>
                    <a:pt x="38220" y="852507"/>
                  </a:cubicBezTo>
                  <a:lnTo>
                    <a:pt x="0" y="708989"/>
                  </a:lnTo>
                  <a:lnTo>
                    <a:pt x="11988" y="698438"/>
                  </a:lnTo>
                  <a:cubicBezTo>
                    <a:pt x="161002" y="552280"/>
                    <a:pt x="272201" y="363938"/>
                    <a:pt x="324821" y="146099"/>
                  </a:cubicBezTo>
                  <a:cubicBezTo>
                    <a:pt x="334176" y="107372"/>
                    <a:pt x="341458" y="68629"/>
                    <a:pt x="346737" y="29987"/>
                  </a:cubicBezTo>
                  <a:lnTo>
                    <a:pt x="349309" y="0"/>
                  </a:lnTo>
                  <a:close/>
                </a:path>
              </a:pathLst>
            </a:custGeom>
            <a:solidFill>
              <a:srgbClr val="FBF8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フリーフォーム: 図形 177">
              <a:extLst>
                <a:ext uri="{FF2B5EF4-FFF2-40B4-BE49-F238E27FC236}">
                  <a16:creationId xmlns:a16="http://schemas.microsoft.com/office/drawing/2014/main" id="{32F5CF17-D2D2-4C52-AB4F-1779D93A127D}"/>
                </a:ext>
              </a:extLst>
            </p:cNvPr>
            <p:cNvSpPr/>
            <p:nvPr/>
          </p:nvSpPr>
          <p:spPr>
            <a:xfrm>
              <a:off x="22812235" y="8794749"/>
              <a:ext cx="1244760" cy="2372357"/>
            </a:xfrm>
            <a:custGeom>
              <a:avLst/>
              <a:gdLst>
                <a:gd name="connsiteX0" fmla="*/ 1482396 w 1803220"/>
                <a:gd name="connsiteY0" fmla="*/ 0 h 3436712"/>
                <a:gd name="connsiteX1" fmla="*/ 1803220 w 1803220"/>
                <a:gd name="connsiteY1" fmla="*/ 320824 h 3436712"/>
                <a:gd name="connsiteX2" fmla="*/ 1796702 w 1803220"/>
                <a:gd name="connsiteY2" fmla="*/ 385482 h 3436712"/>
                <a:gd name="connsiteX3" fmla="*/ 1789266 w 1803220"/>
                <a:gd name="connsiteY3" fmla="*/ 409436 h 3436712"/>
                <a:gd name="connsiteX4" fmla="*/ 1791742 w 1803220"/>
                <a:gd name="connsiteY4" fmla="*/ 410188 h 3436712"/>
                <a:gd name="connsiteX5" fmla="*/ 1245790 w 1803220"/>
                <a:gd name="connsiteY5" fmla="*/ 2978904 h 3436712"/>
                <a:gd name="connsiteX6" fmla="*/ 1238396 w 1803220"/>
                <a:gd name="connsiteY6" fmla="*/ 2976020 h 3436712"/>
                <a:gd name="connsiteX7" fmla="*/ 1215306 w 1803220"/>
                <a:gd name="connsiteY7" fmla="*/ 3050406 h 3436712"/>
                <a:gd name="connsiteX8" fmla="*/ 632508 w 1803220"/>
                <a:gd name="connsiteY8" fmla="*/ 3436712 h 3436712"/>
                <a:gd name="connsiteX9" fmla="*/ 0 w 1803220"/>
                <a:gd name="connsiteY9" fmla="*/ 2804206 h 3436712"/>
                <a:gd name="connsiteX10" fmla="*/ 49706 w 1803220"/>
                <a:gd name="connsiteY10" fmla="*/ 2558006 h 3436712"/>
                <a:gd name="connsiteX11" fmla="*/ 85938 w 1803220"/>
                <a:gd name="connsiteY11" fmla="*/ 2491256 h 3436712"/>
                <a:gd name="connsiteX12" fmla="*/ 83604 w 1803220"/>
                <a:gd name="connsiteY12" fmla="*/ 2490102 h 3436712"/>
                <a:gd name="connsiteX13" fmla="*/ 1175654 w 1803220"/>
                <a:gd name="connsiteY13" fmla="*/ 223015 h 3436712"/>
                <a:gd name="connsiteX14" fmla="*/ 1178146 w 1803220"/>
                <a:gd name="connsiteY14" fmla="*/ 223772 h 3436712"/>
                <a:gd name="connsiteX15" fmla="*/ 1186784 w 1803220"/>
                <a:gd name="connsiteY15" fmla="*/ 195945 h 3436712"/>
                <a:gd name="connsiteX16" fmla="*/ 1482396 w 1803220"/>
                <a:gd name="connsiteY16" fmla="*/ 0 h 3436712"/>
                <a:gd name="connsiteX0" fmla="*/ 1482396 w 1803220"/>
                <a:gd name="connsiteY0" fmla="*/ 0 h 3436712"/>
                <a:gd name="connsiteX1" fmla="*/ 1803220 w 1803220"/>
                <a:gd name="connsiteY1" fmla="*/ 320824 h 3436712"/>
                <a:gd name="connsiteX2" fmla="*/ 1796702 w 1803220"/>
                <a:gd name="connsiteY2" fmla="*/ 385482 h 3436712"/>
                <a:gd name="connsiteX3" fmla="*/ 1789266 w 1803220"/>
                <a:gd name="connsiteY3" fmla="*/ 409436 h 3436712"/>
                <a:gd name="connsiteX4" fmla="*/ 1791742 w 1803220"/>
                <a:gd name="connsiteY4" fmla="*/ 410188 h 3436712"/>
                <a:gd name="connsiteX5" fmla="*/ 1238396 w 1803220"/>
                <a:gd name="connsiteY5" fmla="*/ 2976020 h 3436712"/>
                <a:gd name="connsiteX6" fmla="*/ 1215306 w 1803220"/>
                <a:gd name="connsiteY6" fmla="*/ 3050406 h 3436712"/>
                <a:gd name="connsiteX7" fmla="*/ 632508 w 1803220"/>
                <a:gd name="connsiteY7" fmla="*/ 3436712 h 3436712"/>
                <a:gd name="connsiteX8" fmla="*/ 0 w 1803220"/>
                <a:gd name="connsiteY8" fmla="*/ 2804206 h 3436712"/>
                <a:gd name="connsiteX9" fmla="*/ 49706 w 1803220"/>
                <a:gd name="connsiteY9" fmla="*/ 2558006 h 3436712"/>
                <a:gd name="connsiteX10" fmla="*/ 85938 w 1803220"/>
                <a:gd name="connsiteY10" fmla="*/ 2491256 h 3436712"/>
                <a:gd name="connsiteX11" fmla="*/ 83604 w 1803220"/>
                <a:gd name="connsiteY11" fmla="*/ 2490102 h 3436712"/>
                <a:gd name="connsiteX12" fmla="*/ 1175654 w 1803220"/>
                <a:gd name="connsiteY12" fmla="*/ 223015 h 3436712"/>
                <a:gd name="connsiteX13" fmla="*/ 1178146 w 1803220"/>
                <a:gd name="connsiteY13" fmla="*/ 223772 h 3436712"/>
                <a:gd name="connsiteX14" fmla="*/ 1186784 w 1803220"/>
                <a:gd name="connsiteY14" fmla="*/ 195945 h 3436712"/>
                <a:gd name="connsiteX15" fmla="*/ 1482396 w 1803220"/>
                <a:gd name="connsiteY15" fmla="*/ 0 h 3436712"/>
                <a:gd name="connsiteX0" fmla="*/ 1482396 w 1803220"/>
                <a:gd name="connsiteY0" fmla="*/ 0 h 3436712"/>
                <a:gd name="connsiteX1" fmla="*/ 1803220 w 1803220"/>
                <a:gd name="connsiteY1" fmla="*/ 320824 h 3436712"/>
                <a:gd name="connsiteX2" fmla="*/ 1796702 w 1803220"/>
                <a:gd name="connsiteY2" fmla="*/ 385482 h 3436712"/>
                <a:gd name="connsiteX3" fmla="*/ 1789266 w 1803220"/>
                <a:gd name="connsiteY3" fmla="*/ 409436 h 3436712"/>
                <a:gd name="connsiteX4" fmla="*/ 1791742 w 1803220"/>
                <a:gd name="connsiteY4" fmla="*/ 410188 h 3436712"/>
                <a:gd name="connsiteX5" fmla="*/ 1238396 w 1803220"/>
                <a:gd name="connsiteY5" fmla="*/ 2976020 h 3436712"/>
                <a:gd name="connsiteX6" fmla="*/ 1215306 w 1803220"/>
                <a:gd name="connsiteY6" fmla="*/ 3050406 h 3436712"/>
                <a:gd name="connsiteX7" fmla="*/ 632508 w 1803220"/>
                <a:gd name="connsiteY7" fmla="*/ 3436712 h 3436712"/>
                <a:gd name="connsiteX8" fmla="*/ 0 w 1803220"/>
                <a:gd name="connsiteY8" fmla="*/ 2804206 h 3436712"/>
                <a:gd name="connsiteX9" fmla="*/ 49706 w 1803220"/>
                <a:gd name="connsiteY9" fmla="*/ 2558006 h 3436712"/>
                <a:gd name="connsiteX10" fmla="*/ 85938 w 1803220"/>
                <a:gd name="connsiteY10" fmla="*/ 2491256 h 3436712"/>
                <a:gd name="connsiteX11" fmla="*/ 1175654 w 1803220"/>
                <a:gd name="connsiteY11" fmla="*/ 223015 h 3436712"/>
                <a:gd name="connsiteX12" fmla="*/ 1178146 w 1803220"/>
                <a:gd name="connsiteY12" fmla="*/ 223772 h 3436712"/>
                <a:gd name="connsiteX13" fmla="*/ 1186784 w 1803220"/>
                <a:gd name="connsiteY13" fmla="*/ 195945 h 3436712"/>
                <a:gd name="connsiteX14" fmla="*/ 1482396 w 1803220"/>
                <a:gd name="connsiteY14" fmla="*/ 0 h 3436712"/>
                <a:gd name="connsiteX0" fmla="*/ 1482396 w 1803220"/>
                <a:gd name="connsiteY0" fmla="*/ 0 h 3436712"/>
                <a:gd name="connsiteX1" fmla="*/ 1803220 w 1803220"/>
                <a:gd name="connsiteY1" fmla="*/ 320824 h 3436712"/>
                <a:gd name="connsiteX2" fmla="*/ 1796702 w 1803220"/>
                <a:gd name="connsiteY2" fmla="*/ 385482 h 3436712"/>
                <a:gd name="connsiteX3" fmla="*/ 1789266 w 1803220"/>
                <a:gd name="connsiteY3" fmla="*/ 409436 h 3436712"/>
                <a:gd name="connsiteX4" fmla="*/ 1791742 w 1803220"/>
                <a:gd name="connsiteY4" fmla="*/ 410188 h 3436712"/>
                <a:gd name="connsiteX5" fmla="*/ 1238396 w 1803220"/>
                <a:gd name="connsiteY5" fmla="*/ 2976020 h 3436712"/>
                <a:gd name="connsiteX6" fmla="*/ 1215306 w 1803220"/>
                <a:gd name="connsiteY6" fmla="*/ 3050406 h 3436712"/>
                <a:gd name="connsiteX7" fmla="*/ 632508 w 1803220"/>
                <a:gd name="connsiteY7" fmla="*/ 3436712 h 3436712"/>
                <a:gd name="connsiteX8" fmla="*/ 0 w 1803220"/>
                <a:gd name="connsiteY8" fmla="*/ 2804206 h 3436712"/>
                <a:gd name="connsiteX9" fmla="*/ 49706 w 1803220"/>
                <a:gd name="connsiteY9" fmla="*/ 2558006 h 3436712"/>
                <a:gd name="connsiteX10" fmla="*/ 85938 w 1803220"/>
                <a:gd name="connsiteY10" fmla="*/ 2491256 h 3436712"/>
                <a:gd name="connsiteX11" fmla="*/ 1175654 w 1803220"/>
                <a:gd name="connsiteY11" fmla="*/ 223015 h 3436712"/>
                <a:gd name="connsiteX12" fmla="*/ 1178146 w 1803220"/>
                <a:gd name="connsiteY12" fmla="*/ 223772 h 3436712"/>
                <a:gd name="connsiteX13" fmla="*/ 1186784 w 1803220"/>
                <a:gd name="connsiteY13" fmla="*/ 195945 h 3436712"/>
                <a:gd name="connsiteX14" fmla="*/ 1482396 w 1803220"/>
                <a:gd name="connsiteY14" fmla="*/ 0 h 3436712"/>
                <a:gd name="connsiteX0" fmla="*/ 1482396 w 1803220"/>
                <a:gd name="connsiteY0" fmla="*/ 0 h 3436712"/>
                <a:gd name="connsiteX1" fmla="*/ 1803220 w 1803220"/>
                <a:gd name="connsiteY1" fmla="*/ 320824 h 3436712"/>
                <a:gd name="connsiteX2" fmla="*/ 1796702 w 1803220"/>
                <a:gd name="connsiteY2" fmla="*/ 385482 h 3436712"/>
                <a:gd name="connsiteX3" fmla="*/ 1789266 w 1803220"/>
                <a:gd name="connsiteY3" fmla="*/ 409436 h 3436712"/>
                <a:gd name="connsiteX4" fmla="*/ 1791742 w 1803220"/>
                <a:gd name="connsiteY4" fmla="*/ 410188 h 3436712"/>
                <a:gd name="connsiteX5" fmla="*/ 1238396 w 1803220"/>
                <a:gd name="connsiteY5" fmla="*/ 2976020 h 3436712"/>
                <a:gd name="connsiteX6" fmla="*/ 1215306 w 1803220"/>
                <a:gd name="connsiteY6" fmla="*/ 3050406 h 3436712"/>
                <a:gd name="connsiteX7" fmla="*/ 632508 w 1803220"/>
                <a:gd name="connsiteY7" fmla="*/ 3436712 h 3436712"/>
                <a:gd name="connsiteX8" fmla="*/ 0 w 1803220"/>
                <a:gd name="connsiteY8" fmla="*/ 2804206 h 3436712"/>
                <a:gd name="connsiteX9" fmla="*/ 49706 w 1803220"/>
                <a:gd name="connsiteY9" fmla="*/ 2558006 h 3436712"/>
                <a:gd name="connsiteX10" fmla="*/ 1175654 w 1803220"/>
                <a:gd name="connsiteY10" fmla="*/ 223015 h 3436712"/>
                <a:gd name="connsiteX11" fmla="*/ 1178146 w 1803220"/>
                <a:gd name="connsiteY11" fmla="*/ 223772 h 3436712"/>
                <a:gd name="connsiteX12" fmla="*/ 1186784 w 1803220"/>
                <a:gd name="connsiteY12" fmla="*/ 195945 h 3436712"/>
                <a:gd name="connsiteX13" fmla="*/ 1482396 w 1803220"/>
                <a:gd name="connsiteY13" fmla="*/ 0 h 3436712"/>
                <a:gd name="connsiteX0" fmla="*/ 1482396 w 1803220"/>
                <a:gd name="connsiteY0" fmla="*/ 0 h 3436712"/>
                <a:gd name="connsiteX1" fmla="*/ 1803220 w 1803220"/>
                <a:gd name="connsiteY1" fmla="*/ 320824 h 3436712"/>
                <a:gd name="connsiteX2" fmla="*/ 1796702 w 1803220"/>
                <a:gd name="connsiteY2" fmla="*/ 385482 h 3436712"/>
                <a:gd name="connsiteX3" fmla="*/ 1789266 w 1803220"/>
                <a:gd name="connsiteY3" fmla="*/ 409436 h 3436712"/>
                <a:gd name="connsiteX4" fmla="*/ 1238396 w 1803220"/>
                <a:gd name="connsiteY4" fmla="*/ 2976020 h 3436712"/>
                <a:gd name="connsiteX5" fmla="*/ 1215306 w 1803220"/>
                <a:gd name="connsiteY5" fmla="*/ 3050406 h 3436712"/>
                <a:gd name="connsiteX6" fmla="*/ 632508 w 1803220"/>
                <a:gd name="connsiteY6" fmla="*/ 3436712 h 3436712"/>
                <a:gd name="connsiteX7" fmla="*/ 0 w 1803220"/>
                <a:gd name="connsiteY7" fmla="*/ 2804206 h 3436712"/>
                <a:gd name="connsiteX8" fmla="*/ 49706 w 1803220"/>
                <a:gd name="connsiteY8" fmla="*/ 2558006 h 3436712"/>
                <a:gd name="connsiteX9" fmla="*/ 1175654 w 1803220"/>
                <a:gd name="connsiteY9" fmla="*/ 223015 h 3436712"/>
                <a:gd name="connsiteX10" fmla="*/ 1178146 w 1803220"/>
                <a:gd name="connsiteY10" fmla="*/ 223772 h 3436712"/>
                <a:gd name="connsiteX11" fmla="*/ 1186784 w 1803220"/>
                <a:gd name="connsiteY11" fmla="*/ 195945 h 3436712"/>
                <a:gd name="connsiteX12" fmla="*/ 1482396 w 1803220"/>
                <a:gd name="connsiteY12" fmla="*/ 0 h 3436712"/>
                <a:gd name="connsiteX0" fmla="*/ 1482396 w 1803220"/>
                <a:gd name="connsiteY0" fmla="*/ 0 h 3436712"/>
                <a:gd name="connsiteX1" fmla="*/ 1803220 w 1803220"/>
                <a:gd name="connsiteY1" fmla="*/ 320824 h 3436712"/>
                <a:gd name="connsiteX2" fmla="*/ 1796702 w 1803220"/>
                <a:gd name="connsiteY2" fmla="*/ 385482 h 3436712"/>
                <a:gd name="connsiteX3" fmla="*/ 1238396 w 1803220"/>
                <a:gd name="connsiteY3" fmla="*/ 2976020 h 3436712"/>
                <a:gd name="connsiteX4" fmla="*/ 1215306 w 1803220"/>
                <a:gd name="connsiteY4" fmla="*/ 3050406 h 3436712"/>
                <a:gd name="connsiteX5" fmla="*/ 632508 w 1803220"/>
                <a:gd name="connsiteY5" fmla="*/ 3436712 h 3436712"/>
                <a:gd name="connsiteX6" fmla="*/ 0 w 1803220"/>
                <a:gd name="connsiteY6" fmla="*/ 2804206 h 3436712"/>
                <a:gd name="connsiteX7" fmla="*/ 49706 w 1803220"/>
                <a:gd name="connsiteY7" fmla="*/ 2558006 h 3436712"/>
                <a:gd name="connsiteX8" fmla="*/ 1175654 w 1803220"/>
                <a:gd name="connsiteY8" fmla="*/ 223015 h 3436712"/>
                <a:gd name="connsiteX9" fmla="*/ 1178146 w 1803220"/>
                <a:gd name="connsiteY9" fmla="*/ 223772 h 3436712"/>
                <a:gd name="connsiteX10" fmla="*/ 1186784 w 1803220"/>
                <a:gd name="connsiteY10" fmla="*/ 195945 h 3436712"/>
                <a:gd name="connsiteX11" fmla="*/ 1482396 w 1803220"/>
                <a:gd name="connsiteY11" fmla="*/ 0 h 3436712"/>
                <a:gd name="connsiteX0" fmla="*/ 1482396 w 1803220"/>
                <a:gd name="connsiteY0" fmla="*/ 0 h 3436712"/>
                <a:gd name="connsiteX1" fmla="*/ 1803220 w 1803220"/>
                <a:gd name="connsiteY1" fmla="*/ 320824 h 3436712"/>
                <a:gd name="connsiteX2" fmla="*/ 1796702 w 1803220"/>
                <a:gd name="connsiteY2" fmla="*/ 385482 h 3436712"/>
                <a:gd name="connsiteX3" fmla="*/ 1238396 w 1803220"/>
                <a:gd name="connsiteY3" fmla="*/ 2976020 h 3436712"/>
                <a:gd name="connsiteX4" fmla="*/ 1215306 w 1803220"/>
                <a:gd name="connsiteY4" fmla="*/ 3050406 h 3436712"/>
                <a:gd name="connsiteX5" fmla="*/ 632508 w 1803220"/>
                <a:gd name="connsiteY5" fmla="*/ 3436712 h 3436712"/>
                <a:gd name="connsiteX6" fmla="*/ 0 w 1803220"/>
                <a:gd name="connsiteY6" fmla="*/ 2804206 h 3436712"/>
                <a:gd name="connsiteX7" fmla="*/ 49706 w 1803220"/>
                <a:gd name="connsiteY7" fmla="*/ 2558006 h 3436712"/>
                <a:gd name="connsiteX8" fmla="*/ 1175654 w 1803220"/>
                <a:gd name="connsiteY8" fmla="*/ 223015 h 3436712"/>
                <a:gd name="connsiteX9" fmla="*/ 1186784 w 1803220"/>
                <a:gd name="connsiteY9" fmla="*/ 195945 h 3436712"/>
                <a:gd name="connsiteX10" fmla="*/ 1482396 w 1803220"/>
                <a:gd name="connsiteY10" fmla="*/ 0 h 3436712"/>
                <a:gd name="connsiteX0" fmla="*/ 1482396 w 1803220"/>
                <a:gd name="connsiteY0" fmla="*/ 0 h 3436712"/>
                <a:gd name="connsiteX1" fmla="*/ 1803220 w 1803220"/>
                <a:gd name="connsiteY1" fmla="*/ 320824 h 3436712"/>
                <a:gd name="connsiteX2" fmla="*/ 1796702 w 1803220"/>
                <a:gd name="connsiteY2" fmla="*/ 385482 h 3436712"/>
                <a:gd name="connsiteX3" fmla="*/ 1238396 w 1803220"/>
                <a:gd name="connsiteY3" fmla="*/ 2976020 h 3436712"/>
                <a:gd name="connsiteX4" fmla="*/ 1215306 w 1803220"/>
                <a:gd name="connsiteY4" fmla="*/ 3050406 h 3436712"/>
                <a:gd name="connsiteX5" fmla="*/ 632508 w 1803220"/>
                <a:gd name="connsiteY5" fmla="*/ 3436712 h 3436712"/>
                <a:gd name="connsiteX6" fmla="*/ 0 w 1803220"/>
                <a:gd name="connsiteY6" fmla="*/ 2804206 h 3436712"/>
                <a:gd name="connsiteX7" fmla="*/ 49706 w 1803220"/>
                <a:gd name="connsiteY7" fmla="*/ 2558006 h 3436712"/>
                <a:gd name="connsiteX8" fmla="*/ 1186784 w 1803220"/>
                <a:gd name="connsiteY8" fmla="*/ 195945 h 3436712"/>
                <a:gd name="connsiteX9" fmla="*/ 1482396 w 1803220"/>
                <a:gd name="connsiteY9" fmla="*/ 0 h 3436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3220" h="3436712">
                  <a:moveTo>
                    <a:pt x="1482396" y="0"/>
                  </a:moveTo>
                  <a:cubicBezTo>
                    <a:pt x="1659580" y="0"/>
                    <a:pt x="1803220" y="143638"/>
                    <a:pt x="1803220" y="320824"/>
                  </a:cubicBezTo>
                  <a:cubicBezTo>
                    <a:pt x="1803220" y="342972"/>
                    <a:pt x="1800976" y="364596"/>
                    <a:pt x="1796702" y="385482"/>
                  </a:cubicBezTo>
                  <a:lnTo>
                    <a:pt x="1238396" y="2976020"/>
                  </a:lnTo>
                  <a:lnTo>
                    <a:pt x="1215306" y="3050406"/>
                  </a:lnTo>
                  <a:cubicBezTo>
                    <a:pt x="1119288" y="3277422"/>
                    <a:pt x="894500" y="3436712"/>
                    <a:pt x="632508" y="3436712"/>
                  </a:cubicBezTo>
                  <a:cubicBezTo>
                    <a:pt x="283184" y="3436712"/>
                    <a:pt x="0" y="3153528"/>
                    <a:pt x="0" y="2804206"/>
                  </a:cubicBezTo>
                  <a:cubicBezTo>
                    <a:pt x="0" y="2716876"/>
                    <a:pt x="17700" y="2633678"/>
                    <a:pt x="49706" y="2558006"/>
                  </a:cubicBezTo>
                  <a:lnTo>
                    <a:pt x="1186784" y="195945"/>
                  </a:lnTo>
                  <a:cubicBezTo>
                    <a:pt x="1235488" y="80796"/>
                    <a:pt x="1349506" y="0"/>
                    <a:pt x="1482396" y="0"/>
                  </a:cubicBezTo>
                  <a:close/>
                </a:path>
              </a:pathLst>
            </a:custGeom>
            <a:solidFill>
              <a:srgbClr val="FBF8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27" name="グループ化 1026">
            <a:extLst>
              <a:ext uri="{FF2B5EF4-FFF2-40B4-BE49-F238E27FC236}">
                <a16:creationId xmlns:a16="http://schemas.microsoft.com/office/drawing/2014/main" id="{FB1E5A0D-BD46-4A5D-A007-0D9620AFB0DF}"/>
              </a:ext>
            </a:extLst>
          </p:cNvPr>
          <p:cNvGrpSpPr/>
          <p:nvPr/>
        </p:nvGrpSpPr>
        <p:grpSpPr>
          <a:xfrm>
            <a:off x="22854011" y="17072362"/>
            <a:ext cx="2788161" cy="2101658"/>
            <a:chOff x="22854011" y="17072362"/>
            <a:chExt cx="2788161" cy="2101658"/>
          </a:xfrm>
        </p:grpSpPr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04F4D60E-61D0-48D9-B6DD-B193719D72D2}"/>
                </a:ext>
              </a:extLst>
            </p:cNvPr>
            <p:cNvSpPr/>
            <p:nvPr/>
          </p:nvSpPr>
          <p:spPr>
            <a:xfrm>
              <a:off x="22854011" y="17072362"/>
              <a:ext cx="2788161" cy="2101658"/>
            </a:xfrm>
            <a:custGeom>
              <a:avLst/>
              <a:gdLst>
                <a:gd name="connsiteX0" fmla="*/ 2019532 w 4039066"/>
                <a:gd name="connsiteY0" fmla="*/ 0 h 3044564"/>
                <a:gd name="connsiteX1" fmla="*/ 4039066 w 4039066"/>
                <a:gd name="connsiteY1" fmla="*/ 2019532 h 3044564"/>
                <a:gd name="connsiteX2" fmla="*/ 3795318 w 4039066"/>
                <a:gd name="connsiteY2" fmla="*/ 2982160 h 3044564"/>
                <a:gd name="connsiteX3" fmla="*/ 3757408 w 4039066"/>
                <a:gd name="connsiteY3" fmla="*/ 3044564 h 3044564"/>
                <a:gd name="connsiteX4" fmla="*/ 281658 w 4039066"/>
                <a:gd name="connsiteY4" fmla="*/ 3044564 h 3044564"/>
                <a:gd name="connsiteX5" fmla="*/ 243746 w 4039066"/>
                <a:gd name="connsiteY5" fmla="*/ 2982160 h 3044564"/>
                <a:gd name="connsiteX6" fmla="*/ 0 w 4039066"/>
                <a:gd name="connsiteY6" fmla="*/ 2019532 h 3044564"/>
                <a:gd name="connsiteX7" fmla="*/ 2019532 w 4039066"/>
                <a:gd name="connsiteY7" fmla="*/ 0 h 3044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39066" h="3044564">
                  <a:moveTo>
                    <a:pt x="2019532" y="0"/>
                  </a:moveTo>
                  <a:cubicBezTo>
                    <a:pt x="3134890" y="0"/>
                    <a:pt x="4039066" y="904176"/>
                    <a:pt x="4039066" y="2019532"/>
                  </a:cubicBezTo>
                  <a:cubicBezTo>
                    <a:pt x="4039066" y="2368080"/>
                    <a:pt x="3950768" y="2696006"/>
                    <a:pt x="3795318" y="2982160"/>
                  </a:cubicBezTo>
                  <a:lnTo>
                    <a:pt x="3757408" y="3044564"/>
                  </a:lnTo>
                  <a:lnTo>
                    <a:pt x="281658" y="3044564"/>
                  </a:lnTo>
                  <a:lnTo>
                    <a:pt x="243746" y="2982160"/>
                  </a:lnTo>
                  <a:cubicBezTo>
                    <a:pt x="88298" y="2696006"/>
                    <a:pt x="0" y="2368080"/>
                    <a:pt x="0" y="2019532"/>
                  </a:cubicBezTo>
                  <a:cubicBezTo>
                    <a:pt x="0" y="904176"/>
                    <a:pt x="904176" y="0"/>
                    <a:pt x="2019532" y="0"/>
                  </a:cubicBezTo>
                  <a:close/>
                </a:path>
              </a:pathLst>
            </a:custGeom>
            <a:solidFill>
              <a:srgbClr val="1334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53F0E072-2B87-412A-A5AF-C08B82154579}"/>
                </a:ext>
              </a:extLst>
            </p:cNvPr>
            <p:cNvSpPr/>
            <p:nvPr/>
          </p:nvSpPr>
          <p:spPr>
            <a:xfrm>
              <a:off x="22965356" y="17072362"/>
              <a:ext cx="2390820" cy="932104"/>
            </a:xfrm>
            <a:custGeom>
              <a:avLst/>
              <a:gdLst>
                <a:gd name="connsiteX0" fmla="*/ 1858232 w 3463458"/>
                <a:gd name="connsiteY0" fmla="*/ 0 h 1350292"/>
                <a:gd name="connsiteX1" fmla="*/ 3416602 w 3463458"/>
                <a:gd name="connsiteY1" fmla="*/ 734922 h 1350292"/>
                <a:gd name="connsiteX2" fmla="*/ 3463458 w 3463458"/>
                <a:gd name="connsiteY2" fmla="*/ 797580 h 1350292"/>
                <a:gd name="connsiteX3" fmla="*/ 3460668 w 3463458"/>
                <a:gd name="connsiteY3" fmla="*/ 795334 h 1350292"/>
                <a:gd name="connsiteX4" fmla="*/ 2620408 w 3463458"/>
                <a:gd name="connsiteY4" fmla="*/ 527538 h 1350292"/>
                <a:gd name="connsiteX5" fmla="*/ 1697114 w 3463458"/>
                <a:gd name="connsiteY5" fmla="*/ 858992 h 1350292"/>
                <a:gd name="connsiteX6" fmla="*/ 1608324 w 3463458"/>
                <a:gd name="connsiteY6" fmla="*/ 932300 h 1350292"/>
                <a:gd name="connsiteX7" fmla="*/ 581954 w 3463458"/>
                <a:gd name="connsiteY7" fmla="*/ 1350292 h 1350292"/>
                <a:gd name="connsiteX8" fmla="*/ 16962 w 3463458"/>
                <a:gd name="connsiteY8" fmla="*/ 1236226 h 1350292"/>
                <a:gd name="connsiteX9" fmla="*/ 0 w 3463458"/>
                <a:gd name="connsiteY9" fmla="*/ 1228054 h 1350292"/>
                <a:gd name="connsiteX10" fmla="*/ 82446 w 3463458"/>
                <a:gd name="connsiteY10" fmla="*/ 1056904 h 1350292"/>
                <a:gd name="connsiteX11" fmla="*/ 1858232 w 3463458"/>
                <a:gd name="connsiteY11" fmla="*/ 0 h 135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63458" h="1350292">
                  <a:moveTo>
                    <a:pt x="1858232" y="0"/>
                  </a:moveTo>
                  <a:cubicBezTo>
                    <a:pt x="2485620" y="0"/>
                    <a:pt x="3046190" y="286086"/>
                    <a:pt x="3416602" y="734922"/>
                  </a:cubicBezTo>
                  <a:lnTo>
                    <a:pt x="3463458" y="797580"/>
                  </a:lnTo>
                  <a:lnTo>
                    <a:pt x="3460668" y="795334"/>
                  </a:lnTo>
                  <a:cubicBezTo>
                    <a:pt x="3223532" y="626698"/>
                    <a:pt x="2933550" y="527538"/>
                    <a:pt x="2620408" y="527538"/>
                  </a:cubicBezTo>
                  <a:cubicBezTo>
                    <a:pt x="2269688" y="527538"/>
                    <a:pt x="1948020" y="651926"/>
                    <a:pt x="1697114" y="858992"/>
                  </a:cubicBezTo>
                  <a:cubicBezTo>
                    <a:pt x="1672280" y="881048"/>
                    <a:pt x="1645064" y="895958"/>
                    <a:pt x="1608324" y="932300"/>
                  </a:cubicBezTo>
                  <a:cubicBezTo>
                    <a:pt x="1345654" y="1194970"/>
                    <a:pt x="982778" y="1350292"/>
                    <a:pt x="581954" y="1350292"/>
                  </a:cubicBezTo>
                  <a:cubicBezTo>
                    <a:pt x="381542" y="1350292"/>
                    <a:pt x="190618" y="1309676"/>
                    <a:pt x="16962" y="1236226"/>
                  </a:cubicBezTo>
                  <a:lnTo>
                    <a:pt x="0" y="1228054"/>
                  </a:lnTo>
                  <a:lnTo>
                    <a:pt x="82446" y="1056904"/>
                  </a:lnTo>
                  <a:cubicBezTo>
                    <a:pt x="424434" y="427364"/>
                    <a:pt x="1091424" y="0"/>
                    <a:pt x="1858232" y="0"/>
                  </a:cubicBezTo>
                  <a:close/>
                </a:path>
              </a:pathLst>
            </a:custGeom>
            <a:solidFill>
              <a:srgbClr val="3EA8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1F0EAEAE-9FC4-496B-B737-10E56135C31C}"/>
                </a:ext>
              </a:extLst>
            </p:cNvPr>
            <p:cNvSpPr/>
            <p:nvPr/>
          </p:nvSpPr>
          <p:spPr>
            <a:xfrm>
              <a:off x="22931500" y="18918406"/>
              <a:ext cx="2633184" cy="255614"/>
            </a:xfrm>
            <a:custGeom>
              <a:avLst/>
              <a:gdLst>
                <a:gd name="connsiteX0" fmla="*/ 0 w 3814558"/>
                <a:gd name="connsiteY0" fmla="*/ 0 h 370296"/>
                <a:gd name="connsiteX1" fmla="*/ 3814558 w 3814558"/>
                <a:gd name="connsiteY1" fmla="*/ 0 h 370296"/>
                <a:gd name="connsiteX2" fmla="*/ 3786730 w 3814558"/>
                <a:gd name="connsiteY2" fmla="*/ 85774 h 370296"/>
                <a:gd name="connsiteX3" fmla="*/ 3683064 w 3814558"/>
                <a:gd name="connsiteY3" fmla="*/ 307892 h 370296"/>
                <a:gd name="connsiteX4" fmla="*/ 3645154 w 3814558"/>
                <a:gd name="connsiteY4" fmla="*/ 370296 h 370296"/>
                <a:gd name="connsiteX5" fmla="*/ 169404 w 3814558"/>
                <a:gd name="connsiteY5" fmla="*/ 370296 h 370296"/>
                <a:gd name="connsiteX6" fmla="*/ 131492 w 3814558"/>
                <a:gd name="connsiteY6" fmla="*/ 307892 h 370296"/>
                <a:gd name="connsiteX7" fmla="*/ 27828 w 3814558"/>
                <a:gd name="connsiteY7" fmla="*/ 85774 h 370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14558" h="370296">
                  <a:moveTo>
                    <a:pt x="0" y="0"/>
                  </a:moveTo>
                  <a:lnTo>
                    <a:pt x="3814558" y="0"/>
                  </a:lnTo>
                  <a:lnTo>
                    <a:pt x="3786730" y="85774"/>
                  </a:lnTo>
                  <a:cubicBezTo>
                    <a:pt x="3756592" y="162204"/>
                    <a:pt x="3721926" y="236354"/>
                    <a:pt x="3683064" y="307892"/>
                  </a:cubicBezTo>
                  <a:lnTo>
                    <a:pt x="3645154" y="370296"/>
                  </a:lnTo>
                  <a:lnTo>
                    <a:pt x="169404" y="370296"/>
                  </a:lnTo>
                  <a:lnTo>
                    <a:pt x="131492" y="307892"/>
                  </a:lnTo>
                  <a:cubicBezTo>
                    <a:pt x="92630" y="236354"/>
                    <a:pt x="57966" y="162204"/>
                    <a:pt x="27828" y="85774"/>
                  </a:cubicBezTo>
                  <a:close/>
                </a:path>
              </a:pathLst>
            </a:custGeom>
            <a:solidFill>
              <a:srgbClr val="D3C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74467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22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二等辺三角形 200">
            <a:extLst>
              <a:ext uri="{FF2B5EF4-FFF2-40B4-BE49-F238E27FC236}">
                <a16:creationId xmlns:a16="http://schemas.microsoft.com/office/drawing/2014/main" id="{1B54FC33-42AF-4B99-8D5E-8E4EC316D8EB}"/>
              </a:ext>
            </a:extLst>
          </p:cNvPr>
          <p:cNvSpPr/>
          <p:nvPr/>
        </p:nvSpPr>
        <p:spPr>
          <a:xfrm rot="19774264" flipH="1">
            <a:off x="7569196" y="-8470649"/>
            <a:ext cx="15226551" cy="36918900"/>
          </a:xfrm>
          <a:prstGeom prst="triangle">
            <a:avLst/>
          </a:prstGeom>
          <a:solidFill>
            <a:srgbClr val="FFFA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二等辺三角形 201">
            <a:extLst>
              <a:ext uri="{FF2B5EF4-FFF2-40B4-BE49-F238E27FC236}">
                <a16:creationId xmlns:a16="http://schemas.microsoft.com/office/drawing/2014/main" id="{BE29A37C-A2E2-4AAA-ABD2-FDDC437E06E0}"/>
              </a:ext>
            </a:extLst>
          </p:cNvPr>
          <p:cNvSpPr/>
          <p:nvPr/>
        </p:nvSpPr>
        <p:spPr>
          <a:xfrm rot="1825736">
            <a:off x="13808318" y="-8470648"/>
            <a:ext cx="15226551" cy="36918900"/>
          </a:xfrm>
          <a:prstGeom prst="triangle">
            <a:avLst/>
          </a:prstGeom>
          <a:solidFill>
            <a:srgbClr val="FFFA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台形 2">
            <a:extLst>
              <a:ext uri="{FF2B5EF4-FFF2-40B4-BE49-F238E27FC236}">
                <a16:creationId xmlns:a16="http://schemas.microsoft.com/office/drawing/2014/main" id="{A183D8CC-0690-4282-8828-43581CA2417C}"/>
              </a:ext>
            </a:extLst>
          </p:cNvPr>
          <p:cNvSpPr/>
          <p:nvPr/>
        </p:nvSpPr>
        <p:spPr>
          <a:xfrm rot="10800000">
            <a:off x="22350161" y="17736201"/>
            <a:ext cx="447107" cy="1434775"/>
          </a:xfrm>
          <a:prstGeom prst="trapezoid">
            <a:avLst/>
          </a:prstGeom>
          <a:solidFill>
            <a:srgbClr val="282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台形 3">
            <a:extLst>
              <a:ext uri="{FF2B5EF4-FFF2-40B4-BE49-F238E27FC236}">
                <a16:creationId xmlns:a16="http://schemas.microsoft.com/office/drawing/2014/main" id="{2B309110-D380-4DDF-B500-1E847974BDC6}"/>
              </a:ext>
            </a:extLst>
          </p:cNvPr>
          <p:cNvSpPr/>
          <p:nvPr/>
        </p:nvSpPr>
        <p:spPr>
          <a:xfrm rot="9235775">
            <a:off x="26604910" y="17325915"/>
            <a:ext cx="447107" cy="1434775"/>
          </a:xfrm>
          <a:prstGeom prst="trapezoid">
            <a:avLst/>
          </a:prstGeom>
          <a:solidFill>
            <a:srgbClr val="282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2806DF03-6639-4699-AF89-720CC5D9CC3F}"/>
              </a:ext>
            </a:extLst>
          </p:cNvPr>
          <p:cNvSpPr/>
          <p:nvPr/>
        </p:nvSpPr>
        <p:spPr>
          <a:xfrm>
            <a:off x="21823756" y="15768935"/>
            <a:ext cx="1640549" cy="2402087"/>
          </a:xfrm>
          <a:custGeom>
            <a:avLst/>
            <a:gdLst>
              <a:gd name="connsiteX0" fmla="*/ 1698778 w 2415290"/>
              <a:gd name="connsiteY0" fmla="*/ 0 h 3536460"/>
              <a:gd name="connsiteX1" fmla="*/ 1734874 w 2415290"/>
              <a:gd name="connsiteY1" fmla="*/ 2533548 h 3536460"/>
              <a:gd name="connsiteX2" fmla="*/ 1859078 w 2415290"/>
              <a:gd name="connsiteY2" fmla="*/ 2572104 h 3536460"/>
              <a:gd name="connsiteX3" fmla="*/ 2067036 w 2415290"/>
              <a:gd name="connsiteY3" fmla="*/ 2593068 h 3536460"/>
              <a:gd name="connsiteX4" fmla="*/ 2274992 w 2415290"/>
              <a:gd name="connsiteY4" fmla="*/ 2572104 h 3536460"/>
              <a:gd name="connsiteX5" fmla="*/ 2282428 w 2415290"/>
              <a:gd name="connsiteY5" fmla="*/ 2569796 h 3536460"/>
              <a:gd name="connsiteX6" fmla="*/ 2325754 w 2415290"/>
              <a:gd name="connsiteY6" fmla="*/ 2622308 h 3536460"/>
              <a:gd name="connsiteX7" fmla="*/ 2415290 w 2415290"/>
              <a:gd name="connsiteY7" fmla="*/ 2915424 h 3536460"/>
              <a:gd name="connsiteX8" fmla="*/ 1996690 w 2415290"/>
              <a:gd name="connsiteY8" fmla="*/ 3429028 h 3536460"/>
              <a:gd name="connsiteX9" fmla="*/ 1939668 w 2415290"/>
              <a:gd name="connsiteY9" fmla="*/ 3434776 h 3536460"/>
              <a:gd name="connsiteX10" fmla="*/ 1930118 w 2415290"/>
              <a:gd name="connsiteY10" fmla="*/ 3404010 h 3536460"/>
              <a:gd name="connsiteX11" fmla="*/ 1529988 w 2415290"/>
              <a:gd name="connsiteY11" fmla="*/ 3138788 h 3536460"/>
              <a:gd name="connsiteX12" fmla="*/ 1104560 w 2415290"/>
              <a:gd name="connsiteY12" fmla="*/ 3485524 h 3536460"/>
              <a:gd name="connsiteX13" fmla="*/ 1099424 w 2415290"/>
              <a:gd name="connsiteY13" fmla="*/ 3536460 h 3536460"/>
              <a:gd name="connsiteX14" fmla="*/ 1075844 w 2415290"/>
              <a:gd name="connsiteY14" fmla="*/ 3525460 h 3536460"/>
              <a:gd name="connsiteX15" fmla="*/ 861018 w 2415290"/>
              <a:gd name="connsiteY15" fmla="*/ 3228588 h 3536460"/>
              <a:gd name="connsiteX16" fmla="*/ 0 w 2415290"/>
              <a:gd name="connsiteY16" fmla="*/ 0 h 3536460"/>
              <a:gd name="connsiteX17" fmla="*/ 2 w 2415290"/>
              <a:gd name="connsiteY17" fmla="*/ 2 h 3536460"/>
              <a:gd name="connsiteX18" fmla="*/ 1698778 w 2415290"/>
              <a:gd name="connsiteY18" fmla="*/ 2 h 3536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415290" h="3536460">
                <a:moveTo>
                  <a:pt x="1698778" y="0"/>
                </a:moveTo>
                <a:lnTo>
                  <a:pt x="1734874" y="2533548"/>
                </a:lnTo>
                <a:lnTo>
                  <a:pt x="1859078" y="2572104"/>
                </a:lnTo>
                <a:cubicBezTo>
                  <a:pt x="1926250" y="2585848"/>
                  <a:pt x="1995800" y="2593068"/>
                  <a:pt x="2067036" y="2593068"/>
                </a:cubicBezTo>
                <a:cubicBezTo>
                  <a:pt x="2138270" y="2593068"/>
                  <a:pt x="2207820" y="2585848"/>
                  <a:pt x="2274992" y="2572104"/>
                </a:cubicBezTo>
                <a:lnTo>
                  <a:pt x="2282428" y="2569796"/>
                </a:lnTo>
                <a:lnTo>
                  <a:pt x="2325754" y="2622308"/>
                </a:lnTo>
                <a:cubicBezTo>
                  <a:pt x="2382280" y="2705980"/>
                  <a:pt x="2415290" y="2806848"/>
                  <a:pt x="2415290" y="2915424"/>
                </a:cubicBezTo>
                <a:cubicBezTo>
                  <a:pt x="2415290" y="3168772"/>
                  <a:pt x="2235582" y="3380144"/>
                  <a:pt x="1996690" y="3429028"/>
                </a:cubicBezTo>
                <a:lnTo>
                  <a:pt x="1939668" y="3434776"/>
                </a:lnTo>
                <a:lnTo>
                  <a:pt x="1930118" y="3404010"/>
                </a:lnTo>
                <a:cubicBezTo>
                  <a:pt x="1864194" y="3248150"/>
                  <a:pt x="1709860" y="3138788"/>
                  <a:pt x="1529988" y="3138788"/>
                </a:cubicBezTo>
                <a:cubicBezTo>
                  <a:pt x="1320134" y="3138788"/>
                  <a:pt x="1145050" y="3287640"/>
                  <a:pt x="1104560" y="3485524"/>
                </a:cubicBezTo>
                <a:lnTo>
                  <a:pt x="1099424" y="3536460"/>
                </a:lnTo>
                <a:lnTo>
                  <a:pt x="1075844" y="3525460"/>
                </a:lnTo>
                <a:cubicBezTo>
                  <a:pt x="966944" y="3462840"/>
                  <a:pt x="886996" y="3355544"/>
                  <a:pt x="861018" y="3228588"/>
                </a:cubicBezTo>
                <a:lnTo>
                  <a:pt x="0" y="0"/>
                </a:lnTo>
                <a:lnTo>
                  <a:pt x="2" y="2"/>
                </a:lnTo>
                <a:lnTo>
                  <a:pt x="1698778" y="2"/>
                </a:lnTo>
                <a:close/>
              </a:path>
            </a:pathLst>
          </a:custGeom>
          <a:solidFill>
            <a:srgbClr val="0248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04F4D60E-61D0-48D9-B6DD-B193719D72D2}"/>
              </a:ext>
            </a:extLst>
          </p:cNvPr>
          <p:cNvSpPr/>
          <p:nvPr/>
        </p:nvSpPr>
        <p:spPr>
          <a:xfrm>
            <a:off x="22854011" y="17072362"/>
            <a:ext cx="2788161" cy="2101658"/>
          </a:xfrm>
          <a:custGeom>
            <a:avLst/>
            <a:gdLst>
              <a:gd name="connsiteX0" fmla="*/ 2019532 w 4039066"/>
              <a:gd name="connsiteY0" fmla="*/ 0 h 3044564"/>
              <a:gd name="connsiteX1" fmla="*/ 4039066 w 4039066"/>
              <a:gd name="connsiteY1" fmla="*/ 2019532 h 3044564"/>
              <a:gd name="connsiteX2" fmla="*/ 3795318 w 4039066"/>
              <a:gd name="connsiteY2" fmla="*/ 2982160 h 3044564"/>
              <a:gd name="connsiteX3" fmla="*/ 3757408 w 4039066"/>
              <a:gd name="connsiteY3" fmla="*/ 3044564 h 3044564"/>
              <a:gd name="connsiteX4" fmla="*/ 281658 w 4039066"/>
              <a:gd name="connsiteY4" fmla="*/ 3044564 h 3044564"/>
              <a:gd name="connsiteX5" fmla="*/ 243746 w 4039066"/>
              <a:gd name="connsiteY5" fmla="*/ 2982160 h 3044564"/>
              <a:gd name="connsiteX6" fmla="*/ 0 w 4039066"/>
              <a:gd name="connsiteY6" fmla="*/ 2019532 h 3044564"/>
              <a:gd name="connsiteX7" fmla="*/ 2019532 w 4039066"/>
              <a:gd name="connsiteY7" fmla="*/ 0 h 3044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39066" h="3044564">
                <a:moveTo>
                  <a:pt x="2019532" y="0"/>
                </a:moveTo>
                <a:cubicBezTo>
                  <a:pt x="3134890" y="0"/>
                  <a:pt x="4039066" y="904176"/>
                  <a:pt x="4039066" y="2019532"/>
                </a:cubicBezTo>
                <a:cubicBezTo>
                  <a:pt x="4039066" y="2368080"/>
                  <a:pt x="3950768" y="2696006"/>
                  <a:pt x="3795318" y="2982160"/>
                </a:cubicBezTo>
                <a:lnTo>
                  <a:pt x="3757408" y="3044564"/>
                </a:lnTo>
                <a:lnTo>
                  <a:pt x="281658" y="3044564"/>
                </a:lnTo>
                <a:lnTo>
                  <a:pt x="243746" y="2982160"/>
                </a:lnTo>
                <a:cubicBezTo>
                  <a:pt x="88298" y="2696006"/>
                  <a:pt x="0" y="2368080"/>
                  <a:pt x="0" y="2019532"/>
                </a:cubicBezTo>
                <a:cubicBezTo>
                  <a:pt x="0" y="904176"/>
                  <a:pt x="904176" y="0"/>
                  <a:pt x="2019532" y="0"/>
                </a:cubicBezTo>
                <a:close/>
              </a:path>
            </a:pathLst>
          </a:custGeom>
          <a:solidFill>
            <a:srgbClr val="282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53F0E072-2B87-412A-A5AF-C08B82154579}"/>
              </a:ext>
            </a:extLst>
          </p:cNvPr>
          <p:cNvSpPr/>
          <p:nvPr/>
        </p:nvSpPr>
        <p:spPr>
          <a:xfrm>
            <a:off x="22965356" y="17072362"/>
            <a:ext cx="2390820" cy="932104"/>
          </a:xfrm>
          <a:custGeom>
            <a:avLst/>
            <a:gdLst>
              <a:gd name="connsiteX0" fmla="*/ 1858232 w 3463458"/>
              <a:gd name="connsiteY0" fmla="*/ 0 h 1350292"/>
              <a:gd name="connsiteX1" fmla="*/ 3416602 w 3463458"/>
              <a:gd name="connsiteY1" fmla="*/ 734922 h 1350292"/>
              <a:gd name="connsiteX2" fmla="*/ 3463458 w 3463458"/>
              <a:gd name="connsiteY2" fmla="*/ 797580 h 1350292"/>
              <a:gd name="connsiteX3" fmla="*/ 3460668 w 3463458"/>
              <a:gd name="connsiteY3" fmla="*/ 795334 h 1350292"/>
              <a:gd name="connsiteX4" fmla="*/ 2620408 w 3463458"/>
              <a:gd name="connsiteY4" fmla="*/ 527538 h 1350292"/>
              <a:gd name="connsiteX5" fmla="*/ 1697114 w 3463458"/>
              <a:gd name="connsiteY5" fmla="*/ 858992 h 1350292"/>
              <a:gd name="connsiteX6" fmla="*/ 1608324 w 3463458"/>
              <a:gd name="connsiteY6" fmla="*/ 932300 h 1350292"/>
              <a:gd name="connsiteX7" fmla="*/ 581954 w 3463458"/>
              <a:gd name="connsiteY7" fmla="*/ 1350292 h 1350292"/>
              <a:gd name="connsiteX8" fmla="*/ 16962 w 3463458"/>
              <a:gd name="connsiteY8" fmla="*/ 1236226 h 1350292"/>
              <a:gd name="connsiteX9" fmla="*/ 0 w 3463458"/>
              <a:gd name="connsiteY9" fmla="*/ 1228054 h 1350292"/>
              <a:gd name="connsiteX10" fmla="*/ 82446 w 3463458"/>
              <a:gd name="connsiteY10" fmla="*/ 1056904 h 1350292"/>
              <a:gd name="connsiteX11" fmla="*/ 1858232 w 3463458"/>
              <a:gd name="connsiteY11" fmla="*/ 0 h 1350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63458" h="1350292">
                <a:moveTo>
                  <a:pt x="1858232" y="0"/>
                </a:moveTo>
                <a:cubicBezTo>
                  <a:pt x="2485620" y="0"/>
                  <a:pt x="3046190" y="286086"/>
                  <a:pt x="3416602" y="734922"/>
                </a:cubicBezTo>
                <a:lnTo>
                  <a:pt x="3463458" y="797580"/>
                </a:lnTo>
                <a:lnTo>
                  <a:pt x="3460668" y="795334"/>
                </a:lnTo>
                <a:cubicBezTo>
                  <a:pt x="3223532" y="626698"/>
                  <a:pt x="2933550" y="527538"/>
                  <a:pt x="2620408" y="527538"/>
                </a:cubicBezTo>
                <a:cubicBezTo>
                  <a:pt x="2269688" y="527538"/>
                  <a:pt x="1948020" y="651926"/>
                  <a:pt x="1697114" y="858992"/>
                </a:cubicBezTo>
                <a:cubicBezTo>
                  <a:pt x="1672280" y="881048"/>
                  <a:pt x="1645064" y="895958"/>
                  <a:pt x="1608324" y="932300"/>
                </a:cubicBezTo>
                <a:cubicBezTo>
                  <a:pt x="1345654" y="1194970"/>
                  <a:pt x="982778" y="1350292"/>
                  <a:pt x="581954" y="1350292"/>
                </a:cubicBezTo>
                <a:cubicBezTo>
                  <a:pt x="381542" y="1350292"/>
                  <a:pt x="190618" y="1309676"/>
                  <a:pt x="16962" y="1236226"/>
                </a:cubicBezTo>
                <a:lnTo>
                  <a:pt x="0" y="1228054"/>
                </a:lnTo>
                <a:lnTo>
                  <a:pt x="82446" y="1056904"/>
                </a:lnTo>
                <a:cubicBezTo>
                  <a:pt x="424434" y="427364"/>
                  <a:pt x="1091424" y="0"/>
                  <a:pt x="1858232" y="0"/>
                </a:cubicBezTo>
                <a:close/>
              </a:path>
            </a:pathLst>
          </a:custGeom>
          <a:solidFill>
            <a:srgbClr val="0248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6CE9670C-6699-4307-BA06-AFC91F4C4DF8}"/>
              </a:ext>
            </a:extLst>
          </p:cNvPr>
          <p:cNvSpPr/>
          <p:nvPr/>
        </p:nvSpPr>
        <p:spPr>
          <a:xfrm>
            <a:off x="22436705" y="17824917"/>
            <a:ext cx="865460" cy="853434"/>
          </a:xfrm>
          <a:custGeom>
            <a:avLst/>
            <a:gdLst>
              <a:gd name="connsiteX0" fmla="*/ 626874 w 1253748"/>
              <a:gd name="connsiteY0" fmla="*/ 0 h 1236326"/>
              <a:gd name="connsiteX1" fmla="*/ 1253748 w 1253748"/>
              <a:gd name="connsiteY1" fmla="*/ 626874 h 1236326"/>
              <a:gd name="connsiteX2" fmla="*/ 870882 w 1253748"/>
              <a:gd name="connsiteY2" fmla="*/ 1204484 h 1236326"/>
              <a:gd name="connsiteX3" fmla="*/ 768304 w 1253748"/>
              <a:gd name="connsiteY3" fmla="*/ 1236326 h 1236326"/>
              <a:gd name="connsiteX4" fmla="*/ 703016 w 1253748"/>
              <a:gd name="connsiteY4" fmla="*/ 1157196 h 1236326"/>
              <a:gd name="connsiteX5" fmla="*/ 259748 w 1253748"/>
              <a:gd name="connsiteY5" fmla="*/ 973588 h 1236326"/>
              <a:gd name="connsiteX6" fmla="*/ 133410 w 1253748"/>
              <a:gd name="connsiteY6" fmla="*/ 986324 h 1236326"/>
              <a:gd name="connsiteX7" fmla="*/ 118318 w 1253748"/>
              <a:gd name="connsiteY7" fmla="*/ 991008 h 1236326"/>
              <a:gd name="connsiteX8" fmla="*/ 107060 w 1253748"/>
              <a:gd name="connsiteY8" fmla="*/ 977364 h 1236326"/>
              <a:gd name="connsiteX9" fmla="*/ 0 w 1253748"/>
              <a:gd name="connsiteY9" fmla="*/ 626874 h 1236326"/>
              <a:gd name="connsiteX10" fmla="*/ 626874 w 1253748"/>
              <a:gd name="connsiteY10" fmla="*/ 0 h 1236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53748" h="1236326">
                <a:moveTo>
                  <a:pt x="626874" y="0"/>
                </a:moveTo>
                <a:cubicBezTo>
                  <a:pt x="973086" y="0"/>
                  <a:pt x="1253748" y="280662"/>
                  <a:pt x="1253748" y="626874"/>
                </a:cubicBezTo>
                <a:cubicBezTo>
                  <a:pt x="1253748" y="886534"/>
                  <a:pt x="1095876" y="1109320"/>
                  <a:pt x="870882" y="1204484"/>
                </a:cubicBezTo>
                <a:lnTo>
                  <a:pt x="768304" y="1236326"/>
                </a:lnTo>
                <a:lnTo>
                  <a:pt x="703016" y="1157196"/>
                </a:lnTo>
                <a:cubicBezTo>
                  <a:pt x="589574" y="1043754"/>
                  <a:pt x="432856" y="973588"/>
                  <a:pt x="259748" y="973588"/>
                </a:cubicBezTo>
                <a:cubicBezTo>
                  <a:pt x="216472" y="973588"/>
                  <a:pt x="174218" y="977974"/>
                  <a:pt x="133410" y="986324"/>
                </a:cubicBezTo>
                <a:lnTo>
                  <a:pt x="118318" y="991008"/>
                </a:lnTo>
                <a:lnTo>
                  <a:pt x="107060" y="977364"/>
                </a:lnTo>
                <a:cubicBezTo>
                  <a:pt x="39468" y="877316"/>
                  <a:pt x="0" y="756704"/>
                  <a:pt x="0" y="626874"/>
                </a:cubicBezTo>
                <a:cubicBezTo>
                  <a:pt x="0" y="280662"/>
                  <a:pt x="280662" y="0"/>
                  <a:pt x="626874" y="0"/>
                </a:cubicBezTo>
                <a:close/>
              </a:path>
            </a:pathLst>
          </a:custGeom>
          <a:solidFill>
            <a:srgbClr val="282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E37DDC40-039F-466B-90F6-EFF77D430490}"/>
              </a:ext>
            </a:extLst>
          </p:cNvPr>
          <p:cNvSpPr/>
          <p:nvPr/>
        </p:nvSpPr>
        <p:spPr>
          <a:xfrm>
            <a:off x="25153671" y="15386847"/>
            <a:ext cx="2676579" cy="2346065"/>
          </a:xfrm>
          <a:custGeom>
            <a:avLst/>
            <a:gdLst>
              <a:gd name="connsiteX0" fmla="*/ 1423682 w 3940580"/>
              <a:gd name="connsiteY0" fmla="*/ 0 h 3453982"/>
              <a:gd name="connsiteX1" fmla="*/ 2256486 w 3940580"/>
              <a:gd name="connsiteY1" fmla="*/ 2069170 h 3453982"/>
              <a:gd name="connsiteX2" fmla="*/ 2354944 w 3940580"/>
              <a:gd name="connsiteY2" fmla="*/ 2125760 h 3453982"/>
              <a:gd name="connsiteX3" fmla="*/ 2802302 w 3940580"/>
              <a:gd name="connsiteY3" fmla="*/ 2227514 h 3453982"/>
              <a:gd name="connsiteX4" fmla="*/ 3657936 w 3940580"/>
              <a:gd name="connsiteY4" fmla="*/ 1772576 h 3453982"/>
              <a:gd name="connsiteX5" fmla="*/ 3681122 w 3940580"/>
              <a:gd name="connsiteY5" fmla="*/ 1734410 h 3453982"/>
              <a:gd name="connsiteX6" fmla="*/ 3775206 w 3940580"/>
              <a:gd name="connsiteY6" fmla="*/ 1848442 h 3453982"/>
              <a:gd name="connsiteX7" fmla="*/ 3940580 w 3940580"/>
              <a:gd name="connsiteY7" fmla="*/ 2389838 h 3453982"/>
              <a:gd name="connsiteX8" fmla="*/ 3897048 w 3940580"/>
              <a:gd name="connsiteY8" fmla="*/ 2677786 h 3453982"/>
              <a:gd name="connsiteX9" fmla="*/ 3890704 w 3940580"/>
              <a:gd name="connsiteY9" fmla="*/ 2695122 h 3453982"/>
              <a:gd name="connsiteX10" fmla="*/ 3876110 w 3940580"/>
              <a:gd name="connsiteY10" fmla="*/ 2688090 h 3453982"/>
              <a:gd name="connsiteX11" fmla="*/ 3396984 w 3940580"/>
              <a:gd name="connsiteY11" fmla="*/ 2591362 h 3453982"/>
              <a:gd name="connsiteX12" fmla="*/ 2262804 w 3940580"/>
              <a:gd name="connsiteY12" fmla="*/ 3343146 h 3453982"/>
              <a:gd name="connsiteX13" fmla="*/ 2224298 w 3940580"/>
              <a:gd name="connsiteY13" fmla="*/ 3448356 h 3453982"/>
              <a:gd name="connsiteX14" fmla="*/ 2179634 w 3940580"/>
              <a:gd name="connsiteY14" fmla="*/ 3453982 h 3453982"/>
              <a:gd name="connsiteX15" fmla="*/ 1876736 w 3940580"/>
              <a:gd name="connsiteY15" fmla="*/ 3328518 h 3453982"/>
              <a:gd name="connsiteX16" fmla="*/ 1843516 w 3940580"/>
              <a:gd name="connsiteY16" fmla="*/ 3288254 h 3453982"/>
              <a:gd name="connsiteX17" fmla="*/ 0 w 3940580"/>
              <a:gd name="connsiteY17" fmla="*/ 694376 h 3453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940580" h="3453982">
                <a:moveTo>
                  <a:pt x="1423682" y="0"/>
                </a:moveTo>
                <a:lnTo>
                  <a:pt x="2256486" y="2069170"/>
                </a:lnTo>
                <a:lnTo>
                  <a:pt x="2354944" y="2125760"/>
                </a:lnTo>
                <a:cubicBezTo>
                  <a:pt x="2490276" y="2190970"/>
                  <a:pt x="2642018" y="2227514"/>
                  <a:pt x="2802302" y="2227514"/>
                </a:cubicBezTo>
                <a:cubicBezTo>
                  <a:pt x="3158478" y="2227514"/>
                  <a:pt x="3472504" y="2047054"/>
                  <a:pt x="3657936" y="1772576"/>
                </a:cubicBezTo>
                <a:lnTo>
                  <a:pt x="3681122" y="1734410"/>
                </a:lnTo>
                <a:lnTo>
                  <a:pt x="3775206" y="1848442"/>
                </a:lnTo>
                <a:cubicBezTo>
                  <a:pt x="3879616" y="2002986"/>
                  <a:pt x="3940580" y="2189292"/>
                  <a:pt x="3940580" y="2389838"/>
                </a:cubicBezTo>
                <a:cubicBezTo>
                  <a:pt x="3940580" y="2490112"/>
                  <a:pt x="3925340" y="2586824"/>
                  <a:pt x="3897048" y="2677786"/>
                </a:cubicBezTo>
                <a:lnTo>
                  <a:pt x="3890704" y="2695122"/>
                </a:lnTo>
                <a:lnTo>
                  <a:pt x="3876110" y="2688090"/>
                </a:lnTo>
                <a:cubicBezTo>
                  <a:pt x="3728846" y="2625806"/>
                  <a:pt x="3566936" y="2591362"/>
                  <a:pt x="3396984" y="2591362"/>
                </a:cubicBezTo>
                <a:cubicBezTo>
                  <a:pt x="2887124" y="2591362"/>
                  <a:pt x="2449668" y="2901354"/>
                  <a:pt x="2262804" y="3343146"/>
                </a:cubicBezTo>
                <a:lnTo>
                  <a:pt x="2224298" y="3448356"/>
                </a:lnTo>
                <a:lnTo>
                  <a:pt x="2179634" y="3453982"/>
                </a:lnTo>
                <a:cubicBezTo>
                  <a:pt x="2061344" y="3453982"/>
                  <a:pt x="1954254" y="3406036"/>
                  <a:pt x="1876736" y="3328518"/>
                </a:cubicBezTo>
                <a:lnTo>
                  <a:pt x="1843516" y="3288254"/>
                </a:lnTo>
                <a:lnTo>
                  <a:pt x="0" y="694376"/>
                </a:lnTo>
                <a:close/>
              </a:path>
            </a:pathLst>
          </a:custGeom>
          <a:solidFill>
            <a:srgbClr val="0248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E50C30EB-B9A7-4CEC-AAEF-C607085FE932}"/>
              </a:ext>
            </a:extLst>
          </p:cNvPr>
          <p:cNvSpPr/>
          <p:nvPr/>
        </p:nvSpPr>
        <p:spPr>
          <a:xfrm>
            <a:off x="26650873" y="16967186"/>
            <a:ext cx="1401755" cy="1134885"/>
          </a:xfrm>
          <a:custGeom>
            <a:avLst/>
            <a:gdLst>
              <a:gd name="connsiteX0" fmla="*/ 1015326 w 2030650"/>
              <a:gd name="connsiteY0" fmla="*/ 0 h 1644050"/>
              <a:gd name="connsiteX1" fmla="*/ 2030650 w 2030650"/>
              <a:gd name="connsiteY1" fmla="*/ 1015324 h 1644050"/>
              <a:gd name="connsiteX2" fmla="*/ 2010022 w 2030650"/>
              <a:gd name="connsiteY2" fmla="*/ 1219948 h 1644050"/>
              <a:gd name="connsiteX3" fmla="*/ 2004022 w 2030650"/>
              <a:gd name="connsiteY3" fmla="*/ 1243282 h 1644050"/>
              <a:gd name="connsiteX4" fmla="*/ 1991224 w 2030650"/>
              <a:gd name="connsiteY4" fmla="*/ 1226166 h 1644050"/>
              <a:gd name="connsiteX5" fmla="*/ 1207750 w 2030650"/>
              <a:gd name="connsiteY5" fmla="*/ 856682 h 1644050"/>
              <a:gd name="connsiteX6" fmla="*/ 238070 w 2030650"/>
              <a:gd name="connsiteY6" fmla="*/ 1570080 h 1644050"/>
              <a:gd name="connsiteX7" fmla="*/ 219052 w 2030650"/>
              <a:gd name="connsiteY7" fmla="*/ 1644050 h 1644050"/>
              <a:gd name="connsiteX8" fmla="*/ 173402 w 2030650"/>
              <a:gd name="connsiteY8" fmla="*/ 1583002 h 1644050"/>
              <a:gd name="connsiteX9" fmla="*/ 0 w 2030650"/>
              <a:gd name="connsiteY9" fmla="*/ 1015324 h 1644050"/>
              <a:gd name="connsiteX10" fmla="*/ 1015326 w 2030650"/>
              <a:gd name="connsiteY10" fmla="*/ 0 h 164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30650" h="1644050">
                <a:moveTo>
                  <a:pt x="1015326" y="0"/>
                </a:moveTo>
                <a:cubicBezTo>
                  <a:pt x="1576074" y="0"/>
                  <a:pt x="2030650" y="454576"/>
                  <a:pt x="2030650" y="1015324"/>
                </a:cubicBezTo>
                <a:cubicBezTo>
                  <a:pt x="2030650" y="1085418"/>
                  <a:pt x="2023548" y="1153852"/>
                  <a:pt x="2010022" y="1219948"/>
                </a:cubicBezTo>
                <a:lnTo>
                  <a:pt x="2004022" y="1243282"/>
                </a:lnTo>
                <a:lnTo>
                  <a:pt x="1991224" y="1226166"/>
                </a:lnTo>
                <a:cubicBezTo>
                  <a:pt x="1804998" y="1000512"/>
                  <a:pt x="1523170" y="856682"/>
                  <a:pt x="1207750" y="856682"/>
                </a:cubicBezTo>
                <a:cubicBezTo>
                  <a:pt x="752140" y="856682"/>
                  <a:pt x="366622" y="1156774"/>
                  <a:pt x="238070" y="1570080"/>
                </a:cubicBezTo>
                <a:lnTo>
                  <a:pt x="219052" y="1644050"/>
                </a:lnTo>
                <a:lnTo>
                  <a:pt x="173402" y="1583002"/>
                </a:lnTo>
                <a:cubicBezTo>
                  <a:pt x="63924" y="1420956"/>
                  <a:pt x="0" y="1225606"/>
                  <a:pt x="0" y="1015324"/>
                </a:cubicBezTo>
                <a:cubicBezTo>
                  <a:pt x="0" y="454576"/>
                  <a:pt x="454576" y="0"/>
                  <a:pt x="1015326" y="0"/>
                </a:cubicBezTo>
                <a:close/>
              </a:path>
            </a:pathLst>
          </a:custGeom>
          <a:solidFill>
            <a:srgbClr val="282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1F0EAEAE-9FC4-496B-B737-10E56135C31C}"/>
              </a:ext>
            </a:extLst>
          </p:cNvPr>
          <p:cNvSpPr/>
          <p:nvPr/>
        </p:nvSpPr>
        <p:spPr>
          <a:xfrm>
            <a:off x="22931500" y="18918406"/>
            <a:ext cx="2633184" cy="255614"/>
          </a:xfrm>
          <a:custGeom>
            <a:avLst/>
            <a:gdLst>
              <a:gd name="connsiteX0" fmla="*/ 0 w 3814558"/>
              <a:gd name="connsiteY0" fmla="*/ 0 h 370296"/>
              <a:gd name="connsiteX1" fmla="*/ 3814558 w 3814558"/>
              <a:gd name="connsiteY1" fmla="*/ 0 h 370296"/>
              <a:gd name="connsiteX2" fmla="*/ 3786730 w 3814558"/>
              <a:gd name="connsiteY2" fmla="*/ 85774 h 370296"/>
              <a:gd name="connsiteX3" fmla="*/ 3683064 w 3814558"/>
              <a:gd name="connsiteY3" fmla="*/ 307892 h 370296"/>
              <a:gd name="connsiteX4" fmla="*/ 3645154 w 3814558"/>
              <a:gd name="connsiteY4" fmla="*/ 370296 h 370296"/>
              <a:gd name="connsiteX5" fmla="*/ 169404 w 3814558"/>
              <a:gd name="connsiteY5" fmla="*/ 370296 h 370296"/>
              <a:gd name="connsiteX6" fmla="*/ 131492 w 3814558"/>
              <a:gd name="connsiteY6" fmla="*/ 307892 h 370296"/>
              <a:gd name="connsiteX7" fmla="*/ 27828 w 3814558"/>
              <a:gd name="connsiteY7" fmla="*/ 85774 h 370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4558" h="370296">
                <a:moveTo>
                  <a:pt x="0" y="0"/>
                </a:moveTo>
                <a:lnTo>
                  <a:pt x="3814558" y="0"/>
                </a:lnTo>
                <a:lnTo>
                  <a:pt x="3786730" y="85774"/>
                </a:lnTo>
                <a:cubicBezTo>
                  <a:pt x="3756592" y="162204"/>
                  <a:pt x="3721926" y="236354"/>
                  <a:pt x="3683064" y="307892"/>
                </a:cubicBezTo>
                <a:lnTo>
                  <a:pt x="3645154" y="370296"/>
                </a:lnTo>
                <a:lnTo>
                  <a:pt x="169404" y="370296"/>
                </a:lnTo>
                <a:lnTo>
                  <a:pt x="131492" y="307892"/>
                </a:lnTo>
                <a:cubicBezTo>
                  <a:pt x="92630" y="236354"/>
                  <a:pt x="57966" y="162204"/>
                  <a:pt x="27828" y="85774"/>
                </a:cubicBezTo>
                <a:close/>
              </a:path>
            </a:pathLst>
          </a:custGeom>
          <a:solidFill>
            <a:srgbClr val="D3CC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93683E22-36FB-4E06-BE20-21C00AE528E5}"/>
              </a:ext>
            </a:extLst>
          </p:cNvPr>
          <p:cNvSpPr/>
          <p:nvPr/>
        </p:nvSpPr>
        <p:spPr>
          <a:xfrm>
            <a:off x="20779167" y="11685745"/>
            <a:ext cx="2198459" cy="4083191"/>
          </a:xfrm>
          <a:custGeom>
            <a:avLst/>
            <a:gdLst>
              <a:gd name="connsiteX0" fmla="*/ 3100522 w 3184794"/>
              <a:gd name="connsiteY0" fmla="*/ 0 h 5915110"/>
              <a:gd name="connsiteX1" fmla="*/ 3184794 w 3184794"/>
              <a:gd name="connsiteY1" fmla="*/ 5915110 h 5915110"/>
              <a:gd name="connsiteX2" fmla="*/ 1513244 w 3184794"/>
              <a:gd name="connsiteY2" fmla="*/ 5915110 h 5915110"/>
              <a:gd name="connsiteX3" fmla="*/ 0 w 3184794"/>
              <a:gd name="connsiteY3" fmla="*/ 240846 h 591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84794" h="5915110">
                <a:moveTo>
                  <a:pt x="3100522" y="0"/>
                </a:moveTo>
                <a:lnTo>
                  <a:pt x="3184794" y="5915110"/>
                </a:lnTo>
                <a:lnTo>
                  <a:pt x="1513244" y="5915110"/>
                </a:lnTo>
                <a:lnTo>
                  <a:pt x="0" y="240846"/>
                </a:lnTo>
                <a:close/>
              </a:path>
            </a:pathLst>
          </a:custGeom>
          <a:solidFill>
            <a:srgbClr val="FFD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50924846-D6E4-4150-A8B3-0FD15968D0CD}"/>
              </a:ext>
            </a:extLst>
          </p:cNvPr>
          <p:cNvSpPr/>
          <p:nvPr/>
        </p:nvSpPr>
        <p:spPr>
          <a:xfrm rot="20040000">
            <a:off x="23499035" y="11629590"/>
            <a:ext cx="2060067" cy="4291901"/>
          </a:xfrm>
          <a:custGeom>
            <a:avLst/>
            <a:gdLst>
              <a:gd name="connsiteX0" fmla="*/ 2984314 w 2984314"/>
              <a:gd name="connsiteY0" fmla="*/ 0 h 6217458"/>
              <a:gd name="connsiteX1" fmla="*/ 2541249 w 2984314"/>
              <a:gd name="connsiteY1" fmla="*/ 6217458 h 6217458"/>
              <a:gd name="connsiteX2" fmla="*/ 982643 w 2984314"/>
              <a:gd name="connsiteY2" fmla="*/ 6217458 h 6217458"/>
              <a:gd name="connsiteX3" fmla="*/ 0 w 2984314"/>
              <a:gd name="connsiteY3" fmla="*/ 283138 h 6217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84314" h="6217458">
                <a:moveTo>
                  <a:pt x="2984314" y="0"/>
                </a:moveTo>
                <a:lnTo>
                  <a:pt x="2541249" y="6217458"/>
                </a:lnTo>
                <a:lnTo>
                  <a:pt x="982643" y="6217458"/>
                </a:lnTo>
                <a:lnTo>
                  <a:pt x="0" y="283138"/>
                </a:lnTo>
                <a:close/>
              </a:path>
            </a:pathLst>
          </a:custGeom>
          <a:solidFill>
            <a:srgbClr val="FFD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AFE7C0F4-E028-4082-ABD0-1234592826A6}"/>
              </a:ext>
            </a:extLst>
          </p:cNvPr>
          <p:cNvGrpSpPr/>
          <p:nvPr/>
        </p:nvGrpSpPr>
        <p:grpSpPr>
          <a:xfrm>
            <a:off x="22092145" y="15836878"/>
            <a:ext cx="570114" cy="1040982"/>
            <a:chOff x="23513654" y="26628725"/>
            <a:chExt cx="825896" cy="1508017"/>
          </a:xfrm>
          <a:solidFill>
            <a:srgbClr val="010101"/>
          </a:solidFill>
        </p:grpSpPr>
        <p:sp>
          <p:nvSpPr>
            <p:cNvPr id="15" name="ひし形 14">
              <a:extLst>
                <a:ext uri="{FF2B5EF4-FFF2-40B4-BE49-F238E27FC236}">
                  <a16:creationId xmlns:a16="http://schemas.microsoft.com/office/drawing/2014/main" id="{3C93A0B4-C521-4B53-9B47-CAF8CC64ACC3}"/>
                </a:ext>
              </a:extLst>
            </p:cNvPr>
            <p:cNvSpPr/>
            <p:nvPr/>
          </p:nvSpPr>
          <p:spPr>
            <a:xfrm>
              <a:off x="23513654" y="26628725"/>
              <a:ext cx="825896" cy="965200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ひし形 15">
              <a:extLst>
                <a:ext uri="{FF2B5EF4-FFF2-40B4-BE49-F238E27FC236}">
                  <a16:creationId xmlns:a16="http://schemas.microsoft.com/office/drawing/2014/main" id="{9E5B9D70-3132-4BC7-95D7-E675D7B956CD}"/>
                </a:ext>
              </a:extLst>
            </p:cNvPr>
            <p:cNvSpPr/>
            <p:nvPr/>
          </p:nvSpPr>
          <p:spPr>
            <a:xfrm>
              <a:off x="23662879" y="27520332"/>
              <a:ext cx="527446" cy="616410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F743F5FB-25BE-496A-83FD-4ACEC47CCE9E}"/>
              </a:ext>
            </a:extLst>
          </p:cNvPr>
          <p:cNvGrpSpPr/>
          <p:nvPr/>
        </p:nvGrpSpPr>
        <p:grpSpPr>
          <a:xfrm rot="19836169">
            <a:off x="25453288" y="15692227"/>
            <a:ext cx="570114" cy="1040982"/>
            <a:chOff x="23513654" y="26628725"/>
            <a:chExt cx="825896" cy="1508017"/>
          </a:xfrm>
          <a:solidFill>
            <a:srgbClr val="010101"/>
          </a:solidFill>
        </p:grpSpPr>
        <p:sp>
          <p:nvSpPr>
            <p:cNvPr id="18" name="ひし形 17">
              <a:extLst>
                <a:ext uri="{FF2B5EF4-FFF2-40B4-BE49-F238E27FC236}">
                  <a16:creationId xmlns:a16="http://schemas.microsoft.com/office/drawing/2014/main" id="{340AE2EA-D593-488F-80CC-CF80E1F027A2}"/>
                </a:ext>
              </a:extLst>
            </p:cNvPr>
            <p:cNvSpPr/>
            <p:nvPr/>
          </p:nvSpPr>
          <p:spPr>
            <a:xfrm>
              <a:off x="23513654" y="26628725"/>
              <a:ext cx="825896" cy="965200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ひし形 18">
              <a:extLst>
                <a:ext uri="{FF2B5EF4-FFF2-40B4-BE49-F238E27FC236}">
                  <a16:creationId xmlns:a16="http://schemas.microsoft.com/office/drawing/2014/main" id="{A9EA432C-77E1-40AA-A545-466E01E4CB07}"/>
                </a:ext>
              </a:extLst>
            </p:cNvPr>
            <p:cNvSpPr/>
            <p:nvPr/>
          </p:nvSpPr>
          <p:spPr>
            <a:xfrm>
              <a:off x="23662879" y="27520332"/>
              <a:ext cx="527446" cy="616410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E073395B-8A8B-42C0-A4B1-DA72635F247D}"/>
              </a:ext>
            </a:extLst>
          </p:cNvPr>
          <p:cNvGrpSpPr/>
          <p:nvPr/>
        </p:nvGrpSpPr>
        <p:grpSpPr>
          <a:xfrm>
            <a:off x="18018128" y="12137169"/>
            <a:ext cx="10335425" cy="2584308"/>
            <a:chOff x="17567383" y="21294546"/>
            <a:chExt cx="14972400" cy="3743755"/>
          </a:xfrm>
          <a:solidFill>
            <a:srgbClr val="D3CCC4"/>
          </a:solidFill>
        </p:grpSpPr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E827281F-B1FB-4CB8-95FD-E0AFCF77F7C8}"/>
                </a:ext>
              </a:extLst>
            </p:cNvPr>
            <p:cNvSpPr/>
            <p:nvPr/>
          </p:nvSpPr>
          <p:spPr>
            <a:xfrm flipV="1">
              <a:off x="17567383" y="22043294"/>
              <a:ext cx="1879114" cy="1793586"/>
            </a:xfrm>
            <a:custGeom>
              <a:avLst/>
              <a:gdLst>
                <a:gd name="connsiteX0" fmla="*/ 1326816 w 1879114"/>
                <a:gd name="connsiteY0" fmla="*/ 1793586 h 1793586"/>
                <a:gd name="connsiteX1" fmla="*/ 1464872 w 1879114"/>
                <a:gd name="connsiteY1" fmla="*/ 1718650 h 1793586"/>
                <a:gd name="connsiteX2" fmla="*/ 1879114 w 1879114"/>
                <a:gd name="connsiteY2" fmla="*/ 939556 h 1793586"/>
                <a:gd name="connsiteX3" fmla="*/ 939556 w 1879114"/>
                <a:gd name="connsiteY3" fmla="*/ 0 h 1793586"/>
                <a:gd name="connsiteX4" fmla="*/ 0 w 1879114"/>
                <a:gd name="connsiteY4" fmla="*/ 939556 h 1793586"/>
                <a:gd name="connsiteX5" fmla="*/ 4850 w 1879114"/>
                <a:gd name="connsiteY5" fmla="*/ 1035620 h 1793586"/>
                <a:gd name="connsiteX6" fmla="*/ 6198 w 1879114"/>
                <a:gd name="connsiteY6" fmla="*/ 1044450 h 1793586"/>
                <a:gd name="connsiteX7" fmla="*/ 27738 w 1879114"/>
                <a:gd name="connsiteY7" fmla="*/ 1032758 h 1793586"/>
                <a:gd name="connsiteX8" fmla="*/ 393456 w 1879114"/>
                <a:gd name="connsiteY8" fmla="*/ 958924 h 1793586"/>
                <a:gd name="connsiteX9" fmla="*/ 1313926 w 1879114"/>
                <a:gd name="connsiteY9" fmla="*/ 1709126 h 1793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79114" h="1793586">
                  <a:moveTo>
                    <a:pt x="1326816" y="1793586"/>
                  </a:moveTo>
                  <a:lnTo>
                    <a:pt x="1464872" y="1718650"/>
                  </a:lnTo>
                  <a:cubicBezTo>
                    <a:pt x="1714796" y="1549806"/>
                    <a:pt x="1879114" y="1263870"/>
                    <a:pt x="1879114" y="939556"/>
                  </a:cubicBezTo>
                  <a:cubicBezTo>
                    <a:pt x="1879114" y="420652"/>
                    <a:pt x="1458460" y="0"/>
                    <a:pt x="939556" y="0"/>
                  </a:cubicBezTo>
                  <a:cubicBezTo>
                    <a:pt x="420654" y="0"/>
                    <a:pt x="0" y="420652"/>
                    <a:pt x="0" y="939556"/>
                  </a:cubicBezTo>
                  <a:cubicBezTo>
                    <a:pt x="0" y="971988"/>
                    <a:pt x="1644" y="1004036"/>
                    <a:pt x="4850" y="1035620"/>
                  </a:cubicBezTo>
                  <a:lnTo>
                    <a:pt x="6198" y="1044450"/>
                  </a:lnTo>
                  <a:lnTo>
                    <a:pt x="27738" y="1032758"/>
                  </a:lnTo>
                  <a:cubicBezTo>
                    <a:pt x="140146" y="985214"/>
                    <a:pt x="263730" y="958924"/>
                    <a:pt x="393456" y="958924"/>
                  </a:cubicBezTo>
                  <a:cubicBezTo>
                    <a:pt x="847498" y="958924"/>
                    <a:pt x="1226316" y="1280986"/>
                    <a:pt x="1313926" y="170912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楕円 21">
              <a:extLst>
                <a:ext uri="{FF2B5EF4-FFF2-40B4-BE49-F238E27FC236}">
                  <a16:creationId xmlns:a16="http://schemas.microsoft.com/office/drawing/2014/main" id="{4C49E82D-009B-400C-9090-F140AFE629BD}"/>
                </a:ext>
              </a:extLst>
            </p:cNvPr>
            <p:cNvSpPr/>
            <p:nvPr/>
          </p:nvSpPr>
          <p:spPr>
            <a:xfrm flipV="1">
              <a:off x="19149391" y="22592133"/>
              <a:ext cx="1879113" cy="18791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楕円 22">
              <a:extLst>
                <a:ext uri="{FF2B5EF4-FFF2-40B4-BE49-F238E27FC236}">
                  <a16:creationId xmlns:a16="http://schemas.microsoft.com/office/drawing/2014/main" id="{565A97B6-C370-4F7F-801A-4C240333ADBA}"/>
                </a:ext>
              </a:extLst>
            </p:cNvPr>
            <p:cNvSpPr/>
            <p:nvPr/>
          </p:nvSpPr>
          <p:spPr>
            <a:xfrm flipV="1">
              <a:off x="20811955" y="22972656"/>
              <a:ext cx="1879113" cy="18791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楕円 23">
              <a:extLst>
                <a:ext uri="{FF2B5EF4-FFF2-40B4-BE49-F238E27FC236}">
                  <a16:creationId xmlns:a16="http://schemas.microsoft.com/office/drawing/2014/main" id="{D3609D85-222A-41B7-8CCA-596A1A5A034B}"/>
                </a:ext>
              </a:extLst>
            </p:cNvPr>
            <p:cNvSpPr/>
            <p:nvPr/>
          </p:nvSpPr>
          <p:spPr>
            <a:xfrm flipV="1">
              <a:off x="22512133" y="23159188"/>
              <a:ext cx="1879113" cy="18791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楕円 24">
              <a:extLst>
                <a:ext uri="{FF2B5EF4-FFF2-40B4-BE49-F238E27FC236}">
                  <a16:creationId xmlns:a16="http://schemas.microsoft.com/office/drawing/2014/main" id="{1C41B19B-F578-410C-8377-6259F8828C56}"/>
                </a:ext>
              </a:extLst>
            </p:cNvPr>
            <p:cNvSpPr/>
            <p:nvPr/>
          </p:nvSpPr>
          <p:spPr>
            <a:xfrm flipV="1">
              <a:off x="24209635" y="23150457"/>
              <a:ext cx="1879113" cy="18791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楕円 25">
              <a:extLst>
                <a:ext uri="{FF2B5EF4-FFF2-40B4-BE49-F238E27FC236}">
                  <a16:creationId xmlns:a16="http://schemas.microsoft.com/office/drawing/2014/main" id="{9DE76231-FBDC-4599-BE38-C847C69A38BC}"/>
                </a:ext>
              </a:extLst>
            </p:cNvPr>
            <p:cNvSpPr/>
            <p:nvPr/>
          </p:nvSpPr>
          <p:spPr>
            <a:xfrm flipV="1">
              <a:off x="25900673" y="22943288"/>
              <a:ext cx="1879113" cy="18791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楕円 26">
              <a:extLst>
                <a:ext uri="{FF2B5EF4-FFF2-40B4-BE49-F238E27FC236}">
                  <a16:creationId xmlns:a16="http://schemas.microsoft.com/office/drawing/2014/main" id="{5E48B569-6BFF-4551-A023-6A5847471C1B}"/>
                </a:ext>
              </a:extLst>
            </p:cNvPr>
            <p:cNvSpPr/>
            <p:nvPr/>
          </p:nvSpPr>
          <p:spPr>
            <a:xfrm flipV="1">
              <a:off x="27550628" y="22538475"/>
              <a:ext cx="1879113" cy="18791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楕円 27">
              <a:extLst>
                <a:ext uri="{FF2B5EF4-FFF2-40B4-BE49-F238E27FC236}">
                  <a16:creationId xmlns:a16="http://schemas.microsoft.com/office/drawing/2014/main" id="{EBC28A21-EB09-414E-B61D-CB04945DA4B4}"/>
                </a:ext>
              </a:extLst>
            </p:cNvPr>
            <p:cNvSpPr/>
            <p:nvPr/>
          </p:nvSpPr>
          <p:spPr>
            <a:xfrm flipV="1">
              <a:off x="29144988" y="21944822"/>
              <a:ext cx="1879113" cy="18791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11E194D8-B3AC-418F-8A61-2490FA9F9607}"/>
                </a:ext>
              </a:extLst>
            </p:cNvPr>
            <p:cNvSpPr/>
            <p:nvPr/>
          </p:nvSpPr>
          <p:spPr>
            <a:xfrm flipV="1">
              <a:off x="30660667" y="21294546"/>
              <a:ext cx="1879116" cy="1746752"/>
            </a:xfrm>
            <a:custGeom>
              <a:avLst/>
              <a:gdLst>
                <a:gd name="connsiteX0" fmla="*/ 466014 w 1879116"/>
                <a:gd name="connsiteY0" fmla="*/ 1746752 h 1746752"/>
                <a:gd name="connsiteX1" fmla="*/ 492650 w 1879116"/>
                <a:gd name="connsiteY1" fmla="*/ 1673976 h 1746752"/>
                <a:gd name="connsiteX2" fmla="*/ 1358372 w 1879116"/>
                <a:gd name="connsiteY2" fmla="*/ 1100138 h 1746752"/>
                <a:gd name="connsiteX3" fmla="*/ 1724090 w 1879116"/>
                <a:gd name="connsiteY3" fmla="*/ 1173972 h 1746752"/>
                <a:gd name="connsiteX4" fmla="*/ 1831918 w 1879116"/>
                <a:gd name="connsiteY4" fmla="*/ 1232500 h 1746752"/>
                <a:gd name="connsiteX5" fmla="*/ 1836876 w 1879116"/>
                <a:gd name="connsiteY5" fmla="*/ 1218954 h 1746752"/>
                <a:gd name="connsiteX6" fmla="*/ 1879116 w 1879116"/>
                <a:gd name="connsiteY6" fmla="*/ 939558 h 1746752"/>
                <a:gd name="connsiteX7" fmla="*/ 939558 w 1879116"/>
                <a:gd name="connsiteY7" fmla="*/ 0 h 1746752"/>
                <a:gd name="connsiteX8" fmla="*/ 0 w 1879116"/>
                <a:gd name="connsiteY8" fmla="*/ 939558 h 1746752"/>
                <a:gd name="connsiteX9" fmla="*/ 414242 w 1879116"/>
                <a:gd name="connsiteY9" fmla="*/ 1718652 h 1746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79116" h="1746752">
                  <a:moveTo>
                    <a:pt x="466014" y="1746752"/>
                  </a:moveTo>
                  <a:lnTo>
                    <a:pt x="492650" y="1673976"/>
                  </a:lnTo>
                  <a:cubicBezTo>
                    <a:pt x="635282" y="1336754"/>
                    <a:pt x="969194" y="1100138"/>
                    <a:pt x="1358372" y="1100138"/>
                  </a:cubicBezTo>
                  <a:cubicBezTo>
                    <a:pt x="1488098" y="1100138"/>
                    <a:pt x="1611684" y="1126428"/>
                    <a:pt x="1724090" y="1173972"/>
                  </a:cubicBezTo>
                  <a:lnTo>
                    <a:pt x="1831918" y="1232500"/>
                  </a:lnTo>
                  <a:lnTo>
                    <a:pt x="1836876" y="1218954"/>
                  </a:lnTo>
                  <a:cubicBezTo>
                    <a:pt x="1864328" y="1130692"/>
                    <a:pt x="1879116" y="1036852"/>
                    <a:pt x="1879116" y="939558"/>
                  </a:cubicBezTo>
                  <a:cubicBezTo>
                    <a:pt x="1879116" y="420654"/>
                    <a:pt x="1458460" y="0"/>
                    <a:pt x="939558" y="0"/>
                  </a:cubicBezTo>
                  <a:cubicBezTo>
                    <a:pt x="420656" y="0"/>
                    <a:pt x="0" y="420654"/>
                    <a:pt x="0" y="939558"/>
                  </a:cubicBezTo>
                  <a:cubicBezTo>
                    <a:pt x="0" y="1263872"/>
                    <a:pt x="164318" y="1549808"/>
                    <a:pt x="414242" y="17186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9655E694-E346-4A76-B492-168CBD290D0E}"/>
              </a:ext>
            </a:extLst>
          </p:cNvPr>
          <p:cNvSpPr/>
          <p:nvPr/>
        </p:nvSpPr>
        <p:spPr>
          <a:xfrm>
            <a:off x="20478893" y="9213572"/>
            <a:ext cx="1945689" cy="2112647"/>
          </a:xfrm>
          <a:custGeom>
            <a:avLst/>
            <a:gdLst>
              <a:gd name="connsiteX0" fmla="*/ 392392 w 2818620"/>
              <a:gd name="connsiteY0" fmla="*/ 0 h 3060484"/>
              <a:gd name="connsiteX1" fmla="*/ 460056 w 2818620"/>
              <a:gd name="connsiteY1" fmla="*/ 13660 h 3060484"/>
              <a:gd name="connsiteX2" fmla="*/ 479456 w 2818620"/>
              <a:gd name="connsiteY2" fmla="*/ 26742 h 3060484"/>
              <a:gd name="connsiteX3" fmla="*/ 481650 w 2818620"/>
              <a:gd name="connsiteY3" fmla="*/ 24084 h 3060484"/>
              <a:gd name="connsiteX4" fmla="*/ 2818620 w 2818620"/>
              <a:gd name="connsiteY4" fmla="*/ 1434548 h 3060484"/>
              <a:gd name="connsiteX5" fmla="*/ 329110 w 2818620"/>
              <a:gd name="connsiteY5" fmla="*/ 3060484 h 3060484"/>
              <a:gd name="connsiteX6" fmla="*/ 317614 w 2818620"/>
              <a:gd name="connsiteY6" fmla="*/ 3035056 h 3060484"/>
              <a:gd name="connsiteX7" fmla="*/ 0 w 2818620"/>
              <a:gd name="connsiteY7" fmla="*/ 1461862 h 3060484"/>
              <a:gd name="connsiteX8" fmla="*/ 139992 w 2818620"/>
              <a:gd name="connsiteY8" fmla="*/ 403482 h 3060484"/>
              <a:gd name="connsiteX9" fmla="*/ 227912 w 2818620"/>
              <a:gd name="connsiteY9" fmla="*/ 126762 h 3060484"/>
              <a:gd name="connsiteX10" fmla="*/ 228064 w 2818620"/>
              <a:gd name="connsiteY10" fmla="*/ 126778 h 3060484"/>
              <a:gd name="connsiteX11" fmla="*/ 228338 w 2818620"/>
              <a:gd name="connsiteY11" fmla="*/ 125426 h 3060484"/>
              <a:gd name="connsiteX12" fmla="*/ 236910 w 2818620"/>
              <a:gd name="connsiteY12" fmla="*/ 98442 h 3060484"/>
              <a:gd name="connsiteX13" fmla="*/ 258258 w 2818620"/>
              <a:gd name="connsiteY13" fmla="*/ 63258 h 3060484"/>
              <a:gd name="connsiteX14" fmla="*/ 392392 w 2818620"/>
              <a:gd name="connsiteY14" fmla="*/ 0 h 3060484"/>
              <a:gd name="connsiteX0" fmla="*/ 392392 w 2818620"/>
              <a:gd name="connsiteY0" fmla="*/ 0 h 3060484"/>
              <a:gd name="connsiteX1" fmla="*/ 460056 w 2818620"/>
              <a:gd name="connsiteY1" fmla="*/ 13660 h 3060484"/>
              <a:gd name="connsiteX2" fmla="*/ 479456 w 2818620"/>
              <a:gd name="connsiteY2" fmla="*/ 26742 h 3060484"/>
              <a:gd name="connsiteX3" fmla="*/ 2818620 w 2818620"/>
              <a:gd name="connsiteY3" fmla="*/ 1434548 h 3060484"/>
              <a:gd name="connsiteX4" fmla="*/ 329110 w 2818620"/>
              <a:gd name="connsiteY4" fmla="*/ 3060484 h 3060484"/>
              <a:gd name="connsiteX5" fmla="*/ 317614 w 2818620"/>
              <a:gd name="connsiteY5" fmla="*/ 3035056 h 3060484"/>
              <a:gd name="connsiteX6" fmla="*/ 0 w 2818620"/>
              <a:gd name="connsiteY6" fmla="*/ 1461862 h 3060484"/>
              <a:gd name="connsiteX7" fmla="*/ 139992 w 2818620"/>
              <a:gd name="connsiteY7" fmla="*/ 403482 h 3060484"/>
              <a:gd name="connsiteX8" fmla="*/ 227912 w 2818620"/>
              <a:gd name="connsiteY8" fmla="*/ 126762 h 3060484"/>
              <a:gd name="connsiteX9" fmla="*/ 228064 w 2818620"/>
              <a:gd name="connsiteY9" fmla="*/ 126778 h 3060484"/>
              <a:gd name="connsiteX10" fmla="*/ 228338 w 2818620"/>
              <a:gd name="connsiteY10" fmla="*/ 125426 h 3060484"/>
              <a:gd name="connsiteX11" fmla="*/ 236910 w 2818620"/>
              <a:gd name="connsiteY11" fmla="*/ 98442 h 3060484"/>
              <a:gd name="connsiteX12" fmla="*/ 258258 w 2818620"/>
              <a:gd name="connsiteY12" fmla="*/ 63258 h 3060484"/>
              <a:gd name="connsiteX13" fmla="*/ 392392 w 2818620"/>
              <a:gd name="connsiteY13" fmla="*/ 0 h 3060484"/>
              <a:gd name="connsiteX0" fmla="*/ 392392 w 2818620"/>
              <a:gd name="connsiteY0" fmla="*/ 0 h 3060484"/>
              <a:gd name="connsiteX1" fmla="*/ 460056 w 2818620"/>
              <a:gd name="connsiteY1" fmla="*/ 13660 h 3060484"/>
              <a:gd name="connsiteX2" fmla="*/ 2818620 w 2818620"/>
              <a:gd name="connsiteY2" fmla="*/ 1434548 h 3060484"/>
              <a:gd name="connsiteX3" fmla="*/ 329110 w 2818620"/>
              <a:gd name="connsiteY3" fmla="*/ 3060484 h 3060484"/>
              <a:gd name="connsiteX4" fmla="*/ 317614 w 2818620"/>
              <a:gd name="connsiteY4" fmla="*/ 3035056 h 3060484"/>
              <a:gd name="connsiteX5" fmla="*/ 0 w 2818620"/>
              <a:gd name="connsiteY5" fmla="*/ 1461862 h 3060484"/>
              <a:gd name="connsiteX6" fmla="*/ 139992 w 2818620"/>
              <a:gd name="connsiteY6" fmla="*/ 403482 h 3060484"/>
              <a:gd name="connsiteX7" fmla="*/ 227912 w 2818620"/>
              <a:gd name="connsiteY7" fmla="*/ 126762 h 3060484"/>
              <a:gd name="connsiteX8" fmla="*/ 228064 w 2818620"/>
              <a:gd name="connsiteY8" fmla="*/ 126778 h 3060484"/>
              <a:gd name="connsiteX9" fmla="*/ 228338 w 2818620"/>
              <a:gd name="connsiteY9" fmla="*/ 125426 h 3060484"/>
              <a:gd name="connsiteX10" fmla="*/ 236910 w 2818620"/>
              <a:gd name="connsiteY10" fmla="*/ 98442 h 3060484"/>
              <a:gd name="connsiteX11" fmla="*/ 258258 w 2818620"/>
              <a:gd name="connsiteY11" fmla="*/ 63258 h 3060484"/>
              <a:gd name="connsiteX12" fmla="*/ 392392 w 2818620"/>
              <a:gd name="connsiteY12" fmla="*/ 0 h 3060484"/>
              <a:gd name="connsiteX0" fmla="*/ 392392 w 2818620"/>
              <a:gd name="connsiteY0" fmla="*/ 0 h 3060484"/>
              <a:gd name="connsiteX1" fmla="*/ 460056 w 2818620"/>
              <a:gd name="connsiteY1" fmla="*/ 13660 h 3060484"/>
              <a:gd name="connsiteX2" fmla="*/ 2818620 w 2818620"/>
              <a:gd name="connsiteY2" fmla="*/ 1434548 h 3060484"/>
              <a:gd name="connsiteX3" fmla="*/ 329110 w 2818620"/>
              <a:gd name="connsiteY3" fmla="*/ 3060484 h 3060484"/>
              <a:gd name="connsiteX4" fmla="*/ 317614 w 2818620"/>
              <a:gd name="connsiteY4" fmla="*/ 3035056 h 3060484"/>
              <a:gd name="connsiteX5" fmla="*/ 0 w 2818620"/>
              <a:gd name="connsiteY5" fmla="*/ 1461862 h 3060484"/>
              <a:gd name="connsiteX6" fmla="*/ 139992 w 2818620"/>
              <a:gd name="connsiteY6" fmla="*/ 403482 h 3060484"/>
              <a:gd name="connsiteX7" fmla="*/ 227912 w 2818620"/>
              <a:gd name="connsiteY7" fmla="*/ 126762 h 3060484"/>
              <a:gd name="connsiteX8" fmla="*/ 228064 w 2818620"/>
              <a:gd name="connsiteY8" fmla="*/ 126778 h 3060484"/>
              <a:gd name="connsiteX9" fmla="*/ 236910 w 2818620"/>
              <a:gd name="connsiteY9" fmla="*/ 98442 h 3060484"/>
              <a:gd name="connsiteX10" fmla="*/ 258258 w 2818620"/>
              <a:gd name="connsiteY10" fmla="*/ 63258 h 3060484"/>
              <a:gd name="connsiteX11" fmla="*/ 392392 w 2818620"/>
              <a:gd name="connsiteY11" fmla="*/ 0 h 3060484"/>
              <a:gd name="connsiteX0" fmla="*/ 392392 w 2818620"/>
              <a:gd name="connsiteY0" fmla="*/ 0 h 3060484"/>
              <a:gd name="connsiteX1" fmla="*/ 460056 w 2818620"/>
              <a:gd name="connsiteY1" fmla="*/ 13660 h 3060484"/>
              <a:gd name="connsiteX2" fmla="*/ 2818620 w 2818620"/>
              <a:gd name="connsiteY2" fmla="*/ 1434548 h 3060484"/>
              <a:gd name="connsiteX3" fmla="*/ 329110 w 2818620"/>
              <a:gd name="connsiteY3" fmla="*/ 3060484 h 3060484"/>
              <a:gd name="connsiteX4" fmla="*/ 317614 w 2818620"/>
              <a:gd name="connsiteY4" fmla="*/ 3035056 h 3060484"/>
              <a:gd name="connsiteX5" fmla="*/ 0 w 2818620"/>
              <a:gd name="connsiteY5" fmla="*/ 1461862 h 3060484"/>
              <a:gd name="connsiteX6" fmla="*/ 139992 w 2818620"/>
              <a:gd name="connsiteY6" fmla="*/ 403482 h 3060484"/>
              <a:gd name="connsiteX7" fmla="*/ 227912 w 2818620"/>
              <a:gd name="connsiteY7" fmla="*/ 126762 h 3060484"/>
              <a:gd name="connsiteX8" fmla="*/ 236910 w 2818620"/>
              <a:gd name="connsiteY8" fmla="*/ 98442 h 3060484"/>
              <a:gd name="connsiteX9" fmla="*/ 258258 w 2818620"/>
              <a:gd name="connsiteY9" fmla="*/ 63258 h 3060484"/>
              <a:gd name="connsiteX10" fmla="*/ 392392 w 2818620"/>
              <a:gd name="connsiteY10" fmla="*/ 0 h 3060484"/>
              <a:gd name="connsiteX0" fmla="*/ 392392 w 2818620"/>
              <a:gd name="connsiteY0" fmla="*/ 0 h 3060484"/>
              <a:gd name="connsiteX1" fmla="*/ 460056 w 2818620"/>
              <a:gd name="connsiteY1" fmla="*/ 13660 h 3060484"/>
              <a:gd name="connsiteX2" fmla="*/ 2818620 w 2818620"/>
              <a:gd name="connsiteY2" fmla="*/ 1434548 h 3060484"/>
              <a:gd name="connsiteX3" fmla="*/ 329110 w 2818620"/>
              <a:gd name="connsiteY3" fmla="*/ 3060484 h 3060484"/>
              <a:gd name="connsiteX4" fmla="*/ 317614 w 2818620"/>
              <a:gd name="connsiteY4" fmla="*/ 3035056 h 3060484"/>
              <a:gd name="connsiteX5" fmla="*/ 0 w 2818620"/>
              <a:gd name="connsiteY5" fmla="*/ 1461862 h 3060484"/>
              <a:gd name="connsiteX6" fmla="*/ 139992 w 2818620"/>
              <a:gd name="connsiteY6" fmla="*/ 403482 h 3060484"/>
              <a:gd name="connsiteX7" fmla="*/ 236910 w 2818620"/>
              <a:gd name="connsiteY7" fmla="*/ 98442 h 3060484"/>
              <a:gd name="connsiteX8" fmla="*/ 258258 w 2818620"/>
              <a:gd name="connsiteY8" fmla="*/ 63258 h 3060484"/>
              <a:gd name="connsiteX9" fmla="*/ 392392 w 2818620"/>
              <a:gd name="connsiteY9" fmla="*/ 0 h 3060484"/>
              <a:gd name="connsiteX0" fmla="*/ 392392 w 2818620"/>
              <a:gd name="connsiteY0" fmla="*/ 0 h 3060484"/>
              <a:gd name="connsiteX1" fmla="*/ 460056 w 2818620"/>
              <a:gd name="connsiteY1" fmla="*/ 13660 h 3060484"/>
              <a:gd name="connsiteX2" fmla="*/ 2818620 w 2818620"/>
              <a:gd name="connsiteY2" fmla="*/ 1434548 h 3060484"/>
              <a:gd name="connsiteX3" fmla="*/ 329110 w 2818620"/>
              <a:gd name="connsiteY3" fmla="*/ 3060484 h 3060484"/>
              <a:gd name="connsiteX4" fmla="*/ 317614 w 2818620"/>
              <a:gd name="connsiteY4" fmla="*/ 3035056 h 3060484"/>
              <a:gd name="connsiteX5" fmla="*/ 0 w 2818620"/>
              <a:gd name="connsiteY5" fmla="*/ 1461862 h 3060484"/>
              <a:gd name="connsiteX6" fmla="*/ 139992 w 2818620"/>
              <a:gd name="connsiteY6" fmla="*/ 403482 h 3060484"/>
              <a:gd name="connsiteX7" fmla="*/ 236910 w 2818620"/>
              <a:gd name="connsiteY7" fmla="*/ 98442 h 3060484"/>
              <a:gd name="connsiteX8" fmla="*/ 258258 w 2818620"/>
              <a:gd name="connsiteY8" fmla="*/ 63258 h 3060484"/>
              <a:gd name="connsiteX9" fmla="*/ 392392 w 2818620"/>
              <a:gd name="connsiteY9" fmla="*/ 0 h 3060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18620" h="3060484">
                <a:moveTo>
                  <a:pt x="392392" y="0"/>
                </a:moveTo>
                <a:cubicBezTo>
                  <a:pt x="416392" y="0"/>
                  <a:pt x="439260" y="4864"/>
                  <a:pt x="460056" y="13660"/>
                </a:cubicBezTo>
                <a:lnTo>
                  <a:pt x="2818620" y="1434548"/>
                </a:lnTo>
                <a:lnTo>
                  <a:pt x="329110" y="3060484"/>
                </a:lnTo>
                <a:lnTo>
                  <a:pt x="317614" y="3035056"/>
                </a:lnTo>
                <a:cubicBezTo>
                  <a:pt x="113094" y="2551518"/>
                  <a:pt x="0" y="2019898"/>
                  <a:pt x="0" y="1461862"/>
                </a:cubicBezTo>
                <a:cubicBezTo>
                  <a:pt x="0" y="1095650"/>
                  <a:pt x="48706" y="740816"/>
                  <a:pt x="139992" y="403482"/>
                </a:cubicBezTo>
                <a:lnTo>
                  <a:pt x="236910" y="98442"/>
                </a:lnTo>
                <a:cubicBezTo>
                  <a:pt x="241645" y="84332"/>
                  <a:pt x="251142" y="74986"/>
                  <a:pt x="258258" y="63258"/>
                </a:cubicBezTo>
                <a:cubicBezTo>
                  <a:pt x="290140" y="24626"/>
                  <a:pt x="338392" y="0"/>
                  <a:pt x="392392" y="0"/>
                </a:cubicBezTo>
                <a:close/>
              </a:path>
            </a:pathLst>
          </a:custGeom>
          <a:solidFill>
            <a:srgbClr val="28290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056D02CE-4921-4CA9-9390-DBB67AEF5486}"/>
              </a:ext>
            </a:extLst>
          </p:cNvPr>
          <p:cNvSpPr/>
          <p:nvPr/>
        </p:nvSpPr>
        <p:spPr>
          <a:xfrm>
            <a:off x="21808486" y="9671090"/>
            <a:ext cx="831380" cy="831380"/>
          </a:xfrm>
          <a:prstGeom prst="ellipse">
            <a:avLst/>
          </a:prstGeom>
          <a:solidFill>
            <a:srgbClr val="282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66EF09DE-51C3-433F-B23B-C85925AEE46E}"/>
              </a:ext>
            </a:extLst>
          </p:cNvPr>
          <p:cNvSpPr/>
          <p:nvPr/>
        </p:nvSpPr>
        <p:spPr>
          <a:xfrm>
            <a:off x="18019785" y="10679069"/>
            <a:ext cx="10311356" cy="3667731"/>
          </a:xfrm>
          <a:custGeom>
            <a:avLst/>
            <a:gdLst>
              <a:gd name="connsiteX0" fmla="*/ 5990902 w 14937532"/>
              <a:gd name="connsiteY0" fmla="*/ 0 h 5313254"/>
              <a:gd name="connsiteX1" fmla="*/ 6582080 w 14937532"/>
              <a:gd name="connsiteY1" fmla="*/ 67576 h 5313254"/>
              <a:gd name="connsiteX2" fmla="*/ 14761246 w 14937532"/>
              <a:gd name="connsiteY2" fmla="*/ 2477038 h 5313254"/>
              <a:gd name="connsiteX3" fmla="*/ 14831832 w 14937532"/>
              <a:gd name="connsiteY3" fmla="*/ 2512820 h 5313254"/>
              <a:gd name="connsiteX4" fmla="*/ 14831094 w 14937532"/>
              <a:gd name="connsiteY4" fmla="*/ 2515198 h 5313254"/>
              <a:gd name="connsiteX5" fmla="*/ 14881870 w 14937532"/>
              <a:gd name="connsiteY5" fmla="*/ 2549430 h 5313254"/>
              <a:gd name="connsiteX6" fmla="*/ 14937532 w 14937532"/>
              <a:gd name="connsiteY6" fmla="*/ 2683810 h 5313254"/>
              <a:gd name="connsiteX7" fmla="*/ 14881870 w 14937532"/>
              <a:gd name="connsiteY7" fmla="*/ 2818186 h 5313254"/>
              <a:gd name="connsiteX8" fmla="*/ 14853686 w 14937532"/>
              <a:gd name="connsiteY8" fmla="*/ 2837190 h 5313254"/>
              <a:gd name="connsiteX9" fmla="*/ 14492612 w 14937532"/>
              <a:gd name="connsiteY9" fmla="*/ 3071752 h 5313254"/>
              <a:gd name="connsiteX10" fmla="*/ 6647892 w 14937532"/>
              <a:gd name="connsiteY10" fmla="*/ 5313254 h 5313254"/>
              <a:gd name="connsiteX11" fmla="*/ 216384 w 14937532"/>
              <a:gd name="connsiteY11" fmla="*/ 3850380 h 5313254"/>
              <a:gd name="connsiteX12" fmla="*/ 107662 w 14937532"/>
              <a:gd name="connsiteY12" fmla="*/ 3795742 h 5313254"/>
              <a:gd name="connsiteX13" fmla="*/ 55664 w 14937532"/>
              <a:gd name="connsiteY13" fmla="*/ 3754492 h 5313254"/>
              <a:gd name="connsiteX14" fmla="*/ 0 w 14937532"/>
              <a:gd name="connsiteY14" fmla="*/ 3620114 h 5313254"/>
              <a:gd name="connsiteX15" fmla="*/ 55664 w 14937532"/>
              <a:gd name="connsiteY15" fmla="*/ 3485736 h 5313254"/>
              <a:gd name="connsiteX16" fmla="*/ 502540 w 14937532"/>
              <a:gd name="connsiteY16" fmla="*/ 3140782 h 5313254"/>
              <a:gd name="connsiteX17" fmla="*/ 5428518 w 14937532"/>
              <a:gd name="connsiteY17" fmla="*/ 246024 h 5313254"/>
              <a:gd name="connsiteX0" fmla="*/ 5990902 w 14937532"/>
              <a:gd name="connsiteY0" fmla="*/ 0 h 5313254"/>
              <a:gd name="connsiteX1" fmla="*/ 6582080 w 14937532"/>
              <a:gd name="connsiteY1" fmla="*/ 67576 h 5313254"/>
              <a:gd name="connsiteX2" fmla="*/ 14761246 w 14937532"/>
              <a:gd name="connsiteY2" fmla="*/ 2477038 h 5313254"/>
              <a:gd name="connsiteX3" fmla="*/ 14831832 w 14937532"/>
              <a:gd name="connsiteY3" fmla="*/ 2512820 h 5313254"/>
              <a:gd name="connsiteX4" fmla="*/ 14881870 w 14937532"/>
              <a:gd name="connsiteY4" fmla="*/ 2549430 h 5313254"/>
              <a:gd name="connsiteX5" fmla="*/ 14937532 w 14937532"/>
              <a:gd name="connsiteY5" fmla="*/ 2683810 h 5313254"/>
              <a:gd name="connsiteX6" fmla="*/ 14881870 w 14937532"/>
              <a:gd name="connsiteY6" fmla="*/ 2818186 h 5313254"/>
              <a:gd name="connsiteX7" fmla="*/ 14853686 w 14937532"/>
              <a:gd name="connsiteY7" fmla="*/ 2837190 h 5313254"/>
              <a:gd name="connsiteX8" fmla="*/ 14492612 w 14937532"/>
              <a:gd name="connsiteY8" fmla="*/ 3071752 h 5313254"/>
              <a:gd name="connsiteX9" fmla="*/ 6647892 w 14937532"/>
              <a:gd name="connsiteY9" fmla="*/ 5313254 h 5313254"/>
              <a:gd name="connsiteX10" fmla="*/ 216384 w 14937532"/>
              <a:gd name="connsiteY10" fmla="*/ 3850380 h 5313254"/>
              <a:gd name="connsiteX11" fmla="*/ 107662 w 14937532"/>
              <a:gd name="connsiteY11" fmla="*/ 3795742 h 5313254"/>
              <a:gd name="connsiteX12" fmla="*/ 55664 w 14937532"/>
              <a:gd name="connsiteY12" fmla="*/ 3754492 h 5313254"/>
              <a:gd name="connsiteX13" fmla="*/ 0 w 14937532"/>
              <a:gd name="connsiteY13" fmla="*/ 3620114 h 5313254"/>
              <a:gd name="connsiteX14" fmla="*/ 55664 w 14937532"/>
              <a:gd name="connsiteY14" fmla="*/ 3485736 h 5313254"/>
              <a:gd name="connsiteX15" fmla="*/ 502540 w 14937532"/>
              <a:gd name="connsiteY15" fmla="*/ 3140782 h 5313254"/>
              <a:gd name="connsiteX16" fmla="*/ 5428518 w 14937532"/>
              <a:gd name="connsiteY16" fmla="*/ 246024 h 5313254"/>
              <a:gd name="connsiteX17" fmla="*/ 5990902 w 14937532"/>
              <a:gd name="connsiteY17" fmla="*/ 0 h 5313254"/>
              <a:gd name="connsiteX0" fmla="*/ 5990902 w 14937532"/>
              <a:gd name="connsiteY0" fmla="*/ 0 h 5313254"/>
              <a:gd name="connsiteX1" fmla="*/ 6582080 w 14937532"/>
              <a:gd name="connsiteY1" fmla="*/ 67576 h 5313254"/>
              <a:gd name="connsiteX2" fmla="*/ 14761246 w 14937532"/>
              <a:gd name="connsiteY2" fmla="*/ 2477038 h 5313254"/>
              <a:gd name="connsiteX3" fmla="*/ 14881870 w 14937532"/>
              <a:gd name="connsiteY3" fmla="*/ 2549430 h 5313254"/>
              <a:gd name="connsiteX4" fmla="*/ 14937532 w 14937532"/>
              <a:gd name="connsiteY4" fmla="*/ 2683810 h 5313254"/>
              <a:gd name="connsiteX5" fmla="*/ 14881870 w 14937532"/>
              <a:gd name="connsiteY5" fmla="*/ 2818186 h 5313254"/>
              <a:gd name="connsiteX6" fmla="*/ 14853686 w 14937532"/>
              <a:gd name="connsiteY6" fmla="*/ 2837190 h 5313254"/>
              <a:gd name="connsiteX7" fmla="*/ 14492612 w 14937532"/>
              <a:gd name="connsiteY7" fmla="*/ 3071752 h 5313254"/>
              <a:gd name="connsiteX8" fmla="*/ 6647892 w 14937532"/>
              <a:gd name="connsiteY8" fmla="*/ 5313254 h 5313254"/>
              <a:gd name="connsiteX9" fmla="*/ 216384 w 14937532"/>
              <a:gd name="connsiteY9" fmla="*/ 3850380 h 5313254"/>
              <a:gd name="connsiteX10" fmla="*/ 107662 w 14937532"/>
              <a:gd name="connsiteY10" fmla="*/ 3795742 h 5313254"/>
              <a:gd name="connsiteX11" fmla="*/ 55664 w 14937532"/>
              <a:gd name="connsiteY11" fmla="*/ 3754492 h 5313254"/>
              <a:gd name="connsiteX12" fmla="*/ 0 w 14937532"/>
              <a:gd name="connsiteY12" fmla="*/ 3620114 h 5313254"/>
              <a:gd name="connsiteX13" fmla="*/ 55664 w 14937532"/>
              <a:gd name="connsiteY13" fmla="*/ 3485736 h 5313254"/>
              <a:gd name="connsiteX14" fmla="*/ 502540 w 14937532"/>
              <a:gd name="connsiteY14" fmla="*/ 3140782 h 5313254"/>
              <a:gd name="connsiteX15" fmla="*/ 5428518 w 14937532"/>
              <a:gd name="connsiteY15" fmla="*/ 246024 h 5313254"/>
              <a:gd name="connsiteX16" fmla="*/ 5990902 w 14937532"/>
              <a:gd name="connsiteY16" fmla="*/ 0 h 5313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937532" h="5313254">
                <a:moveTo>
                  <a:pt x="5990902" y="0"/>
                </a:moveTo>
                <a:lnTo>
                  <a:pt x="6582080" y="67576"/>
                </a:lnTo>
                <a:cubicBezTo>
                  <a:pt x="9477382" y="435616"/>
                  <a:pt x="12228998" y="1263998"/>
                  <a:pt x="14761246" y="2477038"/>
                </a:cubicBezTo>
                <a:lnTo>
                  <a:pt x="14881870" y="2549430"/>
                </a:lnTo>
                <a:cubicBezTo>
                  <a:pt x="14916262" y="2583822"/>
                  <a:pt x="14937532" y="2631330"/>
                  <a:pt x="14937532" y="2683810"/>
                </a:cubicBezTo>
                <a:cubicBezTo>
                  <a:pt x="14937532" y="2736286"/>
                  <a:pt x="14916262" y="2783798"/>
                  <a:pt x="14881870" y="2818186"/>
                </a:cubicBezTo>
                <a:lnTo>
                  <a:pt x="14853686" y="2837190"/>
                </a:lnTo>
                <a:lnTo>
                  <a:pt x="14492612" y="3071752"/>
                </a:lnTo>
                <a:cubicBezTo>
                  <a:pt x="12216898" y="4492356"/>
                  <a:pt x="9528262" y="5313254"/>
                  <a:pt x="6647892" y="5313254"/>
                </a:cubicBezTo>
                <a:cubicBezTo>
                  <a:pt x="4343598" y="5313254"/>
                  <a:pt x="2162012" y="4787880"/>
                  <a:pt x="216384" y="3850380"/>
                </a:cubicBezTo>
                <a:lnTo>
                  <a:pt x="107662" y="3795742"/>
                </a:lnTo>
                <a:cubicBezTo>
                  <a:pt x="87156" y="3784374"/>
                  <a:pt x="69028" y="3765862"/>
                  <a:pt x="55664" y="3754492"/>
                </a:cubicBezTo>
                <a:cubicBezTo>
                  <a:pt x="21272" y="3720102"/>
                  <a:pt x="0" y="3672592"/>
                  <a:pt x="0" y="3620114"/>
                </a:cubicBezTo>
                <a:cubicBezTo>
                  <a:pt x="0" y="3567636"/>
                  <a:pt x="21272" y="3520126"/>
                  <a:pt x="55664" y="3485736"/>
                </a:cubicBezTo>
                <a:lnTo>
                  <a:pt x="502540" y="3140782"/>
                </a:lnTo>
                <a:cubicBezTo>
                  <a:pt x="2028674" y="2010108"/>
                  <a:pt x="3678698" y="1037158"/>
                  <a:pt x="5428518" y="246024"/>
                </a:cubicBezTo>
                <a:lnTo>
                  <a:pt x="5990902" y="0"/>
                </a:lnTo>
                <a:close/>
              </a:path>
            </a:pathLst>
          </a:custGeom>
          <a:solidFill>
            <a:srgbClr val="282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025F3B91-988B-40CA-96EE-C981C567FBAB}"/>
              </a:ext>
            </a:extLst>
          </p:cNvPr>
          <p:cNvGrpSpPr/>
          <p:nvPr/>
        </p:nvGrpSpPr>
        <p:grpSpPr>
          <a:xfrm>
            <a:off x="19798025" y="11801957"/>
            <a:ext cx="6452358" cy="2307550"/>
            <a:chOff x="20145829" y="20808941"/>
            <a:chExt cx="9347200" cy="3342830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34DB8C1B-619B-4B72-AA88-83B320C638A5}"/>
                </a:ext>
              </a:extLst>
            </p:cNvPr>
            <p:cNvCxnSpPr>
              <a:cxnSpLocks/>
            </p:cNvCxnSpPr>
            <p:nvPr/>
          </p:nvCxnSpPr>
          <p:spPr>
            <a:xfrm>
              <a:off x="25928469" y="20808941"/>
              <a:ext cx="371417" cy="2515516"/>
            </a:xfrm>
            <a:prstGeom prst="line">
              <a:avLst/>
            </a:prstGeom>
            <a:ln w="127000" cap="rnd">
              <a:solidFill>
                <a:srgbClr val="3E3F4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80119F3D-96D4-4513-B9B4-54B772B93C47}"/>
                </a:ext>
              </a:extLst>
            </p:cNvPr>
            <p:cNvCxnSpPr>
              <a:cxnSpLocks/>
            </p:cNvCxnSpPr>
            <p:nvPr/>
          </p:nvCxnSpPr>
          <p:spPr>
            <a:xfrm>
              <a:off x="28462514" y="21802620"/>
              <a:ext cx="1030515" cy="1434751"/>
            </a:xfrm>
            <a:prstGeom prst="line">
              <a:avLst/>
            </a:prstGeom>
            <a:ln w="127000" cap="rnd">
              <a:solidFill>
                <a:srgbClr val="3E3F4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EEC6DEBD-F63A-4B7D-9046-6BFD6B9CA54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671314" y="23382514"/>
              <a:ext cx="322866" cy="769257"/>
            </a:xfrm>
            <a:prstGeom prst="line">
              <a:avLst/>
            </a:prstGeom>
            <a:ln w="127000" cap="rnd">
              <a:solidFill>
                <a:srgbClr val="3E3F4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06CF1642-ADB3-45EC-974C-465E6B6FCFB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145829" y="22073605"/>
              <a:ext cx="976395" cy="1018624"/>
            </a:xfrm>
            <a:prstGeom prst="line">
              <a:avLst/>
            </a:prstGeom>
            <a:ln w="127000" cap="rnd">
              <a:solidFill>
                <a:srgbClr val="3E3F49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AB9BCD08-6AB2-44E3-82A5-A8B93833D579}"/>
              </a:ext>
            </a:extLst>
          </p:cNvPr>
          <p:cNvSpPr/>
          <p:nvPr/>
        </p:nvSpPr>
        <p:spPr>
          <a:xfrm>
            <a:off x="22178823" y="7722802"/>
            <a:ext cx="2583716" cy="4203508"/>
          </a:xfrm>
          <a:custGeom>
            <a:avLst/>
            <a:gdLst>
              <a:gd name="connsiteX0" fmla="*/ 1758776 w 3803862"/>
              <a:gd name="connsiteY0" fmla="*/ 0 h 6188594"/>
              <a:gd name="connsiteX1" fmla="*/ 3803862 w 3803862"/>
              <a:gd name="connsiteY1" fmla="*/ 5458120 h 6188594"/>
              <a:gd name="connsiteX2" fmla="*/ 3530024 w 3803862"/>
              <a:gd name="connsiteY2" fmla="*/ 5581918 h 6188594"/>
              <a:gd name="connsiteX3" fmla="*/ 525054 w 3803862"/>
              <a:gd name="connsiteY3" fmla="*/ 6188594 h 6188594"/>
              <a:gd name="connsiteX4" fmla="*/ 127784 w 3803862"/>
              <a:gd name="connsiteY4" fmla="*/ 6178548 h 6188594"/>
              <a:gd name="connsiteX5" fmla="*/ 0 w 3803862"/>
              <a:gd name="connsiteY5" fmla="*/ 6168832 h 6188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03862" h="6188594">
                <a:moveTo>
                  <a:pt x="1758776" y="0"/>
                </a:moveTo>
                <a:lnTo>
                  <a:pt x="3803862" y="5458120"/>
                </a:lnTo>
                <a:lnTo>
                  <a:pt x="3530024" y="5581918"/>
                </a:lnTo>
                <a:cubicBezTo>
                  <a:pt x="2606418" y="5972572"/>
                  <a:pt x="1590962" y="6188594"/>
                  <a:pt x="525054" y="6188594"/>
                </a:cubicBezTo>
                <a:cubicBezTo>
                  <a:pt x="391816" y="6188594"/>
                  <a:pt x="259366" y="6185218"/>
                  <a:pt x="127784" y="6178548"/>
                </a:cubicBezTo>
                <a:lnTo>
                  <a:pt x="0" y="6168832"/>
                </a:lnTo>
                <a:close/>
              </a:path>
            </a:pathLst>
          </a:custGeom>
          <a:solidFill>
            <a:srgbClr val="3E3F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B5651622-ADDA-422D-95FB-F8E66777FF8E}"/>
              </a:ext>
            </a:extLst>
          </p:cNvPr>
          <p:cNvSpPr/>
          <p:nvPr/>
        </p:nvSpPr>
        <p:spPr>
          <a:xfrm>
            <a:off x="19148349" y="6933202"/>
            <a:ext cx="7635487" cy="6133723"/>
          </a:xfrm>
          <a:custGeom>
            <a:avLst/>
            <a:gdLst>
              <a:gd name="connsiteX0" fmla="*/ 8350082 w 11061138"/>
              <a:gd name="connsiteY0" fmla="*/ 0 h 8885612"/>
              <a:gd name="connsiteX1" fmla="*/ 8519264 w 11061138"/>
              <a:gd name="connsiteY1" fmla="*/ 105601 h 8885612"/>
              <a:gd name="connsiteX2" fmla="*/ 9718992 w 11061138"/>
              <a:gd name="connsiteY2" fmla="*/ 1562507 h 8885612"/>
              <a:gd name="connsiteX3" fmla="*/ 9772952 w 11061138"/>
              <a:gd name="connsiteY3" fmla="*/ 1709937 h 8885612"/>
              <a:gd name="connsiteX4" fmla="*/ 8646424 w 11061138"/>
              <a:gd name="connsiteY4" fmla="*/ 1325427 h 8885612"/>
              <a:gd name="connsiteX5" fmla="*/ 7674138 w 11061138"/>
              <a:gd name="connsiteY5" fmla="*/ 4836488 h 8885612"/>
              <a:gd name="connsiteX6" fmla="*/ 8203290 w 11061138"/>
              <a:gd name="connsiteY6" fmla="*/ 5493768 h 8885612"/>
              <a:gd name="connsiteX7" fmla="*/ 11061138 w 11061138"/>
              <a:gd name="connsiteY7" fmla="*/ 5884458 h 8885612"/>
              <a:gd name="connsiteX8" fmla="*/ 11032626 w 11061138"/>
              <a:gd name="connsiteY8" fmla="*/ 6071276 h 8885612"/>
              <a:gd name="connsiteX9" fmla="*/ 8183996 w 11061138"/>
              <a:gd name="connsiteY9" fmla="*/ 8392976 h 8885612"/>
              <a:gd name="connsiteX10" fmla="*/ 8013438 w 11061138"/>
              <a:gd name="connsiteY10" fmla="*/ 8385438 h 8885612"/>
              <a:gd name="connsiteX11" fmla="*/ 6222986 w 11061138"/>
              <a:gd name="connsiteY11" fmla="*/ 1881127 h 8885612"/>
              <a:gd name="connsiteX12" fmla="*/ 4847434 w 11061138"/>
              <a:gd name="connsiteY12" fmla="*/ 8650592 h 8885612"/>
              <a:gd name="connsiteX13" fmla="*/ 4717286 w 11061138"/>
              <a:gd name="connsiteY13" fmla="*/ 8694628 h 8885612"/>
              <a:gd name="connsiteX14" fmla="*/ 3454048 w 11061138"/>
              <a:gd name="connsiteY14" fmla="*/ 8885612 h 8885612"/>
              <a:gd name="connsiteX15" fmla="*/ 176056 w 11061138"/>
              <a:gd name="connsiteY15" fmla="*/ 7339724 h 8885612"/>
              <a:gd name="connsiteX16" fmla="*/ 0 w 11061138"/>
              <a:gd name="connsiteY16" fmla="*/ 7104284 h 8885612"/>
              <a:gd name="connsiteX17" fmla="*/ 3851720 w 11061138"/>
              <a:gd name="connsiteY17" fmla="*/ 4964188 h 8885612"/>
              <a:gd name="connsiteX18" fmla="*/ 4349650 w 11061138"/>
              <a:gd name="connsiteY18" fmla="*/ 4099696 h 8885612"/>
              <a:gd name="connsiteX19" fmla="*/ 4320586 w 11061138"/>
              <a:gd name="connsiteY19" fmla="*/ 1491408 h 8885612"/>
              <a:gd name="connsiteX20" fmla="*/ 5431092 w 11061138"/>
              <a:gd name="connsiteY20" fmla="*/ 1080384 h 8885612"/>
              <a:gd name="connsiteX21" fmla="*/ 5431092 w 11061138"/>
              <a:gd name="connsiteY21" fmla="*/ 1080384 h 8885612"/>
              <a:gd name="connsiteX22" fmla="*/ 5641070 w 11061138"/>
              <a:gd name="connsiteY22" fmla="*/ 1002667 h 8885612"/>
              <a:gd name="connsiteX23" fmla="*/ 5645810 w 11061138"/>
              <a:gd name="connsiteY23" fmla="*/ 1000912 h 8885612"/>
              <a:gd name="connsiteX24" fmla="*/ 5645810 w 11061138"/>
              <a:gd name="connsiteY24" fmla="*/ 1000912 h 8885612"/>
              <a:gd name="connsiteX0" fmla="*/ 8350082 w 11061138"/>
              <a:gd name="connsiteY0" fmla="*/ 0 h 8885612"/>
              <a:gd name="connsiteX1" fmla="*/ 8519264 w 11061138"/>
              <a:gd name="connsiteY1" fmla="*/ 105601 h 8885612"/>
              <a:gd name="connsiteX2" fmla="*/ 9718992 w 11061138"/>
              <a:gd name="connsiteY2" fmla="*/ 1562507 h 8885612"/>
              <a:gd name="connsiteX3" fmla="*/ 8646424 w 11061138"/>
              <a:gd name="connsiteY3" fmla="*/ 1325427 h 8885612"/>
              <a:gd name="connsiteX4" fmla="*/ 7674138 w 11061138"/>
              <a:gd name="connsiteY4" fmla="*/ 4836488 h 8885612"/>
              <a:gd name="connsiteX5" fmla="*/ 8203290 w 11061138"/>
              <a:gd name="connsiteY5" fmla="*/ 5493768 h 8885612"/>
              <a:gd name="connsiteX6" fmla="*/ 11061138 w 11061138"/>
              <a:gd name="connsiteY6" fmla="*/ 5884458 h 8885612"/>
              <a:gd name="connsiteX7" fmla="*/ 11032626 w 11061138"/>
              <a:gd name="connsiteY7" fmla="*/ 6071276 h 8885612"/>
              <a:gd name="connsiteX8" fmla="*/ 8183996 w 11061138"/>
              <a:gd name="connsiteY8" fmla="*/ 8392976 h 8885612"/>
              <a:gd name="connsiteX9" fmla="*/ 8013438 w 11061138"/>
              <a:gd name="connsiteY9" fmla="*/ 8385438 h 8885612"/>
              <a:gd name="connsiteX10" fmla="*/ 6222986 w 11061138"/>
              <a:gd name="connsiteY10" fmla="*/ 1881127 h 8885612"/>
              <a:gd name="connsiteX11" fmla="*/ 4847434 w 11061138"/>
              <a:gd name="connsiteY11" fmla="*/ 8650592 h 8885612"/>
              <a:gd name="connsiteX12" fmla="*/ 4717286 w 11061138"/>
              <a:gd name="connsiteY12" fmla="*/ 8694628 h 8885612"/>
              <a:gd name="connsiteX13" fmla="*/ 3454048 w 11061138"/>
              <a:gd name="connsiteY13" fmla="*/ 8885612 h 8885612"/>
              <a:gd name="connsiteX14" fmla="*/ 176056 w 11061138"/>
              <a:gd name="connsiteY14" fmla="*/ 7339724 h 8885612"/>
              <a:gd name="connsiteX15" fmla="*/ 0 w 11061138"/>
              <a:gd name="connsiteY15" fmla="*/ 7104284 h 8885612"/>
              <a:gd name="connsiteX16" fmla="*/ 3851720 w 11061138"/>
              <a:gd name="connsiteY16" fmla="*/ 4964188 h 8885612"/>
              <a:gd name="connsiteX17" fmla="*/ 4349650 w 11061138"/>
              <a:gd name="connsiteY17" fmla="*/ 4099696 h 8885612"/>
              <a:gd name="connsiteX18" fmla="*/ 4320586 w 11061138"/>
              <a:gd name="connsiteY18" fmla="*/ 1491408 h 8885612"/>
              <a:gd name="connsiteX19" fmla="*/ 5431092 w 11061138"/>
              <a:gd name="connsiteY19" fmla="*/ 1080384 h 8885612"/>
              <a:gd name="connsiteX20" fmla="*/ 5431092 w 11061138"/>
              <a:gd name="connsiteY20" fmla="*/ 1080384 h 8885612"/>
              <a:gd name="connsiteX21" fmla="*/ 5641070 w 11061138"/>
              <a:gd name="connsiteY21" fmla="*/ 1002667 h 8885612"/>
              <a:gd name="connsiteX22" fmla="*/ 5645810 w 11061138"/>
              <a:gd name="connsiteY22" fmla="*/ 1000912 h 8885612"/>
              <a:gd name="connsiteX23" fmla="*/ 5645810 w 11061138"/>
              <a:gd name="connsiteY23" fmla="*/ 1000912 h 8885612"/>
              <a:gd name="connsiteX24" fmla="*/ 8350082 w 11061138"/>
              <a:gd name="connsiteY24" fmla="*/ 0 h 8885612"/>
              <a:gd name="connsiteX0" fmla="*/ 8350082 w 11061138"/>
              <a:gd name="connsiteY0" fmla="*/ 0 h 8885612"/>
              <a:gd name="connsiteX1" fmla="*/ 8519264 w 11061138"/>
              <a:gd name="connsiteY1" fmla="*/ 105601 h 8885612"/>
              <a:gd name="connsiteX2" fmla="*/ 8646424 w 11061138"/>
              <a:gd name="connsiteY2" fmla="*/ 1325427 h 8885612"/>
              <a:gd name="connsiteX3" fmla="*/ 7674138 w 11061138"/>
              <a:gd name="connsiteY3" fmla="*/ 4836488 h 8885612"/>
              <a:gd name="connsiteX4" fmla="*/ 8203290 w 11061138"/>
              <a:gd name="connsiteY4" fmla="*/ 5493768 h 8885612"/>
              <a:gd name="connsiteX5" fmla="*/ 11061138 w 11061138"/>
              <a:gd name="connsiteY5" fmla="*/ 5884458 h 8885612"/>
              <a:gd name="connsiteX6" fmla="*/ 11032626 w 11061138"/>
              <a:gd name="connsiteY6" fmla="*/ 6071276 h 8885612"/>
              <a:gd name="connsiteX7" fmla="*/ 8183996 w 11061138"/>
              <a:gd name="connsiteY7" fmla="*/ 8392976 h 8885612"/>
              <a:gd name="connsiteX8" fmla="*/ 8013438 w 11061138"/>
              <a:gd name="connsiteY8" fmla="*/ 8385438 h 8885612"/>
              <a:gd name="connsiteX9" fmla="*/ 6222986 w 11061138"/>
              <a:gd name="connsiteY9" fmla="*/ 1881127 h 8885612"/>
              <a:gd name="connsiteX10" fmla="*/ 4847434 w 11061138"/>
              <a:gd name="connsiteY10" fmla="*/ 8650592 h 8885612"/>
              <a:gd name="connsiteX11" fmla="*/ 4717286 w 11061138"/>
              <a:gd name="connsiteY11" fmla="*/ 8694628 h 8885612"/>
              <a:gd name="connsiteX12" fmla="*/ 3454048 w 11061138"/>
              <a:gd name="connsiteY12" fmla="*/ 8885612 h 8885612"/>
              <a:gd name="connsiteX13" fmla="*/ 176056 w 11061138"/>
              <a:gd name="connsiteY13" fmla="*/ 7339724 h 8885612"/>
              <a:gd name="connsiteX14" fmla="*/ 0 w 11061138"/>
              <a:gd name="connsiteY14" fmla="*/ 7104284 h 8885612"/>
              <a:gd name="connsiteX15" fmla="*/ 3851720 w 11061138"/>
              <a:gd name="connsiteY15" fmla="*/ 4964188 h 8885612"/>
              <a:gd name="connsiteX16" fmla="*/ 4349650 w 11061138"/>
              <a:gd name="connsiteY16" fmla="*/ 4099696 h 8885612"/>
              <a:gd name="connsiteX17" fmla="*/ 4320586 w 11061138"/>
              <a:gd name="connsiteY17" fmla="*/ 1491408 h 8885612"/>
              <a:gd name="connsiteX18" fmla="*/ 5431092 w 11061138"/>
              <a:gd name="connsiteY18" fmla="*/ 1080384 h 8885612"/>
              <a:gd name="connsiteX19" fmla="*/ 5431092 w 11061138"/>
              <a:gd name="connsiteY19" fmla="*/ 1080384 h 8885612"/>
              <a:gd name="connsiteX20" fmla="*/ 5641070 w 11061138"/>
              <a:gd name="connsiteY20" fmla="*/ 1002667 h 8885612"/>
              <a:gd name="connsiteX21" fmla="*/ 5645810 w 11061138"/>
              <a:gd name="connsiteY21" fmla="*/ 1000912 h 8885612"/>
              <a:gd name="connsiteX22" fmla="*/ 5645810 w 11061138"/>
              <a:gd name="connsiteY22" fmla="*/ 1000912 h 8885612"/>
              <a:gd name="connsiteX23" fmla="*/ 8350082 w 11061138"/>
              <a:gd name="connsiteY23" fmla="*/ 0 h 888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061138" h="8885612">
                <a:moveTo>
                  <a:pt x="8350082" y="0"/>
                </a:moveTo>
                <a:lnTo>
                  <a:pt x="8519264" y="105601"/>
                </a:lnTo>
                <a:cubicBezTo>
                  <a:pt x="8568654" y="326506"/>
                  <a:pt x="8787278" y="536946"/>
                  <a:pt x="8646424" y="1325427"/>
                </a:cubicBezTo>
                <a:lnTo>
                  <a:pt x="7674138" y="4836488"/>
                </a:lnTo>
                <a:lnTo>
                  <a:pt x="8203290" y="5493768"/>
                </a:lnTo>
                <a:lnTo>
                  <a:pt x="11061138" y="5884458"/>
                </a:lnTo>
                <a:lnTo>
                  <a:pt x="11032626" y="6071276"/>
                </a:lnTo>
                <a:cubicBezTo>
                  <a:pt x="10761494" y="7396266"/>
                  <a:pt x="9589140" y="8392976"/>
                  <a:pt x="8183996" y="8392976"/>
                </a:cubicBezTo>
                <a:lnTo>
                  <a:pt x="8013438" y="8385438"/>
                </a:lnTo>
                <a:lnTo>
                  <a:pt x="6222986" y="1881127"/>
                </a:lnTo>
                <a:lnTo>
                  <a:pt x="4847434" y="8650592"/>
                </a:lnTo>
                <a:lnTo>
                  <a:pt x="4717286" y="8694628"/>
                </a:lnTo>
                <a:cubicBezTo>
                  <a:pt x="4318230" y="8818748"/>
                  <a:pt x="3893948" y="8885612"/>
                  <a:pt x="3454048" y="8885612"/>
                </a:cubicBezTo>
                <a:cubicBezTo>
                  <a:pt x="2134352" y="8885612"/>
                  <a:pt x="955210" y="8283836"/>
                  <a:pt x="176056" y="7339724"/>
                </a:cubicBezTo>
                <a:lnTo>
                  <a:pt x="0" y="7104284"/>
                </a:lnTo>
                <a:lnTo>
                  <a:pt x="3851720" y="4964188"/>
                </a:lnTo>
                <a:lnTo>
                  <a:pt x="4349650" y="4099696"/>
                </a:lnTo>
                <a:lnTo>
                  <a:pt x="4320586" y="1491408"/>
                </a:lnTo>
                <a:lnTo>
                  <a:pt x="5431092" y="1080384"/>
                </a:lnTo>
                <a:lnTo>
                  <a:pt x="5431092" y="1080384"/>
                </a:lnTo>
                <a:lnTo>
                  <a:pt x="5641070" y="1002667"/>
                </a:lnTo>
                <a:lnTo>
                  <a:pt x="5645810" y="1000912"/>
                </a:lnTo>
                <a:lnTo>
                  <a:pt x="5645810" y="1000912"/>
                </a:lnTo>
                <a:lnTo>
                  <a:pt x="8350082" y="0"/>
                </a:lnTo>
                <a:close/>
              </a:path>
            </a:pathLst>
          </a:custGeom>
          <a:solidFill>
            <a:srgbClr val="0248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56C948AB-4D21-483C-8F18-0F010B0221BA}"/>
              </a:ext>
            </a:extLst>
          </p:cNvPr>
          <p:cNvGrpSpPr/>
          <p:nvPr/>
        </p:nvGrpSpPr>
        <p:grpSpPr>
          <a:xfrm>
            <a:off x="21654808" y="7753361"/>
            <a:ext cx="1972260" cy="3014650"/>
            <a:chOff x="22835655" y="14943947"/>
            <a:chExt cx="2857113" cy="4367169"/>
          </a:xfrm>
          <a:solidFill>
            <a:srgbClr val="577BAF"/>
          </a:solidFill>
        </p:grpSpPr>
        <p:sp>
          <p:nvSpPr>
            <p:cNvPr id="41" name="楕円 40">
              <a:extLst>
                <a:ext uri="{FF2B5EF4-FFF2-40B4-BE49-F238E27FC236}">
                  <a16:creationId xmlns:a16="http://schemas.microsoft.com/office/drawing/2014/main" id="{A75A3F2F-4CB4-4E52-9FFA-B5D67997C34E}"/>
                </a:ext>
              </a:extLst>
            </p:cNvPr>
            <p:cNvSpPr/>
            <p:nvPr/>
          </p:nvSpPr>
          <p:spPr>
            <a:xfrm>
              <a:off x="22835655" y="14943947"/>
              <a:ext cx="2015612" cy="201561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正方形/長方形 21">
              <a:extLst>
                <a:ext uri="{FF2B5EF4-FFF2-40B4-BE49-F238E27FC236}">
                  <a16:creationId xmlns:a16="http://schemas.microsoft.com/office/drawing/2014/main" id="{01218B87-2D9C-4692-98F8-8A3A032EE9C4}"/>
                </a:ext>
              </a:extLst>
            </p:cNvPr>
            <p:cNvSpPr/>
            <p:nvPr/>
          </p:nvSpPr>
          <p:spPr>
            <a:xfrm rot="19854432">
              <a:off x="23591492" y="15685962"/>
              <a:ext cx="2101276" cy="3625154"/>
            </a:xfrm>
            <a:custGeom>
              <a:avLst/>
              <a:gdLst>
                <a:gd name="connsiteX0" fmla="*/ 0 w 1576640"/>
                <a:gd name="connsiteY0" fmla="*/ 0 h 3740150"/>
                <a:gd name="connsiteX1" fmla="*/ 1576640 w 1576640"/>
                <a:gd name="connsiteY1" fmla="*/ 0 h 3740150"/>
                <a:gd name="connsiteX2" fmla="*/ 1576640 w 1576640"/>
                <a:gd name="connsiteY2" fmla="*/ 3740150 h 3740150"/>
                <a:gd name="connsiteX3" fmla="*/ 0 w 1576640"/>
                <a:gd name="connsiteY3" fmla="*/ 3740150 h 3740150"/>
                <a:gd name="connsiteX4" fmla="*/ 0 w 1576640"/>
                <a:gd name="connsiteY4" fmla="*/ 0 h 3740150"/>
                <a:gd name="connsiteX0" fmla="*/ 0 w 1576640"/>
                <a:gd name="connsiteY0" fmla="*/ 0 h 3834845"/>
                <a:gd name="connsiteX1" fmla="*/ 1576640 w 1576640"/>
                <a:gd name="connsiteY1" fmla="*/ 0 h 3834845"/>
                <a:gd name="connsiteX2" fmla="*/ 1146074 w 1576640"/>
                <a:gd name="connsiteY2" fmla="*/ 3834845 h 3834845"/>
                <a:gd name="connsiteX3" fmla="*/ 0 w 1576640"/>
                <a:gd name="connsiteY3" fmla="*/ 3740150 h 3834845"/>
                <a:gd name="connsiteX4" fmla="*/ 0 w 1576640"/>
                <a:gd name="connsiteY4" fmla="*/ 0 h 3834845"/>
                <a:gd name="connsiteX0" fmla="*/ 108603 w 1685243"/>
                <a:gd name="connsiteY0" fmla="*/ 0 h 3834845"/>
                <a:gd name="connsiteX1" fmla="*/ 1685243 w 1685243"/>
                <a:gd name="connsiteY1" fmla="*/ 0 h 3834845"/>
                <a:gd name="connsiteX2" fmla="*/ 1254677 w 1685243"/>
                <a:gd name="connsiteY2" fmla="*/ 3834845 h 3834845"/>
                <a:gd name="connsiteX3" fmla="*/ 0 w 1685243"/>
                <a:gd name="connsiteY3" fmla="*/ 3817790 h 3834845"/>
                <a:gd name="connsiteX4" fmla="*/ 108603 w 1685243"/>
                <a:gd name="connsiteY4" fmla="*/ 0 h 3834845"/>
                <a:gd name="connsiteX0" fmla="*/ 93660 w 1685243"/>
                <a:gd name="connsiteY0" fmla="*/ 209691 h 3834845"/>
                <a:gd name="connsiteX1" fmla="*/ 1685243 w 1685243"/>
                <a:gd name="connsiteY1" fmla="*/ 0 h 3834845"/>
                <a:gd name="connsiteX2" fmla="*/ 1254677 w 1685243"/>
                <a:gd name="connsiteY2" fmla="*/ 3834845 h 3834845"/>
                <a:gd name="connsiteX3" fmla="*/ 0 w 1685243"/>
                <a:gd name="connsiteY3" fmla="*/ 3817790 h 3834845"/>
                <a:gd name="connsiteX4" fmla="*/ 93660 w 1685243"/>
                <a:gd name="connsiteY4" fmla="*/ 209691 h 3834845"/>
                <a:gd name="connsiteX0" fmla="*/ 93660 w 2104363"/>
                <a:gd name="connsiteY0" fmla="*/ 0 h 3625154"/>
                <a:gd name="connsiteX1" fmla="*/ 2104363 w 2104363"/>
                <a:gd name="connsiteY1" fmla="*/ 212457 h 3625154"/>
                <a:gd name="connsiteX2" fmla="*/ 1254677 w 2104363"/>
                <a:gd name="connsiteY2" fmla="*/ 3625154 h 3625154"/>
                <a:gd name="connsiteX3" fmla="*/ 0 w 2104363"/>
                <a:gd name="connsiteY3" fmla="*/ 3608099 h 3625154"/>
                <a:gd name="connsiteX4" fmla="*/ 93660 w 2104363"/>
                <a:gd name="connsiteY4" fmla="*/ 0 h 3625154"/>
                <a:gd name="connsiteX0" fmla="*/ 93660 w 2092639"/>
                <a:gd name="connsiteY0" fmla="*/ 0 h 3625154"/>
                <a:gd name="connsiteX1" fmla="*/ 2092639 w 2092639"/>
                <a:gd name="connsiteY1" fmla="*/ 220467 h 3625154"/>
                <a:gd name="connsiteX2" fmla="*/ 1254677 w 2092639"/>
                <a:gd name="connsiteY2" fmla="*/ 3625154 h 3625154"/>
                <a:gd name="connsiteX3" fmla="*/ 0 w 2092639"/>
                <a:gd name="connsiteY3" fmla="*/ 3608099 h 3625154"/>
                <a:gd name="connsiteX4" fmla="*/ 93660 w 2092639"/>
                <a:gd name="connsiteY4" fmla="*/ 0 h 3625154"/>
                <a:gd name="connsiteX0" fmla="*/ 102297 w 2101276"/>
                <a:gd name="connsiteY0" fmla="*/ 0 h 3625154"/>
                <a:gd name="connsiteX1" fmla="*/ 2101276 w 2101276"/>
                <a:gd name="connsiteY1" fmla="*/ 220467 h 3625154"/>
                <a:gd name="connsiteX2" fmla="*/ 1263314 w 2101276"/>
                <a:gd name="connsiteY2" fmla="*/ 3625154 h 3625154"/>
                <a:gd name="connsiteX3" fmla="*/ 0 w 2101276"/>
                <a:gd name="connsiteY3" fmla="*/ 3610560 h 3625154"/>
                <a:gd name="connsiteX4" fmla="*/ 102297 w 2101276"/>
                <a:gd name="connsiteY4" fmla="*/ 0 h 3625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1276" h="3625154">
                  <a:moveTo>
                    <a:pt x="102297" y="0"/>
                  </a:moveTo>
                  <a:lnTo>
                    <a:pt x="2101276" y="220467"/>
                  </a:lnTo>
                  <a:lnTo>
                    <a:pt x="1263314" y="3625154"/>
                  </a:lnTo>
                  <a:lnTo>
                    <a:pt x="0" y="3610560"/>
                  </a:lnTo>
                  <a:lnTo>
                    <a:pt x="10229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3" name="楕円 42">
            <a:extLst>
              <a:ext uri="{FF2B5EF4-FFF2-40B4-BE49-F238E27FC236}">
                <a16:creationId xmlns:a16="http://schemas.microsoft.com/office/drawing/2014/main" id="{52195F16-6FC1-4942-A31F-4DA9D4A61D3B}"/>
              </a:ext>
            </a:extLst>
          </p:cNvPr>
          <p:cNvSpPr/>
          <p:nvPr/>
        </p:nvSpPr>
        <p:spPr>
          <a:xfrm>
            <a:off x="21423186" y="7701188"/>
            <a:ext cx="2065547" cy="2065547"/>
          </a:xfrm>
          <a:prstGeom prst="ellipse">
            <a:avLst/>
          </a:prstGeom>
          <a:solidFill>
            <a:srgbClr val="0248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DF127808-876B-4016-82FB-89DF7B685767}"/>
              </a:ext>
            </a:extLst>
          </p:cNvPr>
          <p:cNvSpPr/>
          <p:nvPr/>
        </p:nvSpPr>
        <p:spPr>
          <a:xfrm>
            <a:off x="22421073" y="8060726"/>
            <a:ext cx="651667" cy="1212264"/>
          </a:xfrm>
          <a:custGeom>
            <a:avLst/>
            <a:gdLst>
              <a:gd name="connsiteX0" fmla="*/ 0 w 944036"/>
              <a:gd name="connsiteY0" fmla="*/ 0 h 1756144"/>
              <a:gd name="connsiteX1" fmla="*/ 44968 w 944036"/>
              <a:gd name="connsiteY1" fmla="*/ 6863 h 1756144"/>
              <a:gd name="connsiteX2" fmla="*/ 944036 w 944036"/>
              <a:gd name="connsiteY2" fmla="*/ 1109982 h 1756144"/>
              <a:gd name="connsiteX3" fmla="*/ 751734 w 944036"/>
              <a:gd name="connsiteY3" fmla="*/ 1739536 h 1756144"/>
              <a:gd name="connsiteX4" fmla="*/ 738032 w 944036"/>
              <a:gd name="connsiteY4" fmla="*/ 1756144 h 175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4036" h="1756144">
                <a:moveTo>
                  <a:pt x="0" y="0"/>
                </a:moveTo>
                <a:lnTo>
                  <a:pt x="44968" y="6863"/>
                </a:lnTo>
                <a:cubicBezTo>
                  <a:pt x="558066" y="111858"/>
                  <a:pt x="944036" y="565846"/>
                  <a:pt x="944036" y="1109982"/>
                </a:cubicBezTo>
                <a:cubicBezTo>
                  <a:pt x="944036" y="1343183"/>
                  <a:pt x="873144" y="1559826"/>
                  <a:pt x="751734" y="1739536"/>
                </a:cubicBezTo>
                <a:lnTo>
                  <a:pt x="738032" y="1756144"/>
                </a:lnTo>
                <a:close/>
              </a:path>
            </a:pathLst>
          </a:custGeom>
          <a:solidFill>
            <a:srgbClr val="577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5D12FBFB-91E8-4802-9A04-C4B1BA1DCBF3}"/>
              </a:ext>
            </a:extLst>
          </p:cNvPr>
          <p:cNvSpPr/>
          <p:nvPr/>
        </p:nvSpPr>
        <p:spPr>
          <a:xfrm rot="20167049">
            <a:off x="21871268" y="8356351"/>
            <a:ext cx="276646" cy="1187383"/>
          </a:xfrm>
          <a:custGeom>
            <a:avLst/>
            <a:gdLst>
              <a:gd name="connsiteX0" fmla="*/ 400762 w 400762"/>
              <a:gd name="connsiteY0" fmla="*/ 0 h 1720101"/>
              <a:gd name="connsiteX1" fmla="*/ 400761 w 400762"/>
              <a:gd name="connsiteY1" fmla="*/ 1720101 h 1720101"/>
              <a:gd name="connsiteX2" fmla="*/ 384734 w 400762"/>
              <a:gd name="connsiteY2" fmla="*/ 1707442 h 1720101"/>
              <a:gd name="connsiteX3" fmla="*/ 96693 w 400762"/>
              <a:gd name="connsiteY3" fmla="*/ 403835 h 1720101"/>
              <a:gd name="connsiteX4" fmla="*/ 355049 w 400762"/>
              <a:gd name="connsiteY4" fmla="*/ 38899 h 172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0762" h="1720101">
                <a:moveTo>
                  <a:pt x="400762" y="0"/>
                </a:moveTo>
                <a:lnTo>
                  <a:pt x="400761" y="1720101"/>
                </a:lnTo>
                <a:lnTo>
                  <a:pt x="384734" y="1707442"/>
                </a:lnTo>
                <a:cubicBezTo>
                  <a:pt x="23341" y="1391513"/>
                  <a:pt x="-107872" y="865843"/>
                  <a:pt x="96693" y="403835"/>
                </a:cubicBezTo>
                <a:cubicBezTo>
                  <a:pt x="159636" y="261680"/>
                  <a:pt x="248410" y="139008"/>
                  <a:pt x="355049" y="38899"/>
                </a:cubicBezTo>
                <a:close/>
              </a:path>
            </a:pathLst>
          </a:custGeom>
          <a:solidFill>
            <a:srgbClr val="577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4B482511-C0D7-4CAF-AC5E-71E39459B4E8}"/>
              </a:ext>
            </a:extLst>
          </p:cNvPr>
          <p:cNvSpPr/>
          <p:nvPr/>
        </p:nvSpPr>
        <p:spPr>
          <a:xfrm>
            <a:off x="27526311" y="3464882"/>
            <a:ext cx="1340097" cy="788295"/>
          </a:xfrm>
          <a:custGeom>
            <a:avLst/>
            <a:gdLst>
              <a:gd name="connsiteX0" fmla="*/ 1351794 w 1941330"/>
              <a:gd name="connsiteY0" fmla="*/ 0 h 1157494"/>
              <a:gd name="connsiteX1" fmla="*/ 1469922 w 1941330"/>
              <a:gd name="connsiteY1" fmla="*/ 4849 h 1157494"/>
              <a:gd name="connsiteX2" fmla="*/ 1526530 w 1941330"/>
              <a:gd name="connsiteY2" fmla="*/ 16538 h 1157494"/>
              <a:gd name="connsiteX3" fmla="*/ 1941330 w 1941330"/>
              <a:gd name="connsiteY3" fmla="*/ 525481 h 1157494"/>
              <a:gd name="connsiteX4" fmla="*/ 1934444 w 1941330"/>
              <a:gd name="connsiteY4" fmla="*/ 593784 h 1157494"/>
              <a:gd name="connsiteX5" fmla="*/ 1808760 w 1941330"/>
              <a:gd name="connsiteY5" fmla="*/ 572175 h 1157494"/>
              <a:gd name="connsiteX6" fmla="*/ 1625688 w 1941330"/>
              <a:gd name="connsiteY6" fmla="*/ 561778 h 1157494"/>
              <a:gd name="connsiteX7" fmla="*/ 395432 w 1941330"/>
              <a:gd name="connsiteY7" fmla="*/ 1141963 h 1157494"/>
              <a:gd name="connsiteX8" fmla="*/ 383818 w 1941330"/>
              <a:gd name="connsiteY8" fmla="*/ 1157494 h 1157494"/>
              <a:gd name="connsiteX9" fmla="*/ 288930 w 1941330"/>
              <a:gd name="connsiteY9" fmla="*/ 1030600 h 1157494"/>
              <a:gd name="connsiteX10" fmla="*/ 101626 w 1941330"/>
              <a:gd name="connsiteY10" fmla="*/ 824514 h 1157494"/>
              <a:gd name="connsiteX11" fmla="*/ 0 w 1941330"/>
              <a:gd name="connsiteY11" fmla="*/ 732150 h 1157494"/>
              <a:gd name="connsiteX12" fmla="*/ 12030 w 1941330"/>
              <a:gd name="connsiteY12" fmla="*/ 712347 h 1157494"/>
              <a:gd name="connsiteX13" fmla="*/ 1351794 w 1941330"/>
              <a:gd name="connsiteY13" fmla="*/ 0 h 1157494"/>
              <a:gd name="connsiteX0" fmla="*/ 1351794 w 1941330"/>
              <a:gd name="connsiteY0" fmla="*/ 0 h 1141963"/>
              <a:gd name="connsiteX1" fmla="*/ 1469922 w 1941330"/>
              <a:gd name="connsiteY1" fmla="*/ 4849 h 1141963"/>
              <a:gd name="connsiteX2" fmla="*/ 1526530 w 1941330"/>
              <a:gd name="connsiteY2" fmla="*/ 16538 h 1141963"/>
              <a:gd name="connsiteX3" fmla="*/ 1941330 w 1941330"/>
              <a:gd name="connsiteY3" fmla="*/ 525481 h 1141963"/>
              <a:gd name="connsiteX4" fmla="*/ 1934444 w 1941330"/>
              <a:gd name="connsiteY4" fmla="*/ 593784 h 1141963"/>
              <a:gd name="connsiteX5" fmla="*/ 1808760 w 1941330"/>
              <a:gd name="connsiteY5" fmla="*/ 572175 h 1141963"/>
              <a:gd name="connsiteX6" fmla="*/ 1625688 w 1941330"/>
              <a:gd name="connsiteY6" fmla="*/ 561778 h 1141963"/>
              <a:gd name="connsiteX7" fmla="*/ 395432 w 1941330"/>
              <a:gd name="connsiteY7" fmla="*/ 1141963 h 1141963"/>
              <a:gd name="connsiteX8" fmla="*/ 288930 w 1941330"/>
              <a:gd name="connsiteY8" fmla="*/ 1030600 h 1141963"/>
              <a:gd name="connsiteX9" fmla="*/ 101626 w 1941330"/>
              <a:gd name="connsiteY9" fmla="*/ 824514 h 1141963"/>
              <a:gd name="connsiteX10" fmla="*/ 0 w 1941330"/>
              <a:gd name="connsiteY10" fmla="*/ 732150 h 1141963"/>
              <a:gd name="connsiteX11" fmla="*/ 12030 w 1941330"/>
              <a:gd name="connsiteY11" fmla="*/ 712347 h 1141963"/>
              <a:gd name="connsiteX12" fmla="*/ 1351794 w 1941330"/>
              <a:gd name="connsiteY12" fmla="*/ 0 h 1141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41330" h="1141963">
                <a:moveTo>
                  <a:pt x="1351794" y="0"/>
                </a:moveTo>
                <a:lnTo>
                  <a:pt x="1469922" y="4849"/>
                </a:lnTo>
                <a:lnTo>
                  <a:pt x="1526530" y="16538"/>
                </a:lnTo>
                <a:cubicBezTo>
                  <a:pt x="1763254" y="64980"/>
                  <a:pt x="1941330" y="274435"/>
                  <a:pt x="1941330" y="525481"/>
                </a:cubicBezTo>
                <a:lnTo>
                  <a:pt x="1934444" y="593784"/>
                </a:lnTo>
                <a:lnTo>
                  <a:pt x="1808760" y="572175"/>
                </a:lnTo>
                <a:cubicBezTo>
                  <a:pt x="1748686" y="565307"/>
                  <a:pt x="1687600" y="561778"/>
                  <a:pt x="1625688" y="561778"/>
                </a:cubicBezTo>
                <a:cubicBezTo>
                  <a:pt x="1130396" y="561778"/>
                  <a:pt x="687854" y="787630"/>
                  <a:pt x="395432" y="1141963"/>
                </a:cubicBezTo>
                <a:lnTo>
                  <a:pt x="288930" y="1030600"/>
                </a:lnTo>
                <a:cubicBezTo>
                  <a:pt x="229788" y="958936"/>
                  <a:pt x="167272" y="890160"/>
                  <a:pt x="101626" y="824514"/>
                </a:cubicBezTo>
                <a:lnTo>
                  <a:pt x="0" y="732150"/>
                </a:lnTo>
                <a:lnTo>
                  <a:pt x="12030" y="712347"/>
                </a:lnTo>
                <a:cubicBezTo>
                  <a:pt x="302382" y="282568"/>
                  <a:pt x="794090" y="0"/>
                  <a:pt x="1351794" y="0"/>
                </a:cubicBezTo>
                <a:close/>
              </a:path>
            </a:pathLst>
          </a:custGeom>
          <a:solidFill>
            <a:srgbClr val="FFD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67D7AFB1-D042-4102-A83A-5D58AB5623FF}"/>
              </a:ext>
            </a:extLst>
          </p:cNvPr>
          <p:cNvSpPr/>
          <p:nvPr/>
        </p:nvSpPr>
        <p:spPr>
          <a:xfrm>
            <a:off x="27154997" y="2133600"/>
            <a:ext cx="1190936" cy="2094664"/>
          </a:xfrm>
          <a:custGeom>
            <a:avLst/>
            <a:gdLst>
              <a:gd name="connsiteX0" fmla="*/ 0 w 1725248"/>
              <a:gd name="connsiteY0" fmla="*/ 0 h 3034433"/>
              <a:gd name="connsiteX1" fmla="*/ 129422 w 1725248"/>
              <a:gd name="connsiteY1" fmla="*/ 33278 h 3034433"/>
              <a:gd name="connsiteX2" fmla="*/ 696236 w 1725248"/>
              <a:gd name="connsiteY2" fmla="*/ 90417 h 3034433"/>
              <a:gd name="connsiteX3" fmla="*/ 912630 w 1725248"/>
              <a:gd name="connsiteY3" fmla="*/ 82216 h 3034433"/>
              <a:gd name="connsiteX4" fmla="*/ 930224 w 1725248"/>
              <a:gd name="connsiteY4" fmla="*/ 80207 h 3034433"/>
              <a:gd name="connsiteX5" fmla="*/ 920792 w 1725248"/>
              <a:gd name="connsiteY5" fmla="*/ 266998 h 3034433"/>
              <a:gd name="connsiteX6" fmla="*/ 1682310 w 1725248"/>
              <a:gd name="connsiteY6" fmla="*/ 2237983 h 3034433"/>
              <a:gd name="connsiteX7" fmla="*/ 1725248 w 1725248"/>
              <a:gd name="connsiteY7" fmla="*/ 2282487 h 3034433"/>
              <a:gd name="connsiteX8" fmla="*/ 1712122 w 1725248"/>
              <a:gd name="connsiteY8" fmla="*/ 2296930 h 3034433"/>
              <a:gd name="connsiteX9" fmla="*/ 523046 w 1725248"/>
              <a:gd name="connsiteY9" fmla="*/ 3016448 h 3034433"/>
              <a:gd name="connsiteX10" fmla="*/ 453102 w 1725248"/>
              <a:gd name="connsiteY10" fmla="*/ 3034433 h 3034433"/>
              <a:gd name="connsiteX11" fmla="*/ 503142 w 1725248"/>
              <a:gd name="connsiteY11" fmla="*/ 2930556 h 3034433"/>
              <a:gd name="connsiteX12" fmla="*/ 544722 w 1725248"/>
              <a:gd name="connsiteY12" fmla="*/ 2816951 h 3034433"/>
              <a:gd name="connsiteX13" fmla="*/ 486016 w 1725248"/>
              <a:gd name="connsiteY13" fmla="*/ 2749160 h 3034433"/>
              <a:gd name="connsiteX14" fmla="*/ 453324 w 1725248"/>
              <a:gd name="connsiteY14" fmla="*/ 2688932 h 3034433"/>
              <a:gd name="connsiteX15" fmla="*/ 523542 w 1725248"/>
              <a:gd name="connsiteY15" fmla="*/ 2603827 h 3034433"/>
              <a:gd name="connsiteX16" fmla="*/ 691122 w 1725248"/>
              <a:gd name="connsiteY16" fmla="*/ 2219127 h 3034433"/>
              <a:gd name="connsiteX17" fmla="*/ 706546 w 1725248"/>
              <a:gd name="connsiteY17" fmla="*/ 2125873 h 3034433"/>
              <a:gd name="connsiteX18" fmla="*/ 720204 w 1725248"/>
              <a:gd name="connsiteY18" fmla="*/ 1855410 h 3034433"/>
              <a:gd name="connsiteX19" fmla="*/ 89468 w 1725248"/>
              <a:gd name="connsiteY19" fmla="*/ 98439 h 3034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725248" h="3034433">
                <a:moveTo>
                  <a:pt x="0" y="0"/>
                </a:moveTo>
                <a:lnTo>
                  <a:pt x="129422" y="33278"/>
                </a:lnTo>
                <a:cubicBezTo>
                  <a:pt x="312508" y="70743"/>
                  <a:pt x="502074" y="90417"/>
                  <a:pt x="696236" y="90417"/>
                </a:cubicBezTo>
                <a:cubicBezTo>
                  <a:pt x="769046" y="90417"/>
                  <a:pt x="841212" y="87651"/>
                  <a:pt x="912630" y="82216"/>
                </a:cubicBezTo>
                <a:lnTo>
                  <a:pt x="930224" y="80207"/>
                </a:lnTo>
                <a:lnTo>
                  <a:pt x="920792" y="266998"/>
                </a:lnTo>
                <a:cubicBezTo>
                  <a:pt x="920792" y="1025881"/>
                  <a:pt x="1209166" y="1717410"/>
                  <a:pt x="1682310" y="2237983"/>
                </a:cubicBezTo>
                <a:lnTo>
                  <a:pt x="1725248" y="2282487"/>
                </a:lnTo>
                <a:lnTo>
                  <a:pt x="1712122" y="2296930"/>
                </a:lnTo>
                <a:cubicBezTo>
                  <a:pt x="1383892" y="2625159"/>
                  <a:pt x="977404" y="2875128"/>
                  <a:pt x="523046" y="3016448"/>
                </a:cubicBezTo>
                <a:lnTo>
                  <a:pt x="453102" y="3034433"/>
                </a:lnTo>
                <a:lnTo>
                  <a:pt x="503142" y="2930556"/>
                </a:lnTo>
                <a:lnTo>
                  <a:pt x="544722" y="2816951"/>
                </a:lnTo>
                <a:lnTo>
                  <a:pt x="486016" y="2749160"/>
                </a:lnTo>
                <a:lnTo>
                  <a:pt x="453324" y="2688932"/>
                </a:lnTo>
                <a:lnTo>
                  <a:pt x="523542" y="2603827"/>
                </a:lnTo>
                <a:cubicBezTo>
                  <a:pt x="601330" y="2488684"/>
                  <a:pt x="658890" y="2358751"/>
                  <a:pt x="691122" y="2219127"/>
                </a:cubicBezTo>
                <a:lnTo>
                  <a:pt x="706546" y="2125873"/>
                </a:lnTo>
                <a:lnTo>
                  <a:pt x="720204" y="1855410"/>
                </a:lnTo>
                <a:cubicBezTo>
                  <a:pt x="720204" y="1188012"/>
                  <a:pt x="483502" y="575898"/>
                  <a:pt x="89468" y="98439"/>
                </a:cubicBezTo>
                <a:close/>
              </a:path>
            </a:pathLst>
          </a:custGeom>
          <a:solidFill>
            <a:srgbClr val="FFD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DB34A4A0-42EA-49CC-9950-4ECD0D2F92C0}"/>
              </a:ext>
            </a:extLst>
          </p:cNvPr>
          <p:cNvSpPr/>
          <p:nvPr/>
        </p:nvSpPr>
        <p:spPr>
          <a:xfrm>
            <a:off x="21844736" y="4563548"/>
            <a:ext cx="2129284" cy="2662461"/>
          </a:xfrm>
          <a:custGeom>
            <a:avLst/>
            <a:gdLst>
              <a:gd name="connsiteX0" fmla="*/ 1208838 w 3084584"/>
              <a:gd name="connsiteY0" fmla="*/ 0 h 3856970"/>
              <a:gd name="connsiteX1" fmla="*/ 1281438 w 3084584"/>
              <a:gd name="connsiteY1" fmla="*/ 11080 h 3856970"/>
              <a:gd name="connsiteX2" fmla="*/ 2024356 w 3084584"/>
              <a:gd name="connsiteY2" fmla="*/ 458815 h 3856970"/>
              <a:gd name="connsiteX3" fmla="*/ 2075284 w 3084584"/>
              <a:gd name="connsiteY3" fmla="*/ 526073 h 3856970"/>
              <a:gd name="connsiteX4" fmla="*/ 2187642 w 3084584"/>
              <a:gd name="connsiteY4" fmla="*/ 521815 h 3856970"/>
              <a:gd name="connsiteX5" fmla="*/ 2383212 w 3084584"/>
              <a:gd name="connsiteY5" fmla="*/ 531691 h 3856970"/>
              <a:gd name="connsiteX6" fmla="*/ 2504748 w 3084584"/>
              <a:gd name="connsiteY6" fmla="*/ 633206 h 3856970"/>
              <a:gd name="connsiteX7" fmla="*/ 3084584 w 3084584"/>
              <a:gd name="connsiteY7" fmla="*/ 1986895 h 3856970"/>
              <a:gd name="connsiteX8" fmla="*/ 1214510 w 3084584"/>
              <a:gd name="connsiteY8" fmla="*/ 3856970 h 3856970"/>
              <a:gd name="connsiteX9" fmla="*/ 24968 w 3084584"/>
              <a:gd name="connsiteY9" fmla="*/ 3429936 h 3856970"/>
              <a:gd name="connsiteX10" fmla="*/ 0 w 3084584"/>
              <a:gd name="connsiteY10" fmla="*/ 3407243 h 3856970"/>
              <a:gd name="connsiteX11" fmla="*/ 67470 w 3084584"/>
              <a:gd name="connsiteY11" fmla="*/ 3144844 h 3856970"/>
              <a:gd name="connsiteX12" fmla="*/ 127792 w 3084584"/>
              <a:gd name="connsiteY12" fmla="*/ 2546458 h 3856970"/>
              <a:gd name="connsiteX13" fmla="*/ 112462 w 3084584"/>
              <a:gd name="connsiteY13" fmla="*/ 2242880 h 3856970"/>
              <a:gd name="connsiteX14" fmla="*/ 69784 w 3084584"/>
              <a:gd name="connsiteY14" fmla="*/ 1963230 h 3856970"/>
              <a:gd name="connsiteX15" fmla="*/ 87954 w 3084584"/>
              <a:gd name="connsiteY15" fmla="*/ 1913582 h 3856970"/>
              <a:gd name="connsiteX16" fmla="*/ 780762 w 3084584"/>
              <a:gd name="connsiteY16" fmla="*/ 1007844 h 3856970"/>
              <a:gd name="connsiteX17" fmla="*/ 811926 w 3084584"/>
              <a:gd name="connsiteY17" fmla="*/ 985116 h 3856970"/>
              <a:gd name="connsiteX18" fmla="*/ 811112 w 3084584"/>
              <a:gd name="connsiteY18" fmla="*/ 983438 h 3856970"/>
              <a:gd name="connsiteX19" fmla="*/ 906658 w 3084584"/>
              <a:gd name="connsiteY19" fmla="*/ 899843 h 3856970"/>
              <a:gd name="connsiteX20" fmla="*/ 1219678 w 3084584"/>
              <a:gd name="connsiteY20" fmla="*/ 144142 h 3856970"/>
              <a:gd name="connsiteX21" fmla="*/ 1214160 w 3084584"/>
              <a:gd name="connsiteY21" fmla="*/ 34871 h 3856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84584" h="3856970">
                <a:moveTo>
                  <a:pt x="1208838" y="0"/>
                </a:moveTo>
                <a:lnTo>
                  <a:pt x="1281438" y="11080"/>
                </a:lnTo>
                <a:cubicBezTo>
                  <a:pt x="1578340" y="71835"/>
                  <a:pt x="1838462" y="233562"/>
                  <a:pt x="2024356" y="458815"/>
                </a:cubicBezTo>
                <a:lnTo>
                  <a:pt x="2075284" y="526073"/>
                </a:lnTo>
                <a:lnTo>
                  <a:pt x="2187642" y="521815"/>
                </a:lnTo>
                <a:lnTo>
                  <a:pt x="2383212" y="531691"/>
                </a:lnTo>
                <a:lnTo>
                  <a:pt x="2504748" y="633206"/>
                </a:lnTo>
                <a:cubicBezTo>
                  <a:pt x="2861982" y="973797"/>
                  <a:pt x="3084584" y="1454350"/>
                  <a:pt x="3084584" y="1986895"/>
                </a:cubicBezTo>
                <a:cubicBezTo>
                  <a:pt x="3084584" y="3019709"/>
                  <a:pt x="2247322" y="3856970"/>
                  <a:pt x="1214510" y="3856970"/>
                </a:cubicBezTo>
                <a:cubicBezTo>
                  <a:pt x="762654" y="3856970"/>
                  <a:pt x="348226" y="3696713"/>
                  <a:pt x="24968" y="3429936"/>
                </a:cubicBezTo>
                <a:lnTo>
                  <a:pt x="0" y="3407243"/>
                </a:lnTo>
                <a:lnTo>
                  <a:pt x="67470" y="3144844"/>
                </a:lnTo>
                <a:cubicBezTo>
                  <a:pt x="107022" y="2951560"/>
                  <a:pt x="127792" y="2751435"/>
                  <a:pt x="127792" y="2546458"/>
                </a:cubicBezTo>
                <a:cubicBezTo>
                  <a:pt x="127792" y="2443970"/>
                  <a:pt x="122600" y="2342694"/>
                  <a:pt x="112462" y="2242880"/>
                </a:cubicBezTo>
                <a:lnTo>
                  <a:pt x="69784" y="1963230"/>
                </a:lnTo>
                <a:lnTo>
                  <a:pt x="87954" y="1913582"/>
                </a:lnTo>
                <a:cubicBezTo>
                  <a:pt x="239302" y="1555758"/>
                  <a:pt x="479446" y="1244637"/>
                  <a:pt x="780762" y="1007844"/>
                </a:cubicBezTo>
                <a:lnTo>
                  <a:pt x="811926" y="985116"/>
                </a:lnTo>
                <a:lnTo>
                  <a:pt x="811112" y="983438"/>
                </a:lnTo>
                <a:cubicBezTo>
                  <a:pt x="842962" y="957161"/>
                  <a:pt x="874810" y="926120"/>
                  <a:pt x="906658" y="899843"/>
                </a:cubicBezTo>
                <a:cubicBezTo>
                  <a:pt x="1100058" y="706442"/>
                  <a:pt x="1219678" y="439262"/>
                  <a:pt x="1219678" y="144142"/>
                </a:cubicBezTo>
                <a:cubicBezTo>
                  <a:pt x="1219678" y="107252"/>
                  <a:pt x="1217808" y="70799"/>
                  <a:pt x="1214160" y="34871"/>
                </a:cubicBezTo>
                <a:close/>
              </a:path>
            </a:pathLst>
          </a:custGeom>
          <a:solidFill>
            <a:srgbClr val="FFD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9" name="楕円 48">
            <a:extLst>
              <a:ext uri="{FF2B5EF4-FFF2-40B4-BE49-F238E27FC236}">
                <a16:creationId xmlns:a16="http://schemas.microsoft.com/office/drawing/2014/main" id="{AD7CAFDC-A133-4FFD-98DC-2EBD82FC96AD}"/>
              </a:ext>
            </a:extLst>
          </p:cNvPr>
          <p:cNvSpPr/>
          <p:nvPr/>
        </p:nvSpPr>
        <p:spPr>
          <a:xfrm>
            <a:off x="21487667" y="6592813"/>
            <a:ext cx="189277" cy="189277"/>
          </a:xfrm>
          <a:prstGeom prst="ellipse">
            <a:avLst/>
          </a:prstGeom>
          <a:solidFill>
            <a:srgbClr val="0248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二等辺三角形 49">
            <a:extLst>
              <a:ext uri="{FF2B5EF4-FFF2-40B4-BE49-F238E27FC236}">
                <a16:creationId xmlns:a16="http://schemas.microsoft.com/office/drawing/2014/main" id="{61F0BCB4-642E-45C4-B68A-6CE45DF556B4}"/>
              </a:ext>
            </a:extLst>
          </p:cNvPr>
          <p:cNvSpPr/>
          <p:nvPr/>
        </p:nvSpPr>
        <p:spPr>
          <a:xfrm>
            <a:off x="21357414" y="6692824"/>
            <a:ext cx="437268" cy="1074959"/>
          </a:xfrm>
          <a:prstGeom prst="triangle">
            <a:avLst/>
          </a:prstGeom>
          <a:solidFill>
            <a:srgbClr val="0248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FC0C166D-EE7F-4626-B368-83FF4E6800F6}"/>
              </a:ext>
            </a:extLst>
          </p:cNvPr>
          <p:cNvSpPr/>
          <p:nvPr/>
        </p:nvSpPr>
        <p:spPr>
          <a:xfrm rot="19184078">
            <a:off x="20811416" y="4510908"/>
            <a:ext cx="1726403" cy="759315"/>
          </a:xfrm>
          <a:custGeom>
            <a:avLst/>
            <a:gdLst>
              <a:gd name="connsiteX0" fmla="*/ 2338456 w 2500951"/>
              <a:gd name="connsiteY0" fmla="*/ 19125 h 1099980"/>
              <a:gd name="connsiteX1" fmla="*/ 2365640 w 2500951"/>
              <a:gd name="connsiteY1" fmla="*/ 52135 h 1099980"/>
              <a:gd name="connsiteX2" fmla="*/ 2417443 w 2500951"/>
              <a:gd name="connsiteY2" fmla="*/ 180659 h 1099980"/>
              <a:gd name="connsiteX3" fmla="*/ 2500951 w 2500951"/>
              <a:gd name="connsiteY3" fmla="*/ 685536 h 1099980"/>
              <a:gd name="connsiteX4" fmla="*/ 2494772 w 2500951"/>
              <a:gd name="connsiteY4" fmla="*/ 825339 h 1099980"/>
              <a:gd name="connsiteX5" fmla="*/ 2481592 w 2500951"/>
              <a:gd name="connsiteY5" fmla="*/ 924152 h 1099980"/>
              <a:gd name="connsiteX6" fmla="*/ 2367527 w 2500951"/>
              <a:gd name="connsiteY6" fmla="*/ 854012 h 1099980"/>
              <a:gd name="connsiteX7" fmla="*/ 125078 w 2500951"/>
              <a:gd name="connsiteY7" fmla="*/ 1039740 h 1099980"/>
              <a:gd name="connsiteX8" fmla="*/ 55918 w 2500951"/>
              <a:gd name="connsiteY8" fmla="*/ 1099980 h 1099980"/>
              <a:gd name="connsiteX9" fmla="*/ 54036 w 2500951"/>
              <a:gd name="connsiteY9" fmla="*/ 1094061 h 1099980"/>
              <a:gd name="connsiteX10" fmla="*/ 0 w 2500951"/>
              <a:gd name="connsiteY10" fmla="*/ 685535 h 1099980"/>
              <a:gd name="connsiteX11" fmla="*/ 83509 w 2500951"/>
              <a:gd name="connsiteY11" fmla="*/ 180659 h 1099980"/>
              <a:gd name="connsiteX12" fmla="*/ 138393 w 2500951"/>
              <a:gd name="connsiteY12" fmla="*/ 44491 h 1099980"/>
              <a:gd name="connsiteX13" fmla="*/ 163201 w 2500951"/>
              <a:gd name="connsiteY13" fmla="*/ 14363 h 1099980"/>
              <a:gd name="connsiteX14" fmla="*/ 210224 w 2500951"/>
              <a:gd name="connsiteY14" fmla="*/ 1 h 1099980"/>
              <a:gd name="connsiteX15" fmla="*/ 239292 w 2500951"/>
              <a:gd name="connsiteY15" fmla="*/ 5870 h 1099980"/>
              <a:gd name="connsiteX16" fmla="*/ 1257455 w 2500951"/>
              <a:gd name="connsiteY16" fmla="*/ 465978 h 1099980"/>
              <a:gd name="connsiteX17" fmla="*/ 2267275 w 2500951"/>
              <a:gd name="connsiteY17" fmla="*/ 9640 h 1099980"/>
              <a:gd name="connsiteX18" fmla="*/ 2291434 w 2500951"/>
              <a:gd name="connsiteY18" fmla="*/ 4762 h 1099980"/>
              <a:gd name="connsiteX19" fmla="*/ 2338456 w 2500951"/>
              <a:gd name="connsiteY19" fmla="*/ 19125 h 1099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00951" h="1099980">
                <a:moveTo>
                  <a:pt x="2338456" y="19125"/>
                </a:moveTo>
                <a:cubicBezTo>
                  <a:pt x="2352282" y="34891"/>
                  <a:pt x="2358960" y="33988"/>
                  <a:pt x="2365640" y="52135"/>
                </a:cubicBezTo>
                <a:lnTo>
                  <a:pt x="2417443" y="180659"/>
                </a:lnTo>
                <a:cubicBezTo>
                  <a:pt x="2471578" y="339012"/>
                  <a:pt x="2500950" y="508844"/>
                  <a:pt x="2500951" y="685536"/>
                </a:cubicBezTo>
                <a:cubicBezTo>
                  <a:pt x="2500952" y="732654"/>
                  <a:pt x="2498863" y="779284"/>
                  <a:pt x="2494772" y="825339"/>
                </a:cubicBezTo>
                <a:lnTo>
                  <a:pt x="2481592" y="924152"/>
                </a:lnTo>
                <a:lnTo>
                  <a:pt x="2367527" y="854012"/>
                </a:lnTo>
                <a:cubicBezTo>
                  <a:pt x="1652499" y="462534"/>
                  <a:pt x="765956" y="535962"/>
                  <a:pt x="125078" y="1039740"/>
                </a:cubicBezTo>
                <a:lnTo>
                  <a:pt x="55918" y="1099980"/>
                </a:lnTo>
                <a:lnTo>
                  <a:pt x="54036" y="1094061"/>
                </a:lnTo>
                <a:cubicBezTo>
                  <a:pt x="18801" y="963852"/>
                  <a:pt x="1" y="826890"/>
                  <a:pt x="0" y="685535"/>
                </a:cubicBezTo>
                <a:cubicBezTo>
                  <a:pt x="1" y="508844"/>
                  <a:pt x="29375" y="339011"/>
                  <a:pt x="83509" y="180659"/>
                </a:cubicBezTo>
                <a:lnTo>
                  <a:pt x="138393" y="44491"/>
                </a:lnTo>
                <a:lnTo>
                  <a:pt x="163201" y="14363"/>
                </a:lnTo>
                <a:cubicBezTo>
                  <a:pt x="176622" y="5295"/>
                  <a:pt x="192805" y="0"/>
                  <a:pt x="210224" y="1"/>
                </a:cubicBezTo>
                <a:lnTo>
                  <a:pt x="239292" y="5870"/>
                </a:lnTo>
                <a:lnTo>
                  <a:pt x="1257455" y="465978"/>
                </a:lnTo>
                <a:lnTo>
                  <a:pt x="2267275" y="9640"/>
                </a:lnTo>
                <a:lnTo>
                  <a:pt x="2291434" y="4762"/>
                </a:lnTo>
                <a:cubicBezTo>
                  <a:pt x="2308853" y="4762"/>
                  <a:pt x="2325035" y="10057"/>
                  <a:pt x="2338456" y="19125"/>
                </a:cubicBezTo>
                <a:close/>
              </a:path>
            </a:pathLst>
          </a:custGeom>
          <a:solidFill>
            <a:srgbClr val="024894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24D124B8-766E-4169-A074-39CE3C4B5B64}"/>
              </a:ext>
            </a:extLst>
          </p:cNvPr>
          <p:cNvSpPr/>
          <p:nvPr/>
        </p:nvSpPr>
        <p:spPr>
          <a:xfrm rot="19184078">
            <a:off x="21431400" y="4729627"/>
            <a:ext cx="413263" cy="248176"/>
          </a:xfrm>
          <a:custGeom>
            <a:avLst/>
            <a:gdLst>
              <a:gd name="connsiteX0" fmla="*/ 569449 w 598673"/>
              <a:gd name="connsiteY0" fmla="*/ 29225 h 359520"/>
              <a:gd name="connsiteX1" fmla="*/ 598673 w 598673"/>
              <a:gd name="connsiteY1" fmla="*/ 99781 h 359520"/>
              <a:gd name="connsiteX2" fmla="*/ 598673 w 598673"/>
              <a:gd name="connsiteY2" fmla="*/ 316918 h 359520"/>
              <a:gd name="connsiteX3" fmla="*/ 469390 w 598673"/>
              <a:gd name="connsiteY3" fmla="*/ 309063 h 359520"/>
              <a:gd name="connsiteX4" fmla="*/ 78749 w 598673"/>
              <a:gd name="connsiteY4" fmla="*/ 341418 h 359520"/>
              <a:gd name="connsiteX5" fmla="*/ 0 w 598673"/>
              <a:gd name="connsiteY5" fmla="*/ 359520 h 359520"/>
              <a:gd name="connsiteX6" fmla="*/ 1 w 598673"/>
              <a:gd name="connsiteY6" fmla="*/ 99782 h 359520"/>
              <a:gd name="connsiteX7" fmla="*/ 99783 w 598673"/>
              <a:gd name="connsiteY7" fmla="*/ 0 h 359520"/>
              <a:gd name="connsiteX8" fmla="*/ 498892 w 598673"/>
              <a:gd name="connsiteY8" fmla="*/ 0 h 359520"/>
              <a:gd name="connsiteX9" fmla="*/ 569449 w 598673"/>
              <a:gd name="connsiteY9" fmla="*/ 29225 h 359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8673" h="359520">
                <a:moveTo>
                  <a:pt x="569449" y="29225"/>
                </a:moveTo>
                <a:cubicBezTo>
                  <a:pt x="587505" y="47282"/>
                  <a:pt x="598673" y="72228"/>
                  <a:pt x="598673" y="99781"/>
                </a:cubicBezTo>
                <a:lnTo>
                  <a:pt x="598673" y="316918"/>
                </a:lnTo>
                <a:lnTo>
                  <a:pt x="469390" y="309063"/>
                </a:lnTo>
                <a:cubicBezTo>
                  <a:pt x="338468" y="307388"/>
                  <a:pt x="207611" y="318226"/>
                  <a:pt x="78749" y="341418"/>
                </a:cubicBezTo>
                <a:lnTo>
                  <a:pt x="0" y="359520"/>
                </a:lnTo>
                <a:lnTo>
                  <a:pt x="1" y="99782"/>
                </a:lnTo>
                <a:cubicBezTo>
                  <a:pt x="1" y="44673"/>
                  <a:pt x="44674" y="-1"/>
                  <a:pt x="99783" y="0"/>
                </a:cubicBezTo>
                <a:lnTo>
                  <a:pt x="498892" y="0"/>
                </a:lnTo>
                <a:cubicBezTo>
                  <a:pt x="526447" y="0"/>
                  <a:pt x="551391" y="11168"/>
                  <a:pt x="569449" y="29225"/>
                </a:cubicBezTo>
                <a:close/>
              </a:path>
            </a:pathLst>
          </a:custGeom>
          <a:solidFill>
            <a:srgbClr val="282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FA80893F-BE68-4723-8163-8BD62493B2E5}"/>
              </a:ext>
            </a:extLst>
          </p:cNvPr>
          <p:cNvSpPr/>
          <p:nvPr/>
        </p:nvSpPr>
        <p:spPr>
          <a:xfrm>
            <a:off x="18968565" y="4053856"/>
            <a:ext cx="2580582" cy="5443445"/>
          </a:xfrm>
          <a:custGeom>
            <a:avLst/>
            <a:gdLst>
              <a:gd name="connsiteX0" fmla="*/ 2678066 w 3646916"/>
              <a:gd name="connsiteY0" fmla="*/ 0 h 7885640"/>
              <a:gd name="connsiteX1" fmla="*/ 3646916 w 3646916"/>
              <a:gd name="connsiteY1" fmla="*/ 642197 h 7885640"/>
              <a:gd name="connsiteX2" fmla="*/ 3156018 w 3646916"/>
              <a:gd name="connsiteY2" fmla="*/ 4915377 h 7885640"/>
              <a:gd name="connsiteX3" fmla="*/ 3068546 w 3646916"/>
              <a:gd name="connsiteY3" fmla="*/ 4928726 h 7885640"/>
              <a:gd name="connsiteX4" fmla="*/ 2078450 w 3646916"/>
              <a:gd name="connsiteY4" fmla="*/ 6143535 h 7885640"/>
              <a:gd name="connsiteX5" fmla="*/ 2529694 w 3646916"/>
              <a:gd name="connsiteY5" fmla="*/ 7100380 h 7885640"/>
              <a:gd name="connsiteX6" fmla="*/ 2565360 w 3646916"/>
              <a:gd name="connsiteY6" fmla="*/ 7127050 h 7885640"/>
              <a:gd name="connsiteX7" fmla="*/ 2438546 w 3646916"/>
              <a:gd name="connsiteY7" fmla="*/ 7266580 h 7885640"/>
              <a:gd name="connsiteX8" fmla="*/ 944002 w 3646916"/>
              <a:gd name="connsiteY8" fmla="*/ 7885640 h 7885640"/>
              <a:gd name="connsiteX9" fmla="*/ 121292 w 3646916"/>
              <a:gd name="connsiteY9" fmla="*/ 7719542 h 7885640"/>
              <a:gd name="connsiteX10" fmla="*/ 0 w 3646916"/>
              <a:gd name="connsiteY10" fmla="*/ 7661112 h 7885640"/>
              <a:gd name="connsiteX11" fmla="*/ 145830 w 3646916"/>
              <a:gd name="connsiteY11" fmla="*/ 7623616 h 7885640"/>
              <a:gd name="connsiteX12" fmla="*/ 1817366 w 3646916"/>
              <a:gd name="connsiteY12" fmla="*/ 5351601 h 7885640"/>
              <a:gd name="connsiteX13" fmla="*/ 1530238 w 3646916"/>
              <a:gd name="connsiteY13" fmla="*/ 4217643 h 7885640"/>
              <a:gd name="connsiteX14" fmla="*/ 1421852 w 3646916"/>
              <a:gd name="connsiteY14" fmla="*/ 4022564 h 7885640"/>
              <a:gd name="connsiteX15" fmla="*/ 1425162 w 3646916"/>
              <a:gd name="connsiteY15" fmla="*/ 4022629 h 7885640"/>
              <a:gd name="connsiteX16" fmla="*/ 1321052 w 3646916"/>
              <a:gd name="connsiteY16" fmla="*/ 3851257 h 7885640"/>
              <a:gd name="connsiteX17" fmla="*/ 969362 w 3646916"/>
              <a:gd name="connsiteY17" fmla="*/ 2462329 h 7885640"/>
              <a:gd name="connsiteX18" fmla="*/ 1822818 w 3646916"/>
              <a:gd name="connsiteY18" fmla="*/ 401905 h 7885640"/>
              <a:gd name="connsiteX19" fmla="*/ 1985134 w 3646916"/>
              <a:gd name="connsiteY19" fmla="*/ 254381 h 7885640"/>
              <a:gd name="connsiteX20" fmla="*/ 1987688 w 3646916"/>
              <a:gd name="connsiteY20" fmla="*/ 259683 h 7885640"/>
              <a:gd name="connsiteX21" fmla="*/ 2009228 w 3646916"/>
              <a:gd name="connsiteY21" fmla="*/ 240107 h 7885640"/>
              <a:gd name="connsiteX22" fmla="*/ 2678066 w 3646916"/>
              <a:gd name="connsiteY22" fmla="*/ 0 h 7885640"/>
              <a:gd name="connsiteX0" fmla="*/ 2678066 w 3646916"/>
              <a:gd name="connsiteY0" fmla="*/ 0 h 7885640"/>
              <a:gd name="connsiteX1" fmla="*/ 3646916 w 3646916"/>
              <a:gd name="connsiteY1" fmla="*/ 642197 h 7885640"/>
              <a:gd name="connsiteX2" fmla="*/ 3068546 w 3646916"/>
              <a:gd name="connsiteY2" fmla="*/ 4928726 h 7885640"/>
              <a:gd name="connsiteX3" fmla="*/ 2078450 w 3646916"/>
              <a:gd name="connsiteY3" fmla="*/ 6143535 h 7885640"/>
              <a:gd name="connsiteX4" fmla="*/ 2529694 w 3646916"/>
              <a:gd name="connsiteY4" fmla="*/ 7100380 h 7885640"/>
              <a:gd name="connsiteX5" fmla="*/ 2565360 w 3646916"/>
              <a:gd name="connsiteY5" fmla="*/ 7127050 h 7885640"/>
              <a:gd name="connsiteX6" fmla="*/ 2438546 w 3646916"/>
              <a:gd name="connsiteY6" fmla="*/ 7266580 h 7885640"/>
              <a:gd name="connsiteX7" fmla="*/ 944002 w 3646916"/>
              <a:gd name="connsiteY7" fmla="*/ 7885640 h 7885640"/>
              <a:gd name="connsiteX8" fmla="*/ 121292 w 3646916"/>
              <a:gd name="connsiteY8" fmla="*/ 7719542 h 7885640"/>
              <a:gd name="connsiteX9" fmla="*/ 0 w 3646916"/>
              <a:gd name="connsiteY9" fmla="*/ 7661112 h 7885640"/>
              <a:gd name="connsiteX10" fmla="*/ 145830 w 3646916"/>
              <a:gd name="connsiteY10" fmla="*/ 7623616 h 7885640"/>
              <a:gd name="connsiteX11" fmla="*/ 1817366 w 3646916"/>
              <a:gd name="connsiteY11" fmla="*/ 5351601 h 7885640"/>
              <a:gd name="connsiteX12" fmla="*/ 1530238 w 3646916"/>
              <a:gd name="connsiteY12" fmla="*/ 4217643 h 7885640"/>
              <a:gd name="connsiteX13" fmla="*/ 1421852 w 3646916"/>
              <a:gd name="connsiteY13" fmla="*/ 4022564 h 7885640"/>
              <a:gd name="connsiteX14" fmla="*/ 1425162 w 3646916"/>
              <a:gd name="connsiteY14" fmla="*/ 4022629 h 7885640"/>
              <a:gd name="connsiteX15" fmla="*/ 1321052 w 3646916"/>
              <a:gd name="connsiteY15" fmla="*/ 3851257 h 7885640"/>
              <a:gd name="connsiteX16" fmla="*/ 969362 w 3646916"/>
              <a:gd name="connsiteY16" fmla="*/ 2462329 h 7885640"/>
              <a:gd name="connsiteX17" fmla="*/ 1822818 w 3646916"/>
              <a:gd name="connsiteY17" fmla="*/ 401905 h 7885640"/>
              <a:gd name="connsiteX18" fmla="*/ 1985134 w 3646916"/>
              <a:gd name="connsiteY18" fmla="*/ 254381 h 7885640"/>
              <a:gd name="connsiteX19" fmla="*/ 1987688 w 3646916"/>
              <a:gd name="connsiteY19" fmla="*/ 259683 h 7885640"/>
              <a:gd name="connsiteX20" fmla="*/ 2009228 w 3646916"/>
              <a:gd name="connsiteY20" fmla="*/ 240107 h 7885640"/>
              <a:gd name="connsiteX21" fmla="*/ 2678066 w 3646916"/>
              <a:gd name="connsiteY21" fmla="*/ 0 h 7885640"/>
              <a:gd name="connsiteX0" fmla="*/ 3068546 w 3738356"/>
              <a:gd name="connsiteY0" fmla="*/ 4928726 h 7885640"/>
              <a:gd name="connsiteX1" fmla="*/ 2078450 w 3738356"/>
              <a:gd name="connsiteY1" fmla="*/ 6143535 h 7885640"/>
              <a:gd name="connsiteX2" fmla="*/ 2529694 w 3738356"/>
              <a:gd name="connsiteY2" fmla="*/ 7100380 h 7885640"/>
              <a:gd name="connsiteX3" fmla="*/ 2565360 w 3738356"/>
              <a:gd name="connsiteY3" fmla="*/ 7127050 h 7885640"/>
              <a:gd name="connsiteX4" fmla="*/ 2438546 w 3738356"/>
              <a:gd name="connsiteY4" fmla="*/ 7266580 h 7885640"/>
              <a:gd name="connsiteX5" fmla="*/ 944002 w 3738356"/>
              <a:gd name="connsiteY5" fmla="*/ 7885640 h 7885640"/>
              <a:gd name="connsiteX6" fmla="*/ 121292 w 3738356"/>
              <a:gd name="connsiteY6" fmla="*/ 7719542 h 7885640"/>
              <a:gd name="connsiteX7" fmla="*/ 0 w 3738356"/>
              <a:gd name="connsiteY7" fmla="*/ 7661112 h 7885640"/>
              <a:gd name="connsiteX8" fmla="*/ 145830 w 3738356"/>
              <a:gd name="connsiteY8" fmla="*/ 7623616 h 7885640"/>
              <a:gd name="connsiteX9" fmla="*/ 1817366 w 3738356"/>
              <a:gd name="connsiteY9" fmla="*/ 5351601 h 7885640"/>
              <a:gd name="connsiteX10" fmla="*/ 1530238 w 3738356"/>
              <a:gd name="connsiteY10" fmla="*/ 4217643 h 7885640"/>
              <a:gd name="connsiteX11" fmla="*/ 1421852 w 3738356"/>
              <a:gd name="connsiteY11" fmla="*/ 4022564 h 7885640"/>
              <a:gd name="connsiteX12" fmla="*/ 1425162 w 3738356"/>
              <a:gd name="connsiteY12" fmla="*/ 4022629 h 7885640"/>
              <a:gd name="connsiteX13" fmla="*/ 1321052 w 3738356"/>
              <a:gd name="connsiteY13" fmla="*/ 3851257 h 7885640"/>
              <a:gd name="connsiteX14" fmla="*/ 969362 w 3738356"/>
              <a:gd name="connsiteY14" fmla="*/ 2462329 h 7885640"/>
              <a:gd name="connsiteX15" fmla="*/ 1822818 w 3738356"/>
              <a:gd name="connsiteY15" fmla="*/ 401905 h 7885640"/>
              <a:gd name="connsiteX16" fmla="*/ 1985134 w 3738356"/>
              <a:gd name="connsiteY16" fmla="*/ 254381 h 7885640"/>
              <a:gd name="connsiteX17" fmla="*/ 1987688 w 3738356"/>
              <a:gd name="connsiteY17" fmla="*/ 259683 h 7885640"/>
              <a:gd name="connsiteX18" fmla="*/ 2009228 w 3738356"/>
              <a:gd name="connsiteY18" fmla="*/ 240107 h 7885640"/>
              <a:gd name="connsiteX19" fmla="*/ 2678066 w 3738356"/>
              <a:gd name="connsiteY19" fmla="*/ 0 h 7885640"/>
              <a:gd name="connsiteX20" fmla="*/ 3738356 w 3738356"/>
              <a:gd name="connsiteY20" fmla="*/ 733637 h 7885640"/>
              <a:gd name="connsiteX0" fmla="*/ 2078450 w 3738356"/>
              <a:gd name="connsiteY0" fmla="*/ 6143535 h 7885640"/>
              <a:gd name="connsiteX1" fmla="*/ 2529694 w 3738356"/>
              <a:gd name="connsiteY1" fmla="*/ 7100380 h 7885640"/>
              <a:gd name="connsiteX2" fmla="*/ 2565360 w 3738356"/>
              <a:gd name="connsiteY2" fmla="*/ 7127050 h 7885640"/>
              <a:gd name="connsiteX3" fmla="*/ 2438546 w 3738356"/>
              <a:gd name="connsiteY3" fmla="*/ 7266580 h 7885640"/>
              <a:gd name="connsiteX4" fmla="*/ 944002 w 3738356"/>
              <a:gd name="connsiteY4" fmla="*/ 7885640 h 7885640"/>
              <a:gd name="connsiteX5" fmla="*/ 121292 w 3738356"/>
              <a:gd name="connsiteY5" fmla="*/ 7719542 h 7885640"/>
              <a:gd name="connsiteX6" fmla="*/ 0 w 3738356"/>
              <a:gd name="connsiteY6" fmla="*/ 7661112 h 7885640"/>
              <a:gd name="connsiteX7" fmla="*/ 145830 w 3738356"/>
              <a:gd name="connsiteY7" fmla="*/ 7623616 h 7885640"/>
              <a:gd name="connsiteX8" fmla="*/ 1817366 w 3738356"/>
              <a:gd name="connsiteY8" fmla="*/ 5351601 h 7885640"/>
              <a:gd name="connsiteX9" fmla="*/ 1530238 w 3738356"/>
              <a:gd name="connsiteY9" fmla="*/ 4217643 h 7885640"/>
              <a:gd name="connsiteX10" fmla="*/ 1421852 w 3738356"/>
              <a:gd name="connsiteY10" fmla="*/ 4022564 h 7885640"/>
              <a:gd name="connsiteX11" fmla="*/ 1425162 w 3738356"/>
              <a:gd name="connsiteY11" fmla="*/ 4022629 h 7885640"/>
              <a:gd name="connsiteX12" fmla="*/ 1321052 w 3738356"/>
              <a:gd name="connsiteY12" fmla="*/ 3851257 h 7885640"/>
              <a:gd name="connsiteX13" fmla="*/ 969362 w 3738356"/>
              <a:gd name="connsiteY13" fmla="*/ 2462329 h 7885640"/>
              <a:gd name="connsiteX14" fmla="*/ 1822818 w 3738356"/>
              <a:gd name="connsiteY14" fmla="*/ 401905 h 7885640"/>
              <a:gd name="connsiteX15" fmla="*/ 1985134 w 3738356"/>
              <a:gd name="connsiteY15" fmla="*/ 254381 h 7885640"/>
              <a:gd name="connsiteX16" fmla="*/ 1987688 w 3738356"/>
              <a:gd name="connsiteY16" fmla="*/ 259683 h 7885640"/>
              <a:gd name="connsiteX17" fmla="*/ 2009228 w 3738356"/>
              <a:gd name="connsiteY17" fmla="*/ 240107 h 7885640"/>
              <a:gd name="connsiteX18" fmla="*/ 2678066 w 3738356"/>
              <a:gd name="connsiteY18" fmla="*/ 0 h 7885640"/>
              <a:gd name="connsiteX19" fmla="*/ 3738356 w 3738356"/>
              <a:gd name="connsiteY19" fmla="*/ 733637 h 7885640"/>
              <a:gd name="connsiteX0" fmla="*/ 2529694 w 3738356"/>
              <a:gd name="connsiteY0" fmla="*/ 7100380 h 7885640"/>
              <a:gd name="connsiteX1" fmla="*/ 2565360 w 3738356"/>
              <a:gd name="connsiteY1" fmla="*/ 7127050 h 7885640"/>
              <a:gd name="connsiteX2" fmla="*/ 2438546 w 3738356"/>
              <a:gd name="connsiteY2" fmla="*/ 7266580 h 7885640"/>
              <a:gd name="connsiteX3" fmla="*/ 944002 w 3738356"/>
              <a:gd name="connsiteY3" fmla="*/ 7885640 h 7885640"/>
              <a:gd name="connsiteX4" fmla="*/ 121292 w 3738356"/>
              <a:gd name="connsiteY4" fmla="*/ 7719542 h 7885640"/>
              <a:gd name="connsiteX5" fmla="*/ 0 w 3738356"/>
              <a:gd name="connsiteY5" fmla="*/ 7661112 h 7885640"/>
              <a:gd name="connsiteX6" fmla="*/ 145830 w 3738356"/>
              <a:gd name="connsiteY6" fmla="*/ 7623616 h 7885640"/>
              <a:gd name="connsiteX7" fmla="*/ 1817366 w 3738356"/>
              <a:gd name="connsiteY7" fmla="*/ 5351601 h 7885640"/>
              <a:gd name="connsiteX8" fmla="*/ 1530238 w 3738356"/>
              <a:gd name="connsiteY8" fmla="*/ 4217643 h 7885640"/>
              <a:gd name="connsiteX9" fmla="*/ 1421852 w 3738356"/>
              <a:gd name="connsiteY9" fmla="*/ 4022564 h 7885640"/>
              <a:gd name="connsiteX10" fmla="*/ 1425162 w 3738356"/>
              <a:gd name="connsiteY10" fmla="*/ 4022629 h 7885640"/>
              <a:gd name="connsiteX11" fmla="*/ 1321052 w 3738356"/>
              <a:gd name="connsiteY11" fmla="*/ 3851257 h 7885640"/>
              <a:gd name="connsiteX12" fmla="*/ 969362 w 3738356"/>
              <a:gd name="connsiteY12" fmla="*/ 2462329 h 7885640"/>
              <a:gd name="connsiteX13" fmla="*/ 1822818 w 3738356"/>
              <a:gd name="connsiteY13" fmla="*/ 401905 h 7885640"/>
              <a:gd name="connsiteX14" fmla="*/ 1985134 w 3738356"/>
              <a:gd name="connsiteY14" fmla="*/ 254381 h 7885640"/>
              <a:gd name="connsiteX15" fmla="*/ 1987688 w 3738356"/>
              <a:gd name="connsiteY15" fmla="*/ 259683 h 7885640"/>
              <a:gd name="connsiteX16" fmla="*/ 2009228 w 3738356"/>
              <a:gd name="connsiteY16" fmla="*/ 240107 h 7885640"/>
              <a:gd name="connsiteX17" fmla="*/ 2678066 w 3738356"/>
              <a:gd name="connsiteY17" fmla="*/ 0 h 7885640"/>
              <a:gd name="connsiteX18" fmla="*/ 3738356 w 3738356"/>
              <a:gd name="connsiteY18" fmla="*/ 733637 h 7885640"/>
              <a:gd name="connsiteX0" fmla="*/ 2565360 w 3738356"/>
              <a:gd name="connsiteY0" fmla="*/ 7127050 h 7885640"/>
              <a:gd name="connsiteX1" fmla="*/ 2438546 w 3738356"/>
              <a:gd name="connsiteY1" fmla="*/ 7266580 h 7885640"/>
              <a:gd name="connsiteX2" fmla="*/ 944002 w 3738356"/>
              <a:gd name="connsiteY2" fmla="*/ 7885640 h 7885640"/>
              <a:gd name="connsiteX3" fmla="*/ 121292 w 3738356"/>
              <a:gd name="connsiteY3" fmla="*/ 7719542 h 7885640"/>
              <a:gd name="connsiteX4" fmla="*/ 0 w 3738356"/>
              <a:gd name="connsiteY4" fmla="*/ 7661112 h 7885640"/>
              <a:gd name="connsiteX5" fmla="*/ 145830 w 3738356"/>
              <a:gd name="connsiteY5" fmla="*/ 7623616 h 7885640"/>
              <a:gd name="connsiteX6" fmla="*/ 1817366 w 3738356"/>
              <a:gd name="connsiteY6" fmla="*/ 5351601 h 7885640"/>
              <a:gd name="connsiteX7" fmla="*/ 1530238 w 3738356"/>
              <a:gd name="connsiteY7" fmla="*/ 4217643 h 7885640"/>
              <a:gd name="connsiteX8" fmla="*/ 1421852 w 3738356"/>
              <a:gd name="connsiteY8" fmla="*/ 4022564 h 7885640"/>
              <a:gd name="connsiteX9" fmla="*/ 1425162 w 3738356"/>
              <a:gd name="connsiteY9" fmla="*/ 4022629 h 7885640"/>
              <a:gd name="connsiteX10" fmla="*/ 1321052 w 3738356"/>
              <a:gd name="connsiteY10" fmla="*/ 3851257 h 7885640"/>
              <a:gd name="connsiteX11" fmla="*/ 969362 w 3738356"/>
              <a:gd name="connsiteY11" fmla="*/ 2462329 h 7885640"/>
              <a:gd name="connsiteX12" fmla="*/ 1822818 w 3738356"/>
              <a:gd name="connsiteY12" fmla="*/ 401905 h 7885640"/>
              <a:gd name="connsiteX13" fmla="*/ 1985134 w 3738356"/>
              <a:gd name="connsiteY13" fmla="*/ 254381 h 7885640"/>
              <a:gd name="connsiteX14" fmla="*/ 1987688 w 3738356"/>
              <a:gd name="connsiteY14" fmla="*/ 259683 h 7885640"/>
              <a:gd name="connsiteX15" fmla="*/ 2009228 w 3738356"/>
              <a:gd name="connsiteY15" fmla="*/ 240107 h 7885640"/>
              <a:gd name="connsiteX16" fmla="*/ 2678066 w 3738356"/>
              <a:gd name="connsiteY16" fmla="*/ 0 h 7885640"/>
              <a:gd name="connsiteX17" fmla="*/ 3738356 w 3738356"/>
              <a:gd name="connsiteY17" fmla="*/ 733637 h 7885640"/>
              <a:gd name="connsiteX0" fmla="*/ 2438546 w 3738356"/>
              <a:gd name="connsiteY0" fmla="*/ 7266580 h 7885640"/>
              <a:gd name="connsiteX1" fmla="*/ 944002 w 3738356"/>
              <a:gd name="connsiteY1" fmla="*/ 7885640 h 7885640"/>
              <a:gd name="connsiteX2" fmla="*/ 121292 w 3738356"/>
              <a:gd name="connsiteY2" fmla="*/ 7719542 h 7885640"/>
              <a:gd name="connsiteX3" fmla="*/ 0 w 3738356"/>
              <a:gd name="connsiteY3" fmla="*/ 7661112 h 7885640"/>
              <a:gd name="connsiteX4" fmla="*/ 145830 w 3738356"/>
              <a:gd name="connsiteY4" fmla="*/ 7623616 h 7885640"/>
              <a:gd name="connsiteX5" fmla="*/ 1817366 w 3738356"/>
              <a:gd name="connsiteY5" fmla="*/ 5351601 h 7885640"/>
              <a:gd name="connsiteX6" fmla="*/ 1530238 w 3738356"/>
              <a:gd name="connsiteY6" fmla="*/ 4217643 h 7885640"/>
              <a:gd name="connsiteX7" fmla="*/ 1421852 w 3738356"/>
              <a:gd name="connsiteY7" fmla="*/ 4022564 h 7885640"/>
              <a:gd name="connsiteX8" fmla="*/ 1425162 w 3738356"/>
              <a:gd name="connsiteY8" fmla="*/ 4022629 h 7885640"/>
              <a:gd name="connsiteX9" fmla="*/ 1321052 w 3738356"/>
              <a:gd name="connsiteY9" fmla="*/ 3851257 h 7885640"/>
              <a:gd name="connsiteX10" fmla="*/ 969362 w 3738356"/>
              <a:gd name="connsiteY10" fmla="*/ 2462329 h 7885640"/>
              <a:gd name="connsiteX11" fmla="*/ 1822818 w 3738356"/>
              <a:gd name="connsiteY11" fmla="*/ 401905 h 7885640"/>
              <a:gd name="connsiteX12" fmla="*/ 1985134 w 3738356"/>
              <a:gd name="connsiteY12" fmla="*/ 254381 h 7885640"/>
              <a:gd name="connsiteX13" fmla="*/ 1987688 w 3738356"/>
              <a:gd name="connsiteY13" fmla="*/ 259683 h 7885640"/>
              <a:gd name="connsiteX14" fmla="*/ 2009228 w 3738356"/>
              <a:gd name="connsiteY14" fmla="*/ 240107 h 7885640"/>
              <a:gd name="connsiteX15" fmla="*/ 2678066 w 3738356"/>
              <a:gd name="connsiteY15" fmla="*/ 0 h 7885640"/>
              <a:gd name="connsiteX16" fmla="*/ 3738356 w 3738356"/>
              <a:gd name="connsiteY16" fmla="*/ 733637 h 788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38356" h="7885640">
                <a:moveTo>
                  <a:pt x="2438546" y="7266580"/>
                </a:moveTo>
                <a:cubicBezTo>
                  <a:pt x="2056060" y="7649066"/>
                  <a:pt x="1527658" y="7885640"/>
                  <a:pt x="944002" y="7885640"/>
                </a:cubicBezTo>
                <a:cubicBezTo>
                  <a:pt x="652174" y="7885640"/>
                  <a:pt x="374160" y="7826496"/>
                  <a:pt x="121292" y="7719542"/>
                </a:cubicBezTo>
                <a:lnTo>
                  <a:pt x="0" y="7661112"/>
                </a:lnTo>
                <a:lnTo>
                  <a:pt x="145830" y="7623616"/>
                </a:lnTo>
                <a:cubicBezTo>
                  <a:pt x="1114234" y="7322411"/>
                  <a:pt x="1817366" y="6419119"/>
                  <a:pt x="1817366" y="5351601"/>
                </a:cubicBezTo>
                <a:cubicBezTo>
                  <a:pt x="1817366" y="4941017"/>
                  <a:pt x="1713352" y="4554727"/>
                  <a:pt x="1530238" y="4217643"/>
                </a:cubicBezTo>
                <a:lnTo>
                  <a:pt x="1421852" y="4022564"/>
                </a:lnTo>
                <a:lnTo>
                  <a:pt x="1425162" y="4022629"/>
                </a:lnTo>
                <a:lnTo>
                  <a:pt x="1321052" y="3851257"/>
                </a:lnTo>
                <a:cubicBezTo>
                  <a:pt x="1096764" y="3438380"/>
                  <a:pt x="969362" y="2965232"/>
                  <a:pt x="969362" y="2462329"/>
                </a:cubicBezTo>
                <a:cubicBezTo>
                  <a:pt x="969362" y="1657683"/>
                  <a:pt x="1295510" y="929214"/>
                  <a:pt x="1822818" y="401905"/>
                </a:cubicBezTo>
                <a:lnTo>
                  <a:pt x="1985134" y="254381"/>
                </a:lnTo>
                <a:lnTo>
                  <a:pt x="1987688" y="259683"/>
                </a:lnTo>
                <a:lnTo>
                  <a:pt x="2009228" y="240107"/>
                </a:lnTo>
                <a:cubicBezTo>
                  <a:pt x="2190986" y="90107"/>
                  <a:pt x="2424002" y="0"/>
                  <a:pt x="2678066" y="0"/>
                </a:cubicBezTo>
                <a:cubicBezTo>
                  <a:pt x="3113604" y="0"/>
                  <a:pt x="3487292" y="264805"/>
                  <a:pt x="3738356" y="733637"/>
                </a:cubicBezTo>
              </a:path>
            </a:pathLst>
          </a:custGeom>
          <a:noFill/>
          <a:ln w="152400" cap="rnd">
            <a:solidFill>
              <a:srgbClr val="02489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0F309930-C03E-45D0-AEDE-14B9D9276D07}"/>
              </a:ext>
            </a:extLst>
          </p:cNvPr>
          <p:cNvSpPr/>
          <p:nvPr/>
        </p:nvSpPr>
        <p:spPr>
          <a:xfrm>
            <a:off x="20557907" y="6013740"/>
            <a:ext cx="769748" cy="2897152"/>
          </a:xfrm>
          <a:custGeom>
            <a:avLst/>
            <a:gdLst>
              <a:gd name="connsiteX0" fmla="*/ 2108110 w 6391910"/>
              <a:gd name="connsiteY0" fmla="*/ 0 h 6536513"/>
              <a:gd name="connsiteX1" fmla="*/ 2112054 w 6391910"/>
              <a:gd name="connsiteY1" fmla="*/ 3584 h 6536513"/>
              <a:gd name="connsiteX2" fmla="*/ 4404880 w 6391910"/>
              <a:gd name="connsiteY2" fmla="*/ 826687 h 6536513"/>
              <a:gd name="connsiteX3" fmla="*/ 6123020 w 6391910"/>
              <a:gd name="connsiteY3" fmla="*/ 391638 h 6536513"/>
              <a:gd name="connsiteX4" fmla="*/ 6247404 w 6391910"/>
              <a:gd name="connsiteY4" fmla="*/ 316072 h 6536513"/>
              <a:gd name="connsiteX5" fmla="*/ 6289136 w 6391910"/>
              <a:gd name="connsiteY5" fmla="*/ 430092 h 6536513"/>
              <a:gd name="connsiteX6" fmla="*/ 6391910 w 6391910"/>
              <a:gd name="connsiteY6" fmla="*/ 1109878 h 6536513"/>
              <a:gd name="connsiteX7" fmla="*/ 4105910 w 6391910"/>
              <a:gd name="connsiteY7" fmla="*/ 3395878 h 6536513"/>
              <a:gd name="connsiteX8" fmla="*/ 4102802 w 6391910"/>
              <a:gd name="connsiteY8" fmla="*/ 3395780 h 6536513"/>
              <a:gd name="connsiteX9" fmla="*/ 4100152 w 6391910"/>
              <a:gd name="connsiteY9" fmla="*/ 3448279 h 6536513"/>
              <a:gd name="connsiteX10" fmla="*/ 2866554 w 6391910"/>
              <a:gd name="connsiteY10" fmla="*/ 4561497 h 6536513"/>
              <a:gd name="connsiteX11" fmla="*/ 2383888 w 6391910"/>
              <a:gd name="connsiteY11" fmla="*/ 4464052 h 6536513"/>
              <a:gd name="connsiteX12" fmla="*/ 2347978 w 6391910"/>
              <a:gd name="connsiteY12" fmla="*/ 4446753 h 6536513"/>
              <a:gd name="connsiteX13" fmla="*/ 2388392 w 6391910"/>
              <a:gd name="connsiteY13" fmla="*/ 4500797 h 6536513"/>
              <a:gd name="connsiteX14" fmla="*/ 2611384 w 6391910"/>
              <a:gd name="connsiteY14" fmla="*/ 5230821 h 6536513"/>
              <a:gd name="connsiteX15" fmla="*/ 1305692 w 6391910"/>
              <a:gd name="connsiteY15" fmla="*/ 6536513 h 6536513"/>
              <a:gd name="connsiteX16" fmla="*/ 0 w 6391910"/>
              <a:gd name="connsiteY16" fmla="*/ 5230821 h 6536513"/>
              <a:gd name="connsiteX17" fmla="*/ 1042550 w 6391910"/>
              <a:gd name="connsiteY17" fmla="*/ 3951657 h 6536513"/>
              <a:gd name="connsiteX18" fmla="*/ 1140902 w 6391910"/>
              <a:gd name="connsiteY18" fmla="*/ 3936647 h 6536513"/>
              <a:gd name="connsiteX19" fmla="*/ 1168814 w 6391910"/>
              <a:gd name="connsiteY19" fmla="*/ 3974929 h 6536513"/>
              <a:gd name="connsiteX20" fmla="*/ 1654626 w 6391910"/>
              <a:gd name="connsiteY20" fmla="*/ 4196956 h 6536513"/>
              <a:gd name="connsiteX21" fmla="*/ 2246624 w 6391910"/>
              <a:gd name="connsiteY21" fmla="*/ 3804554 h 6536513"/>
              <a:gd name="connsiteX22" fmla="*/ 2255996 w 6391910"/>
              <a:gd name="connsiteY22" fmla="*/ 3774363 h 6536513"/>
              <a:gd name="connsiteX23" fmla="*/ 2238114 w 6391910"/>
              <a:gd name="connsiteY23" fmla="*/ 3807308 h 6536513"/>
              <a:gd name="connsiteX24" fmla="*/ 1984762 w 6391910"/>
              <a:gd name="connsiteY24" fmla="*/ 3942014 h 6536513"/>
              <a:gd name="connsiteX25" fmla="*/ 1748998 w 6391910"/>
              <a:gd name="connsiteY25" fmla="*/ 3830829 h 6536513"/>
              <a:gd name="connsiteX26" fmla="*/ 1716758 w 6391910"/>
              <a:gd name="connsiteY26" fmla="*/ 3777688 h 6536513"/>
              <a:gd name="connsiteX27" fmla="*/ 1682300 w 6391910"/>
              <a:gd name="connsiteY27" fmla="*/ 3690235 h 6536513"/>
              <a:gd name="connsiteX28" fmla="*/ 1626552 w 6391910"/>
              <a:gd name="connsiteY28" fmla="*/ 3321496 h 6536513"/>
              <a:gd name="connsiteX29" fmla="*/ 1838324 w 6391910"/>
              <a:gd name="connsiteY29" fmla="*/ 2628200 h 6536513"/>
              <a:gd name="connsiteX30" fmla="*/ 1863618 w 6391910"/>
              <a:gd name="connsiteY30" fmla="*/ 2590961 h 6536513"/>
              <a:gd name="connsiteX31" fmla="*/ 1999242 w 6391910"/>
              <a:gd name="connsiteY31" fmla="*/ 2146958 h 6536513"/>
              <a:gd name="connsiteX32" fmla="*/ 1983108 w 6391910"/>
              <a:gd name="connsiteY32" fmla="*/ 1986914 h 6536513"/>
              <a:gd name="connsiteX33" fmla="*/ 1950992 w 6391910"/>
              <a:gd name="connsiteY33" fmla="*/ 1883451 h 6536513"/>
              <a:gd name="connsiteX34" fmla="*/ 1922684 w 6391910"/>
              <a:gd name="connsiteY34" fmla="*/ 1789665 h 6536513"/>
              <a:gd name="connsiteX35" fmla="*/ 1819910 w 6391910"/>
              <a:gd name="connsiteY35" fmla="*/ 1109878 h 6536513"/>
              <a:gd name="connsiteX36" fmla="*/ 2095818 w 6391910"/>
              <a:gd name="connsiteY36" fmla="*/ 20235 h 6536513"/>
              <a:gd name="connsiteX0" fmla="*/ 4404880 w 6391910"/>
              <a:gd name="connsiteY0" fmla="*/ 826687 h 6536513"/>
              <a:gd name="connsiteX1" fmla="*/ 6123020 w 6391910"/>
              <a:gd name="connsiteY1" fmla="*/ 391638 h 6536513"/>
              <a:gd name="connsiteX2" fmla="*/ 6247404 w 6391910"/>
              <a:gd name="connsiteY2" fmla="*/ 316072 h 6536513"/>
              <a:gd name="connsiteX3" fmla="*/ 6289136 w 6391910"/>
              <a:gd name="connsiteY3" fmla="*/ 430092 h 6536513"/>
              <a:gd name="connsiteX4" fmla="*/ 6391910 w 6391910"/>
              <a:gd name="connsiteY4" fmla="*/ 1109878 h 6536513"/>
              <a:gd name="connsiteX5" fmla="*/ 4105910 w 6391910"/>
              <a:gd name="connsiteY5" fmla="*/ 3395878 h 6536513"/>
              <a:gd name="connsiteX6" fmla="*/ 4102802 w 6391910"/>
              <a:gd name="connsiteY6" fmla="*/ 3395780 h 6536513"/>
              <a:gd name="connsiteX7" fmla="*/ 4100152 w 6391910"/>
              <a:gd name="connsiteY7" fmla="*/ 3448279 h 6536513"/>
              <a:gd name="connsiteX8" fmla="*/ 2866554 w 6391910"/>
              <a:gd name="connsiteY8" fmla="*/ 4561497 h 6536513"/>
              <a:gd name="connsiteX9" fmla="*/ 2383888 w 6391910"/>
              <a:gd name="connsiteY9" fmla="*/ 4464052 h 6536513"/>
              <a:gd name="connsiteX10" fmla="*/ 2347978 w 6391910"/>
              <a:gd name="connsiteY10" fmla="*/ 4446753 h 6536513"/>
              <a:gd name="connsiteX11" fmla="*/ 2388392 w 6391910"/>
              <a:gd name="connsiteY11" fmla="*/ 4500797 h 6536513"/>
              <a:gd name="connsiteX12" fmla="*/ 2611384 w 6391910"/>
              <a:gd name="connsiteY12" fmla="*/ 5230821 h 6536513"/>
              <a:gd name="connsiteX13" fmla="*/ 1305692 w 6391910"/>
              <a:gd name="connsiteY13" fmla="*/ 6536513 h 6536513"/>
              <a:gd name="connsiteX14" fmla="*/ 0 w 6391910"/>
              <a:gd name="connsiteY14" fmla="*/ 5230821 h 6536513"/>
              <a:gd name="connsiteX15" fmla="*/ 1042550 w 6391910"/>
              <a:gd name="connsiteY15" fmla="*/ 3951657 h 6536513"/>
              <a:gd name="connsiteX16" fmla="*/ 1140902 w 6391910"/>
              <a:gd name="connsiteY16" fmla="*/ 3936647 h 6536513"/>
              <a:gd name="connsiteX17" fmla="*/ 1168814 w 6391910"/>
              <a:gd name="connsiteY17" fmla="*/ 3974929 h 6536513"/>
              <a:gd name="connsiteX18" fmla="*/ 1654626 w 6391910"/>
              <a:gd name="connsiteY18" fmla="*/ 4196956 h 6536513"/>
              <a:gd name="connsiteX19" fmla="*/ 2246624 w 6391910"/>
              <a:gd name="connsiteY19" fmla="*/ 3804554 h 6536513"/>
              <a:gd name="connsiteX20" fmla="*/ 2255996 w 6391910"/>
              <a:gd name="connsiteY20" fmla="*/ 3774363 h 6536513"/>
              <a:gd name="connsiteX21" fmla="*/ 2238114 w 6391910"/>
              <a:gd name="connsiteY21" fmla="*/ 3807308 h 6536513"/>
              <a:gd name="connsiteX22" fmla="*/ 1984762 w 6391910"/>
              <a:gd name="connsiteY22" fmla="*/ 3942014 h 6536513"/>
              <a:gd name="connsiteX23" fmla="*/ 1748998 w 6391910"/>
              <a:gd name="connsiteY23" fmla="*/ 3830829 h 6536513"/>
              <a:gd name="connsiteX24" fmla="*/ 1716758 w 6391910"/>
              <a:gd name="connsiteY24" fmla="*/ 3777688 h 6536513"/>
              <a:gd name="connsiteX25" fmla="*/ 1682300 w 6391910"/>
              <a:gd name="connsiteY25" fmla="*/ 3690235 h 6536513"/>
              <a:gd name="connsiteX26" fmla="*/ 1626552 w 6391910"/>
              <a:gd name="connsiteY26" fmla="*/ 3321496 h 6536513"/>
              <a:gd name="connsiteX27" fmla="*/ 1838324 w 6391910"/>
              <a:gd name="connsiteY27" fmla="*/ 2628200 h 6536513"/>
              <a:gd name="connsiteX28" fmla="*/ 1863618 w 6391910"/>
              <a:gd name="connsiteY28" fmla="*/ 2590961 h 6536513"/>
              <a:gd name="connsiteX29" fmla="*/ 1999242 w 6391910"/>
              <a:gd name="connsiteY29" fmla="*/ 2146958 h 6536513"/>
              <a:gd name="connsiteX30" fmla="*/ 1983108 w 6391910"/>
              <a:gd name="connsiteY30" fmla="*/ 1986914 h 6536513"/>
              <a:gd name="connsiteX31" fmla="*/ 1950992 w 6391910"/>
              <a:gd name="connsiteY31" fmla="*/ 1883451 h 6536513"/>
              <a:gd name="connsiteX32" fmla="*/ 1922684 w 6391910"/>
              <a:gd name="connsiteY32" fmla="*/ 1789665 h 6536513"/>
              <a:gd name="connsiteX33" fmla="*/ 1819910 w 6391910"/>
              <a:gd name="connsiteY33" fmla="*/ 1109878 h 6536513"/>
              <a:gd name="connsiteX34" fmla="*/ 2095818 w 6391910"/>
              <a:gd name="connsiteY34" fmla="*/ 20235 h 6536513"/>
              <a:gd name="connsiteX35" fmla="*/ 2108110 w 6391910"/>
              <a:gd name="connsiteY35" fmla="*/ 0 h 6536513"/>
              <a:gd name="connsiteX36" fmla="*/ 2203494 w 6391910"/>
              <a:gd name="connsiteY36" fmla="*/ 95024 h 6536513"/>
              <a:gd name="connsiteX0" fmla="*/ 6123020 w 6391910"/>
              <a:gd name="connsiteY0" fmla="*/ 391638 h 6536513"/>
              <a:gd name="connsiteX1" fmla="*/ 6247404 w 6391910"/>
              <a:gd name="connsiteY1" fmla="*/ 316072 h 6536513"/>
              <a:gd name="connsiteX2" fmla="*/ 6289136 w 6391910"/>
              <a:gd name="connsiteY2" fmla="*/ 430092 h 6536513"/>
              <a:gd name="connsiteX3" fmla="*/ 6391910 w 6391910"/>
              <a:gd name="connsiteY3" fmla="*/ 1109878 h 6536513"/>
              <a:gd name="connsiteX4" fmla="*/ 4105910 w 6391910"/>
              <a:gd name="connsiteY4" fmla="*/ 3395878 h 6536513"/>
              <a:gd name="connsiteX5" fmla="*/ 4102802 w 6391910"/>
              <a:gd name="connsiteY5" fmla="*/ 3395780 h 6536513"/>
              <a:gd name="connsiteX6" fmla="*/ 4100152 w 6391910"/>
              <a:gd name="connsiteY6" fmla="*/ 3448279 h 6536513"/>
              <a:gd name="connsiteX7" fmla="*/ 2866554 w 6391910"/>
              <a:gd name="connsiteY7" fmla="*/ 4561497 h 6536513"/>
              <a:gd name="connsiteX8" fmla="*/ 2383888 w 6391910"/>
              <a:gd name="connsiteY8" fmla="*/ 4464052 h 6536513"/>
              <a:gd name="connsiteX9" fmla="*/ 2347978 w 6391910"/>
              <a:gd name="connsiteY9" fmla="*/ 4446753 h 6536513"/>
              <a:gd name="connsiteX10" fmla="*/ 2388392 w 6391910"/>
              <a:gd name="connsiteY10" fmla="*/ 4500797 h 6536513"/>
              <a:gd name="connsiteX11" fmla="*/ 2611384 w 6391910"/>
              <a:gd name="connsiteY11" fmla="*/ 5230821 h 6536513"/>
              <a:gd name="connsiteX12" fmla="*/ 1305692 w 6391910"/>
              <a:gd name="connsiteY12" fmla="*/ 6536513 h 6536513"/>
              <a:gd name="connsiteX13" fmla="*/ 0 w 6391910"/>
              <a:gd name="connsiteY13" fmla="*/ 5230821 h 6536513"/>
              <a:gd name="connsiteX14" fmla="*/ 1042550 w 6391910"/>
              <a:gd name="connsiteY14" fmla="*/ 3951657 h 6536513"/>
              <a:gd name="connsiteX15" fmla="*/ 1140902 w 6391910"/>
              <a:gd name="connsiteY15" fmla="*/ 3936647 h 6536513"/>
              <a:gd name="connsiteX16" fmla="*/ 1168814 w 6391910"/>
              <a:gd name="connsiteY16" fmla="*/ 3974929 h 6536513"/>
              <a:gd name="connsiteX17" fmla="*/ 1654626 w 6391910"/>
              <a:gd name="connsiteY17" fmla="*/ 4196956 h 6536513"/>
              <a:gd name="connsiteX18" fmla="*/ 2246624 w 6391910"/>
              <a:gd name="connsiteY18" fmla="*/ 3804554 h 6536513"/>
              <a:gd name="connsiteX19" fmla="*/ 2255996 w 6391910"/>
              <a:gd name="connsiteY19" fmla="*/ 3774363 h 6536513"/>
              <a:gd name="connsiteX20" fmla="*/ 2238114 w 6391910"/>
              <a:gd name="connsiteY20" fmla="*/ 3807308 h 6536513"/>
              <a:gd name="connsiteX21" fmla="*/ 1984762 w 6391910"/>
              <a:gd name="connsiteY21" fmla="*/ 3942014 h 6536513"/>
              <a:gd name="connsiteX22" fmla="*/ 1748998 w 6391910"/>
              <a:gd name="connsiteY22" fmla="*/ 3830829 h 6536513"/>
              <a:gd name="connsiteX23" fmla="*/ 1716758 w 6391910"/>
              <a:gd name="connsiteY23" fmla="*/ 3777688 h 6536513"/>
              <a:gd name="connsiteX24" fmla="*/ 1682300 w 6391910"/>
              <a:gd name="connsiteY24" fmla="*/ 3690235 h 6536513"/>
              <a:gd name="connsiteX25" fmla="*/ 1626552 w 6391910"/>
              <a:gd name="connsiteY25" fmla="*/ 3321496 h 6536513"/>
              <a:gd name="connsiteX26" fmla="*/ 1838324 w 6391910"/>
              <a:gd name="connsiteY26" fmla="*/ 2628200 h 6536513"/>
              <a:gd name="connsiteX27" fmla="*/ 1863618 w 6391910"/>
              <a:gd name="connsiteY27" fmla="*/ 2590961 h 6536513"/>
              <a:gd name="connsiteX28" fmla="*/ 1999242 w 6391910"/>
              <a:gd name="connsiteY28" fmla="*/ 2146958 h 6536513"/>
              <a:gd name="connsiteX29" fmla="*/ 1983108 w 6391910"/>
              <a:gd name="connsiteY29" fmla="*/ 1986914 h 6536513"/>
              <a:gd name="connsiteX30" fmla="*/ 1950992 w 6391910"/>
              <a:gd name="connsiteY30" fmla="*/ 1883451 h 6536513"/>
              <a:gd name="connsiteX31" fmla="*/ 1922684 w 6391910"/>
              <a:gd name="connsiteY31" fmla="*/ 1789665 h 6536513"/>
              <a:gd name="connsiteX32" fmla="*/ 1819910 w 6391910"/>
              <a:gd name="connsiteY32" fmla="*/ 1109878 h 6536513"/>
              <a:gd name="connsiteX33" fmla="*/ 2095818 w 6391910"/>
              <a:gd name="connsiteY33" fmla="*/ 20235 h 6536513"/>
              <a:gd name="connsiteX34" fmla="*/ 2108110 w 6391910"/>
              <a:gd name="connsiteY34" fmla="*/ 0 h 6536513"/>
              <a:gd name="connsiteX35" fmla="*/ 2203494 w 6391910"/>
              <a:gd name="connsiteY35" fmla="*/ 95024 h 6536513"/>
              <a:gd name="connsiteX0" fmla="*/ 6123020 w 6391910"/>
              <a:gd name="connsiteY0" fmla="*/ 391638 h 6536513"/>
              <a:gd name="connsiteX1" fmla="*/ 6247404 w 6391910"/>
              <a:gd name="connsiteY1" fmla="*/ 316072 h 6536513"/>
              <a:gd name="connsiteX2" fmla="*/ 6289136 w 6391910"/>
              <a:gd name="connsiteY2" fmla="*/ 430092 h 6536513"/>
              <a:gd name="connsiteX3" fmla="*/ 6391910 w 6391910"/>
              <a:gd name="connsiteY3" fmla="*/ 1109878 h 6536513"/>
              <a:gd name="connsiteX4" fmla="*/ 4105910 w 6391910"/>
              <a:gd name="connsiteY4" fmla="*/ 3395878 h 6536513"/>
              <a:gd name="connsiteX5" fmla="*/ 4102802 w 6391910"/>
              <a:gd name="connsiteY5" fmla="*/ 3395780 h 6536513"/>
              <a:gd name="connsiteX6" fmla="*/ 4100152 w 6391910"/>
              <a:gd name="connsiteY6" fmla="*/ 3448279 h 6536513"/>
              <a:gd name="connsiteX7" fmla="*/ 2866554 w 6391910"/>
              <a:gd name="connsiteY7" fmla="*/ 4561497 h 6536513"/>
              <a:gd name="connsiteX8" fmla="*/ 2383888 w 6391910"/>
              <a:gd name="connsiteY8" fmla="*/ 4464052 h 6536513"/>
              <a:gd name="connsiteX9" fmla="*/ 2347978 w 6391910"/>
              <a:gd name="connsiteY9" fmla="*/ 4446753 h 6536513"/>
              <a:gd name="connsiteX10" fmla="*/ 2388392 w 6391910"/>
              <a:gd name="connsiteY10" fmla="*/ 4500797 h 6536513"/>
              <a:gd name="connsiteX11" fmla="*/ 2611384 w 6391910"/>
              <a:gd name="connsiteY11" fmla="*/ 5230821 h 6536513"/>
              <a:gd name="connsiteX12" fmla="*/ 1305692 w 6391910"/>
              <a:gd name="connsiteY12" fmla="*/ 6536513 h 6536513"/>
              <a:gd name="connsiteX13" fmla="*/ 0 w 6391910"/>
              <a:gd name="connsiteY13" fmla="*/ 5230821 h 6536513"/>
              <a:gd name="connsiteX14" fmla="*/ 1042550 w 6391910"/>
              <a:gd name="connsiteY14" fmla="*/ 3951657 h 6536513"/>
              <a:gd name="connsiteX15" fmla="*/ 1140902 w 6391910"/>
              <a:gd name="connsiteY15" fmla="*/ 3936647 h 6536513"/>
              <a:gd name="connsiteX16" fmla="*/ 1168814 w 6391910"/>
              <a:gd name="connsiteY16" fmla="*/ 3974929 h 6536513"/>
              <a:gd name="connsiteX17" fmla="*/ 1654626 w 6391910"/>
              <a:gd name="connsiteY17" fmla="*/ 4196956 h 6536513"/>
              <a:gd name="connsiteX18" fmla="*/ 2246624 w 6391910"/>
              <a:gd name="connsiteY18" fmla="*/ 3804554 h 6536513"/>
              <a:gd name="connsiteX19" fmla="*/ 2255996 w 6391910"/>
              <a:gd name="connsiteY19" fmla="*/ 3774363 h 6536513"/>
              <a:gd name="connsiteX20" fmla="*/ 2238114 w 6391910"/>
              <a:gd name="connsiteY20" fmla="*/ 3807308 h 6536513"/>
              <a:gd name="connsiteX21" fmla="*/ 1984762 w 6391910"/>
              <a:gd name="connsiteY21" fmla="*/ 3942014 h 6536513"/>
              <a:gd name="connsiteX22" fmla="*/ 1748998 w 6391910"/>
              <a:gd name="connsiteY22" fmla="*/ 3830829 h 6536513"/>
              <a:gd name="connsiteX23" fmla="*/ 1716758 w 6391910"/>
              <a:gd name="connsiteY23" fmla="*/ 3777688 h 6536513"/>
              <a:gd name="connsiteX24" fmla="*/ 1682300 w 6391910"/>
              <a:gd name="connsiteY24" fmla="*/ 3690235 h 6536513"/>
              <a:gd name="connsiteX25" fmla="*/ 1626552 w 6391910"/>
              <a:gd name="connsiteY25" fmla="*/ 3321496 h 6536513"/>
              <a:gd name="connsiteX26" fmla="*/ 1838324 w 6391910"/>
              <a:gd name="connsiteY26" fmla="*/ 2628200 h 6536513"/>
              <a:gd name="connsiteX27" fmla="*/ 1863618 w 6391910"/>
              <a:gd name="connsiteY27" fmla="*/ 2590961 h 6536513"/>
              <a:gd name="connsiteX28" fmla="*/ 1999242 w 6391910"/>
              <a:gd name="connsiteY28" fmla="*/ 2146958 h 6536513"/>
              <a:gd name="connsiteX29" fmla="*/ 1983108 w 6391910"/>
              <a:gd name="connsiteY29" fmla="*/ 1986914 h 6536513"/>
              <a:gd name="connsiteX30" fmla="*/ 1950992 w 6391910"/>
              <a:gd name="connsiteY30" fmla="*/ 1883451 h 6536513"/>
              <a:gd name="connsiteX31" fmla="*/ 1922684 w 6391910"/>
              <a:gd name="connsiteY31" fmla="*/ 1789665 h 6536513"/>
              <a:gd name="connsiteX32" fmla="*/ 1819910 w 6391910"/>
              <a:gd name="connsiteY32" fmla="*/ 1109878 h 6536513"/>
              <a:gd name="connsiteX33" fmla="*/ 2095818 w 6391910"/>
              <a:gd name="connsiteY33" fmla="*/ 20235 h 6536513"/>
              <a:gd name="connsiteX34" fmla="*/ 2108110 w 6391910"/>
              <a:gd name="connsiteY34" fmla="*/ 0 h 6536513"/>
              <a:gd name="connsiteX0" fmla="*/ 6247404 w 6391910"/>
              <a:gd name="connsiteY0" fmla="*/ 316072 h 6536513"/>
              <a:gd name="connsiteX1" fmla="*/ 6289136 w 6391910"/>
              <a:gd name="connsiteY1" fmla="*/ 430092 h 6536513"/>
              <a:gd name="connsiteX2" fmla="*/ 6391910 w 6391910"/>
              <a:gd name="connsiteY2" fmla="*/ 1109878 h 6536513"/>
              <a:gd name="connsiteX3" fmla="*/ 4105910 w 6391910"/>
              <a:gd name="connsiteY3" fmla="*/ 3395878 h 6536513"/>
              <a:gd name="connsiteX4" fmla="*/ 4102802 w 6391910"/>
              <a:gd name="connsiteY4" fmla="*/ 3395780 h 6536513"/>
              <a:gd name="connsiteX5" fmla="*/ 4100152 w 6391910"/>
              <a:gd name="connsiteY5" fmla="*/ 3448279 h 6536513"/>
              <a:gd name="connsiteX6" fmla="*/ 2866554 w 6391910"/>
              <a:gd name="connsiteY6" fmla="*/ 4561497 h 6536513"/>
              <a:gd name="connsiteX7" fmla="*/ 2383888 w 6391910"/>
              <a:gd name="connsiteY7" fmla="*/ 4464052 h 6536513"/>
              <a:gd name="connsiteX8" fmla="*/ 2347978 w 6391910"/>
              <a:gd name="connsiteY8" fmla="*/ 4446753 h 6536513"/>
              <a:gd name="connsiteX9" fmla="*/ 2388392 w 6391910"/>
              <a:gd name="connsiteY9" fmla="*/ 4500797 h 6536513"/>
              <a:gd name="connsiteX10" fmla="*/ 2611384 w 6391910"/>
              <a:gd name="connsiteY10" fmla="*/ 5230821 h 6536513"/>
              <a:gd name="connsiteX11" fmla="*/ 1305692 w 6391910"/>
              <a:gd name="connsiteY11" fmla="*/ 6536513 h 6536513"/>
              <a:gd name="connsiteX12" fmla="*/ 0 w 6391910"/>
              <a:gd name="connsiteY12" fmla="*/ 5230821 h 6536513"/>
              <a:gd name="connsiteX13" fmla="*/ 1042550 w 6391910"/>
              <a:gd name="connsiteY13" fmla="*/ 3951657 h 6536513"/>
              <a:gd name="connsiteX14" fmla="*/ 1140902 w 6391910"/>
              <a:gd name="connsiteY14" fmla="*/ 3936647 h 6536513"/>
              <a:gd name="connsiteX15" fmla="*/ 1168814 w 6391910"/>
              <a:gd name="connsiteY15" fmla="*/ 3974929 h 6536513"/>
              <a:gd name="connsiteX16" fmla="*/ 1654626 w 6391910"/>
              <a:gd name="connsiteY16" fmla="*/ 4196956 h 6536513"/>
              <a:gd name="connsiteX17" fmla="*/ 2246624 w 6391910"/>
              <a:gd name="connsiteY17" fmla="*/ 3804554 h 6536513"/>
              <a:gd name="connsiteX18" fmla="*/ 2255996 w 6391910"/>
              <a:gd name="connsiteY18" fmla="*/ 3774363 h 6536513"/>
              <a:gd name="connsiteX19" fmla="*/ 2238114 w 6391910"/>
              <a:gd name="connsiteY19" fmla="*/ 3807308 h 6536513"/>
              <a:gd name="connsiteX20" fmla="*/ 1984762 w 6391910"/>
              <a:gd name="connsiteY20" fmla="*/ 3942014 h 6536513"/>
              <a:gd name="connsiteX21" fmla="*/ 1748998 w 6391910"/>
              <a:gd name="connsiteY21" fmla="*/ 3830829 h 6536513"/>
              <a:gd name="connsiteX22" fmla="*/ 1716758 w 6391910"/>
              <a:gd name="connsiteY22" fmla="*/ 3777688 h 6536513"/>
              <a:gd name="connsiteX23" fmla="*/ 1682300 w 6391910"/>
              <a:gd name="connsiteY23" fmla="*/ 3690235 h 6536513"/>
              <a:gd name="connsiteX24" fmla="*/ 1626552 w 6391910"/>
              <a:gd name="connsiteY24" fmla="*/ 3321496 h 6536513"/>
              <a:gd name="connsiteX25" fmla="*/ 1838324 w 6391910"/>
              <a:gd name="connsiteY25" fmla="*/ 2628200 h 6536513"/>
              <a:gd name="connsiteX26" fmla="*/ 1863618 w 6391910"/>
              <a:gd name="connsiteY26" fmla="*/ 2590961 h 6536513"/>
              <a:gd name="connsiteX27" fmla="*/ 1999242 w 6391910"/>
              <a:gd name="connsiteY27" fmla="*/ 2146958 h 6536513"/>
              <a:gd name="connsiteX28" fmla="*/ 1983108 w 6391910"/>
              <a:gd name="connsiteY28" fmla="*/ 1986914 h 6536513"/>
              <a:gd name="connsiteX29" fmla="*/ 1950992 w 6391910"/>
              <a:gd name="connsiteY29" fmla="*/ 1883451 h 6536513"/>
              <a:gd name="connsiteX30" fmla="*/ 1922684 w 6391910"/>
              <a:gd name="connsiteY30" fmla="*/ 1789665 h 6536513"/>
              <a:gd name="connsiteX31" fmla="*/ 1819910 w 6391910"/>
              <a:gd name="connsiteY31" fmla="*/ 1109878 h 6536513"/>
              <a:gd name="connsiteX32" fmla="*/ 2095818 w 6391910"/>
              <a:gd name="connsiteY32" fmla="*/ 20235 h 6536513"/>
              <a:gd name="connsiteX33" fmla="*/ 2108110 w 6391910"/>
              <a:gd name="connsiteY33" fmla="*/ 0 h 6536513"/>
              <a:gd name="connsiteX0" fmla="*/ 6289136 w 6391910"/>
              <a:gd name="connsiteY0" fmla="*/ 430092 h 6536513"/>
              <a:gd name="connsiteX1" fmla="*/ 6391910 w 6391910"/>
              <a:gd name="connsiteY1" fmla="*/ 1109878 h 6536513"/>
              <a:gd name="connsiteX2" fmla="*/ 4105910 w 6391910"/>
              <a:gd name="connsiteY2" fmla="*/ 3395878 h 6536513"/>
              <a:gd name="connsiteX3" fmla="*/ 4102802 w 6391910"/>
              <a:gd name="connsiteY3" fmla="*/ 3395780 h 6536513"/>
              <a:gd name="connsiteX4" fmla="*/ 4100152 w 6391910"/>
              <a:gd name="connsiteY4" fmla="*/ 3448279 h 6536513"/>
              <a:gd name="connsiteX5" fmla="*/ 2866554 w 6391910"/>
              <a:gd name="connsiteY5" fmla="*/ 4561497 h 6536513"/>
              <a:gd name="connsiteX6" fmla="*/ 2383888 w 6391910"/>
              <a:gd name="connsiteY6" fmla="*/ 4464052 h 6536513"/>
              <a:gd name="connsiteX7" fmla="*/ 2347978 w 6391910"/>
              <a:gd name="connsiteY7" fmla="*/ 4446753 h 6536513"/>
              <a:gd name="connsiteX8" fmla="*/ 2388392 w 6391910"/>
              <a:gd name="connsiteY8" fmla="*/ 4500797 h 6536513"/>
              <a:gd name="connsiteX9" fmla="*/ 2611384 w 6391910"/>
              <a:gd name="connsiteY9" fmla="*/ 5230821 h 6536513"/>
              <a:gd name="connsiteX10" fmla="*/ 1305692 w 6391910"/>
              <a:gd name="connsiteY10" fmla="*/ 6536513 h 6536513"/>
              <a:gd name="connsiteX11" fmla="*/ 0 w 6391910"/>
              <a:gd name="connsiteY11" fmla="*/ 5230821 h 6536513"/>
              <a:gd name="connsiteX12" fmla="*/ 1042550 w 6391910"/>
              <a:gd name="connsiteY12" fmla="*/ 3951657 h 6536513"/>
              <a:gd name="connsiteX13" fmla="*/ 1140902 w 6391910"/>
              <a:gd name="connsiteY13" fmla="*/ 3936647 h 6536513"/>
              <a:gd name="connsiteX14" fmla="*/ 1168814 w 6391910"/>
              <a:gd name="connsiteY14" fmla="*/ 3974929 h 6536513"/>
              <a:gd name="connsiteX15" fmla="*/ 1654626 w 6391910"/>
              <a:gd name="connsiteY15" fmla="*/ 4196956 h 6536513"/>
              <a:gd name="connsiteX16" fmla="*/ 2246624 w 6391910"/>
              <a:gd name="connsiteY16" fmla="*/ 3804554 h 6536513"/>
              <a:gd name="connsiteX17" fmla="*/ 2255996 w 6391910"/>
              <a:gd name="connsiteY17" fmla="*/ 3774363 h 6536513"/>
              <a:gd name="connsiteX18" fmla="*/ 2238114 w 6391910"/>
              <a:gd name="connsiteY18" fmla="*/ 3807308 h 6536513"/>
              <a:gd name="connsiteX19" fmla="*/ 1984762 w 6391910"/>
              <a:gd name="connsiteY19" fmla="*/ 3942014 h 6536513"/>
              <a:gd name="connsiteX20" fmla="*/ 1748998 w 6391910"/>
              <a:gd name="connsiteY20" fmla="*/ 3830829 h 6536513"/>
              <a:gd name="connsiteX21" fmla="*/ 1716758 w 6391910"/>
              <a:gd name="connsiteY21" fmla="*/ 3777688 h 6536513"/>
              <a:gd name="connsiteX22" fmla="*/ 1682300 w 6391910"/>
              <a:gd name="connsiteY22" fmla="*/ 3690235 h 6536513"/>
              <a:gd name="connsiteX23" fmla="*/ 1626552 w 6391910"/>
              <a:gd name="connsiteY23" fmla="*/ 3321496 h 6536513"/>
              <a:gd name="connsiteX24" fmla="*/ 1838324 w 6391910"/>
              <a:gd name="connsiteY24" fmla="*/ 2628200 h 6536513"/>
              <a:gd name="connsiteX25" fmla="*/ 1863618 w 6391910"/>
              <a:gd name="connsiteY25" fmla="*/ 2590961 h 6536513"/>
              <a:gd name="connsiteX26" fmla="*/ 1999242 w 6391910"/>
              <a:gd name="connsiteY26" fmla="*/ 2146958 h 6536513"/>
              <a:gd name="connsiteX27" fmla="*/ 1983108 w 6391910"/>
              <a:gd name="connsiteY27" fmla="*/ 1986914 h 6536513"/>
              <a:gd name="connsiteX28" fmla="*/ 1950992 w 6391910"/>
              <a:gd name="connsiteY28" fmla="*/ 1883451 h 6536513"/>
              <a:gd name="connsiteX29" fmla="*/ 1922684 w 6391910"/>
              <a:gd name="connsiteY29" fmla="*/ 1789665 h 6536513"/>
              <a:gd name="connsiteX30" fmla="*/ 1819910 w 6391910"/>
              <a:gd name="connsiteY30" fmla="*/ 1109878 h 6536513"/>
              <a:gd name="connsiteX31" fmla="*/ 2095818 w 6391910"/>
              <a:gd name="connsiteY31" fmla="*/ 20235 h 6536513"/>
              <a:gd name="connsiteX32" fmla="*/ 2108110 w 6391910"/>
              <a:gd name="connsiteY32" fmla="*/ 0 h 6536513"/>
              <a:gd name="connsiteX0" fmla="*/ 6391910 w 6391910"/>
              <a:gd name="connsiteY0" fmla="*/ 1109878 h 6536513"/>
              <a:gd name="connsiteX1" fmla="*/ 4105910 w 6391910"/>
              <a:gd name="connsiteY1" fmla="*/ 3395878 h 6536513"/>
              <a:gd name="connsiteX2" fmla="*/ 4102802 w 6391910"/>
              <a:gd name="connsiteY2" fmla="*/ 3395780 h 6536513"/>
              <a:gd name="connsiteX3" fmla="*/ 4100152 w 6391910"/>
              <a:gd name="connsiteY3" fmla="*/ 3448279 h 6536513"/>
              <a:gd name="connsiteX4" fmla="*/ 2866554 w 6391910"/>
              <a:gd name="connsiteY4" fmla="*/ 4561497 h 6536513"/>
              <a:gd name="connsiteX5" fmla="*/ 2383888 w 6391910"/>
              <a:gd name="connsiteY5" fmla="*/ 4464052 h 6536513"/>
              <a:gd name="connsiteX6" fmla="*/ 2347978 w 6391910"/>
              <a:gd name="connsiteY6" fmla="*/ 4446753 h 6536513"/>
              <a:gd name="connsiteX7" fmla="*/ 2388392 w 6391910"/>
              <a:gd name="connsiteY7" fmla="*/ 4500797 h 6536513"/>
              <a:gd name="connsiteX8" fmla="*/ 2611384 w 6391910"/>
              <a:gd name="connsiteY8" fmla="*/ 5230821 h 6536513"/>
              <a:gd name="connsiteX9" fmla="*/ 1305692 w 6391910"/>
              <a:gd name="connsiteY9" fmla="*/ 6536513 h 6536513"/>
              <a:gd name="connsiteX10" fmla="*/ 0 w 6391910"/>
              <a:gd name="connsiteY10" fmla="*/ 5230821 h 6536513"/>
              <a:gd name="connsiteX11" fmla="*/ 1042550 w 6391910"/>
              <a:gd name="connsiteY11" fmla="*/ 3951657 h 6536513"/>
              <a:gd name="connsiteX12" fmla="*/ 1140902 w 6391910"/>
              <a:gd name="connsiteY12" fmla="*/ 3936647 h 6536513"/>
              <a:gd name="connsiteX13" fmla="*/ 1168814 w 6391910"/>
              <a:gd name="connsiteY13" fmla="*/ 3974929 h 6536513"/>
              <a:gd name="connsiteX14" fmla="*/ 1654626 w 6391910"/>
              <a:gd name="connsiteY14" fmla="*/ 4196956 h 6536513"/>
              <a:gd name="connsiteX15" fmla="*/ 2246624 w 6391910"/>
              <a:gd name="connsiteY15" fmla="*/ 3804554 h 6536513"/>
              <a:gd name="connsiteX16" fmla="*/ 2255996 w 6391910"/>
              <a:gd name="connsiteY16" fmla="*/ 3774363 h 6536513"/>
              <a:gd name="connsiteX17" fmla="*/ 2238114 w 6391910"/>
              <a:gd name="connsiteY17" fmla="*/ 3807308 h 6536513"/>
              <a:gd name="connsiteX18" fmla="*/ 1984762 w 6391910"/>
              <a:gd name="connsiteY18" fmla="*/ 3942014 h 6536513"/>
              <a:gd name="connsiteX19" fmla="*/ 1748998 w 6391910"/>
              <a:gd name="connsiteY19" fmla="*/ 3830829 h 6536513"/>
              <a:gd name="connsiteX20" fmla="*/ 1716758 w 6391910"/>
              <a:gd name="connsiteY20" fmla="*/ 3777688 h 6536513"/>
              <a:gd name="connsiteX21" fmla="*/ 1682300 w 6391910"/>
              <a:gd name="connsiteY21" fmla="*/ 3690235 h 6536513"/>
              <a:gd name="connsiteX22" fmla="*/ 1626552 w 6391910"/>
              <a:gd name="connsiteY22" fmla="*/ 3321496 h 6536513"/>
              <a:gd name="connsiteX23" fmla="*/ 1838324 w 6391910"/>
              <a:gd name="connsiteY23" fmla="*/ 2628200 h 6536513"/>
              <a:gd name="connsiteX24" fmla="*/ 1863618 w 6391910"/>
              <a:gd name="connsiteY24" fmla="*/ 2590961 h 6536513"/>
              <a:gd name="connsiteX25" fmla="*/ 1999242 w 6391910"/>
              <a:gd name="connsiteY25" fmla="*/ 2146958 h 6536513"/>
              <a:gd name="connsiteX26" fmla="*/ 1983108 w 6391910"/>
              <a:gd name="connsiteY26" fmla="*/ 1986914 h 6536513"/>
              <a:gd name="connsiteX27" fmla="*/ 1950992 w 6391910"/>
              <a:gd name="connsiteY27" fmla="*/ 1883451 h 6536513"/>
              <a:gd name="connsiteX28" fmla="*/ 1922684 w 6391910"/>
              <a:gd name="connsiteY28" fmla="*/ 1789665 h 6536513"/>
              <a:gd name="connsiteX29" fmla="*/ 1819910 w 6391910"/>
              <a:gd name="connsiteY29" fmla="*/ 1109878 h 6536513"/>
              <a:gd name="connsiteX30" fmla="*/ 2095818 w 6391910"/>
              <a:gd name="connsiteY30" fmla="*/ 20235 h 6536513"/>
              <a:gd name="connsiteX31" fmla="*/ 2108110 w 6391910"/>
              <a:gd name="connsiteY31" fmla="*/ 0 h 6536513"/>
              <a:gd name="connsiteX0" fmla="*/ 4105910 w 4105910"/>
              <a:gd name="connsiteY0" fmla="*/ 3395878 h 6536513"/>
              <a:gd name="connsiteX1" fmla="*/ 4102802 w 4105910"/>
              <a:gd name="connsiteY1" fmla="*/ 3395780 h 6536513"/>
              <a:gd name="connsiteX2" fmla="*/ 4100152 w 4105910"/>
              <a:gd name="connsiteY2" fmla="*/ 3448279 h 6536513"/>
              <a:gd name="connsiteX3" fmla="*/ 2866554 w 4105910"/>
              <a:gd name="connsiteY3" fmla="*/ 4561497 h 6536513"/>
              <a:gd name="connsiteX4" fmla="*/ 2383888 w 4105910"/>
              <a:gd name="connsiteY4" fmla="*/ 4464052 h 6536513"/>
              <a:gd name="connsiteX5" fmla="*/ 2347978 w 4105910"/>
              <a:gd name="connsiteY5" fmla="*/ 4446753 h 6536513"/>
              <a:gd name="connsiteX6" fmla="*/ 2388392 w 4105910"/>
              <a:gd name="connsiteY6" fmla="*/ 4500797 h 6536513"/>
              <a:gd name="connsiteX7" fmla="*/ 2611384 w 4105910"/>
              <a:gd name="connsiteY7" fmla="*/ 5230821 h 6536513"/>
              <a:gd name="connsiteX8" fmla="*/ 1305692 w 4105910"/>
              <a:gd name="connsiteY8" fmla="*/ 6536513 h 6536513"/>
              <a:gd name="connsiteX9" fmla="*/ 0 w 4105910"/>
              <a:gd name="connsiteY9" fmla="*/ 5230821 h 6536513"/>
              <a:gd name="connsiteX10" fmla="*/ 1042550 w 4105910"/>
              <a:gd name="connsiteY10" fmla="*/ 3951657 h 6536513"/>
              <a:gd name="connsiteX11" fmla="*/ 1140902 w 4105910"/>
              <a:gd name="connsiteY11" fmla="*/ 3936647 h 6536513"/>
              <a:gd name="connsiteX12" fmla="*/ 1168814 w 4105910"/>
              <a:gd name="connsiteY12" fmla="*/ 3974929 h 6536513"/>
              <a:gd name="connsiteX13" fmla="*/ 1654626 w 4105910"/>
              <a:gd name="connsiteY13" fmla="*/ 4196956 h 6536513"/>
              <a:gd name="connsiteX14" fmla="*/ 2246624 w 4105910"/>
              <a:gd name="connsiteY14" fmla="*/ 3804554 h 6536513"/>
              <a:gd name="connsiteX15" fmla="*/ 2255996 w 4105910"/>
              <a:gd name="connsiteY15" fmla="*/ 3774363 h 6536513"/>
              <a:gd name="connsiteX16" fmla="*/ 2238114 w 4105910"/>
              <a:gd name="connsiteY16" fmla="*/ 3807308 h 6536513"/>
              <a:gd name="connsiteX17" fmla="*/ 1984762 w 4105910"/>
              <a:gd name="connsiteY17" fmla="*/ 3942014 h 6536513"/>
              <a:gd name="connsiteX18" fmla="*/ 1748998 w 4105910"/>
              <a:gd name="connsiteY18" fmla="*/ 3830829 h 6536513"/>
              <a:gd name="connsiteX19" fmla="*/ 1716758 w 4105910"/>
              <a:gd name="connsiteY19" fmla="*/ 3777688 h 6536513"/>
              <a:gd name="connsiteX20" fmla="*/ 1682300 w 4105910"/>
              <a:gd name="connsiteY20" fmla="*/ 3690235 h 6536513"/>
              <a:gd name="connsiteX21" fmla="*/ 1626552 w 4105910"/>
              <a:gd name="connsiteY21" fmla="*/ 3321496 h 6536513"/>
              <a:gd name="connsiteX22" fmla="*/ 1838324 w 4105910"/>
              <a:gd name="connsiteY22" fmla="*/ 2628200 h 6536513"/>
              <a:gd name="connsiteX23" fmla="*/ 1863618 w 4105910"/>
              <a:gd name="connsiteY23" fmla="*/ 2590961 h 6536513"/>
              <a:gd name="connsiteX24" fmla="*/ 1999242 w 4105910"/>
              <a:gd name="connsiteY24" fmla="*/ 2146958 h 6536513"/>
              <a:gd name="connsiteX25" fmla="*/ 1983108 w 4105910"/>
              <a:gd name="connsiteY25" fmla="*/ 1986914 h 6536513"/>
              <a:gd name="connsiteX26" fmla="*/ 1950992 w 4105910"/>
              <a:gd name="connsiteY26" fmla="*/ 1883451 h 6536513"/>
              <a:gd name="connsiteX27" fmla="*/ 1922684 w 4105910"/>
              <a:gd name="connsiteY27" fmla="*/ 1789665 h 6536513"/>
              <a:gd name="connsiteX28" fmla="*/ 1819910 w 4105910"/>
              <a:gd name="connsiteY28" fmla="*/ 1109878 h 6536513"/>
              <a:gd name="connsiteX29" fmla="*/ 2095818 w 4105910"/>
              <a:gd name="connsiteY29" fmla="*/ 20235 h 6536513"/>
              <a:gd name="connsiteX30" fmla="*/ 2108110 w 4105910"/>
              <a:gd name="connsiteY30" fmla="*/ 0 h 6536513"/>
              <a:gd name="connsiteX0" fmla="*/ 4105910 w 4105910"/>
              <a:gd name="connsiteY0" fmla="*/ 3395878 h 6536513"/>
              <a:gd name="connsiteX1" fmla="*/ 4100152 w 4105910"/>
              <a:gd name="connsiteY1" fmla="*/ 3448279 h 6536513"/>
              <a:gd name="connsiteX2" fmla="*/ 2866554 w 4105910"/>
              <a:gd name="connsiteY2" fmla="*/ 4561497 h 6536513"/>
              <a:gd name="connsiteX3" fmla="*/ 2383888 w 4105910"/>
              <a:gd name="connsiteY3" fmla="*/ 4464052 h 6536513"/>
              <a:gd name="connsiteX4" fmla="*/ 2347978 w 4105910"/>
              <a:gd name="connsiteY4" fmla="*/ 4446753 h 6536513"/>
              <a:gd name="connsiteX5" fmla="*/ 2388392 w 4105910"/>
              <a:gd name="connsiteY5" fmla="*/ 4500797 h 6536513"/>
              <a:gd name="connsiteX6" fmla="*/ 2611384 w 4105910"/>
              <a:gd name="connsiteY6" fmla="*/ 5230821 h 6536513"/>
              <a:gd name="connsiteX7" fmla="*/ 1305692 w 4105910"/>
              <a:gd name="connsiteY7" fmla="*/ 6536513 h 6536513"/>
              <a:gd name="connsiteX8" fmla="*/ 0 w 4105910"/>
              <a:gd name="connsiteY8" fmla="*/ 5230821 h 6536513"/>
              <a:gd name="connsiteX9" fmla="*/ 1042550 w 4105910"/>
              <a:gd name="connsiteY9" fmla="*/ 3951657 h 6536513"/>
              <a:gd name="connsiteX10" fmla="*/ 1140902 w 4105910"/>
              <a:gd name="connsiteY10" fmla="*/ 3936647 h 6536513"/>
              <a:gd name="connsiteX11" fmla="*/ 1168814 w 4105910"/>
              <a:gd name="connsiteY11" fmla="*/ 3974929 h 6536513"/>
              <a:gd name="connsiteX12" fmla="*/ 1654626 w 4105910"/>
              <a:gd name="connsiteY12" fmla="*/ 4196956 h 6536513"/>
              <a:gd name="connsiteX13" fmla="*/ 2246624 w 4105910"/>
              <a:gd name="connsiteY13" fmla="*/ 3804554 h 6536513"/>
              <a:gd name="connsiteX14" fmla="*/ 2255996 w 4105910"/>
              <a:gd name="connsiteY14" fmla="*/ 3774363 h 6536513"/>
              <a:gd name="connsiteX15" fmla="*/ 2238114 w 4105910"/>
              <a:gd name="connsiteY15" fmla="*/ 3807308 h 6536513"/>
              <a:gd name="connsiteX16" fmla="*/ 1984762 w 4105910"/>
              <a:gd name="connsiteY16" fmla="*/ 3942014 h 6536513"/>
              <a:gd name="connsiteX17" fmla="*/ 1748998 w 4105910"/>
              <a:gd name="connsiteY17" fmla="*/ 3830829 h 6536513"/>
              <a:gd name="connsiteX18" fmla="*/ 1716758 w 4105910"/>
              <a:gd name="connsiteY18" fmla="*/ 3777688 h 6536513"/>
              <a:gd name="connsiteX19" fmla="*/ 1682300 w 4105910"/>
              <a:gd name="connsiteY19" fmla="*/ 3690235 h 6536513"/>
              <a:gd name="connsiteX20" fmla="*/ 1626552 w 4105910"/>
              <a:gd name="connsiteY20" fmla="*/ 3321496 h 6536513"/>
              <a:gd name="connsiteX21" fmla="*/ 1838324 w 4105910"/>
              <a:gd name="connsiteY21" fmla="*/ 2628200 h 6536513"/>
              <a:gd name="connsiteX22" fmla="*/ 1863618 w 4105910"/>
              <a:gd name="connsiteY22" fmla="*/ 2590961 h 6536513"/>
              <a:gd name="connsiteX23" fmla="*/ 1999242 w 4105910"/>
              <a:gd name="connsiteY23" fmla="*/ 2146958 h 6536513"/>
              <a:gd name="connsiteX24" fmla="*/ 1983108 w 4105910"/>
              <a:gd name="connsiteY24" fmla="*/ 1986914 h 6536513"/>
              <a:gd name="connsiteX25" fmla="*/ 1950992 w 4105910"/>
              <a:gd name="connsiteY25" fmla="*/ 1883451 h 6536513"/>
              <a:gd name="connsiteX26" fmla="*/ 1922684 w 4105910"/>
              <a:gd name="connsiteY26" fmla="*/ 1789665 h 6536513"/>
              <a:gd name="connsiteX27" fmla="*/ 1819910 w 4105910"/>
              <a:gd name="connsiteY27" fmla="*/ 1109878 h 6536513"/>
              <a:gd name="connsiteX28" fmla="*/ 2095818 w 4105910"/>
              <a:gd name="connsiteY28" fmla="*/ 20235 h 6536513"/>
              <a:gd name="connsiteX29" fmla="*/ 2108110 w 4105910"/>
              <a:gd name="connsiteY29" fmla="*/ 0 h 6536513"/>
              <a:gd name="connsiteX0" fmla="*/ 4105910 w 4105910"/>
              <a:gd name="connsiteY0" fmla="*/ 3395878 h 6536513"/>
              <a:gd name="connsiteX1" fmla="*/ 2866554 w 4105910"/>
              <a:gd name="connsiteY1" fmla="*/ 4561497 h 6536513"/>
              <a:gd name="connsiteX2" fmla="*/ 2383888 w 4105910"/>
              <a:gd name="connsiteY2" fmla="*/ 4464052 h 6536513"/>
              <a:gd name="connsiteX3" fmla="*/ 2347978 w 4105910"/>
              <a:gd name="connsiteY3" fmla="*/ 4446753 h 6536513"/>
              <a:gd name="connsiteX4" fmla="*/ 2388392 w 4105910"/>
              <a:gd name="connsiteY4" fmla="*/ 4500797 h 6536513"/>
              <a:gd name="connsiteX5" fmla="*/ 2611384 w 4105910"/>
              <a:gd name="connsiteY5" fmla="*/ 5230821 h 6536513"/>
              <a:gd name="connsiteX6" fmla="*/ 1305692 w 4105910"/>
              <a:gd name="connsiteY6" fmla="*/ 6536513 h 6536513"/>
              <a:gd name="connsiteX7" fmla="*/ 0 w 4105910"/>
              <a:gd name="connsiteY7" fmla="*/ 5230821 h 6536513"/>
              <a:gd name="connsiteX8" fmla="*/ 1042550 w 4105910"/>
              <a:gd name="connsiteY8" fmla="*/ 3951657 h 6536513"/>
              <a:gd name="connsiteX9" fmla="*/ 1140902 w 4105910"/>
              <a:gd name="connsiteY9" fmla="*/ 3936647 h 6536513"/>
              <a:gd name="connsiteX10" fmla="*/ 1168814 w 4105910"/>
              <a:gd name="connsiteY10" fmla="*/ 3974929 h 6536513"/>
              <a:gd name="connsiteX11" fmla="*/ 1654626 w 4105910"/>
              <a:gd name="connsiteY11" fmla="*/ 4196956 h 6536513"/>
              <a:gd name="connsiteX12" fmla="*/ 2246624 w 4105910"/>
              <a:gd name="connsiteY12" fmla="*/ 3804554 h 6536513"/>
              <a:gd name="connsiteX13" fmla="*/ 2255996 w 4105910"/>
              <a:gd name="connsiteY13" fmla="*/ 3774363 h 6536513"/>
              <a:gd name="connsiteX14" fmla="*/ 2238114 w 4105910"/>
              <a:gd name="connsiteY14" fmla="*/ 3807308 h 6536513"/>
              <a:gd name="connsiteX15" fmla="*/ 1984762 w 4105910"/>
              <a:gd name="connsiteY15" fmla="*/ 3942014 h 6536513"/>
              <a:gd name="connsiteX16" fmla="*/ 1748998 w 4105910"/>
              <a:gd name="connsiteY16" fmla="*/ 3830829 h 6536513"/>
              <a:gd name="connsiteX17" fmla="*/ 1716758 w 4105910"/>
              <a:gd name="connsiteY17" fmla="*/ 3777688 h 6536513"/>
              <a:gd name="connsiteX18" fmla="*/ 1682300 w 4105910"/>
              <a:gd name="connsiteY18" fmla="*/ 3690235 h 6536513"/>
              <a:gd name="connsiteX19" fmla="*/ 1626552 w 4105910"/>
              <a:gd name="connsiteY19" fmla="*/ 3321496 h 6536513"/>
              <a:gd name="connsiteX20" fmla="*/ 1838324 w 4105910"/>
              <a:gd name="connsiteY20" fmla="*/ 2628200 h 6536513"/>
              <a:gd name="connsiteX21" fmla="*/ 1863618 w 4105910"/>
              <a:gd name="connsiteY21" fmla="*/ 2590961 h 6536513"/>
              <a:gd name="connsiteX22" fmla="*/ 1999242 w 4105910"/>
              <a:gd name="connsiteY22" fmla="*/ 2146958 h 6536513"/>
              <a:gd name="connsiteX23" fmla="*/ 1983108 w 4105910"/>
              <a:gd name="connsiteY23" fmla="*/ 1986914 h 6536513"/>
              <a:gd name="connsiteX24" fmla="*/ 1950992 w 4105910"/>
              <a:gd name="connsiteY24" fmla="*/ 1883451 h 6536513"/>
              <a:gd name="connsiteX25" fmla="*/ 1922684 w 4105910"/>
              <a:gd name="connsiteY25" fmla="*/ 1789665 h 6536513"/>
              <a:gd name="connsiteX26" fmla="*/ 1819910 w 4105910"/>
              <a:gd name="connsiteY26" fmla="*/ 1109878 h 6536513"/>
              <a:gd name="connsiteX27" fmla="*/ 2095818 w 4105910"/>
              <a:gd name="connsiteY27" fmla="*/ 20235 h 6536513"/>
              <a:gd name="connsiteX28" fmla="*/ 2108110 w 4105910"/>
              <a:gd name="connsiteY28" fmla="*/ 0 h 6536513"/>
              <a:gd name="connsiteX0" fmla="*/ 2866554 w 2866554"/>
              <a:gd name="connsiteY0" fmla="*/ 4561497 h 6536513"/>
              <a:gd name="connsiteX1" fmla="*/ 2383888 w 2866554"/>
              <a:gd name="connsiteY1" fmla="*/ 4464052 h 6536513"/>
              <a:gd name="connsiteX2" fmla="*/ 2347978 w 2866554"/>
              <a:gd name="connsiteY2" fmla="*/ 4446753 h 6536513"/>
              <a:gd name="connsiteX3" fmla="*/ 2388392 w 2866554"/>
              <a:gd name="connsiteY3" fmla="*/ 4500797 h 6536513"/>
              <a:gd name="connsiteX4" fmla="*/ 2611384 w 2866554"/>
              <a:gd name="connsiteY4" fmla="*/ 5230821 h 6536513"/>
              <a:gd name="connsiteX5" fmla="*/ 1305692 w 2866554"/>
              <a:gd name="connsiteY5" fmla="*/ 6536513 h 6536513"/>
              <a:gd name="connsiteX6" fmla="*/ 0 w 2866554"/>
              <a:gd name="connsiteY6" fmla="*/ 5230821 h 6536513"/>
              <a:gd name="connsiteX7" fmla="*/ 1042550 w 2866554"/>
              <a:gd name="connsiteY7" fmla="*/ 3951657 h 6536513"/>
              <a:gd name="connsiteX8" fmla="*/ 1140902 w 2866554"/>
              <a:gd name="connsiteY8" fmla="*/ 3936647 h 6536513"/>
              <a:gd name="connsiteX9" fmla="*/ 1168814 w 2866554"/>
              <a:gd name="connsiteY9" fmla="*/ 3974929 h 6536513"/>
              <a:gd name="connsiteX10" fmla="*/ 1654626 w 2866554"/>
              <a:gd name="connsiteY10" fmla="*/ 4196956 h 6536513"/>
              <a:gd name="connsiteX11" fmla="*/ 2246624 w 2866554"/>
              <a:gd name="connsiteY11" fmla="*/ 3804554 h 6536513"/>
              <a:gd name="connsiteX12" fmla="*/ 2255996 w 2866554"/>
              <a:gd name="connsiteY12" fmla="*/ 3774363 h 6536513"/>
              <a:gd name="connsiteX13" fmla="*/ 2238114 w 2866554"/>
              <a:gd name="connsiteY13" fmla="*/ 3807308 h 6536513"/>
              <a:gd name="connsiteX14" fmla="*/ 1984762 w 2866554"/>
              <a:gd name="connsiteY14" fmla="*/ 3942014 h 6536513"/>
              <a:gd name="connsiteX15" fmla="*/ 1748998 w 2866554"/>
              <a:gd name="connsiteY15" fmla="*/ 3830829 h 6536513"/>
              <a:gd name="connsiteX16" fmla="*/ 1716758 w 2866554"/>
              <a:gd name="connsiteY16" fmla="*/ 3777688 h 6536513"/>
              <a:gd name="connsiteX17" fmla="*/ 1682300 w 2866554"/>
              <a:gd name="connsiteY17" fmla="*/ 3690235 h 6536513"/>
              <a:gd name="connsiteX18" fmla="*/ 1626552 w 2866554"/>
              <a:gd name="connsiteY18" fmla="*/ 3321496 h 6536513"/>
              <a:gd name="connsiteX19" fmla="*/ 1838324 w 2866554"/>
              <a:gd name="connsiteY19" fmla="*/ 2628200 h 6536513"/>
              <a:gd name="connsiteX20" fmla="*/ 1863618 w 2866554"/>
              <a:gd name="connsiteY20" fmla="*/ 2590961 h 6536513"/>
              <a:gd name="connsiteX21" fmla="*/ 1999242 w 2866554"/>
              <a:gd name="connsiteY21" fmla="*/ 2146958 h 6536513"/>
              <a:gd name="connsiteX22" fmla="*/ 1983108 w 2866554"/>
              <a:gd name="connsiteY22" fmla="*/ 1986914 h 6536513"/>
              <a:gd name="connsiteX23" fmla="*/ 1950992 w 2866554"/>
              <a:gd name="connsiteY23" fmla="*/ 1883451 h 6536513"/>
              <a:gd name="connsiteX24" fmla="*/ 1922684 w 2866554"/>
              <a:gd name="connsiteY24" fmla="*/ 1789665 h 6536513"/>
              <a:gd name="connsiteX25" fmla="*/ 1819910 w 2866554"/>
              <a:gd name="connsiteY25" fmla="*/ 1109878 h 6536513"/>
              <a:gd name="connsiteX26" fmla="*/ 2095818 w 2866554"/>
              <a:gd name="connsiteY26" fmla="*/ 20235 h 6536513"/>
              <a:gd name="connsiteX27" fmla="*/ 2108110 w 2866554"/>
              <a:gd name="connsiteY27" fmla="*/ 0 h 6536513"/>
              <a:gd name="connsiteX0" fmla="*/ 2383888 w 2611384"/>
              <a:gd name="connsiteY0" fmla="*/ 4464052 h 6536513"/>
              <a:gd name="connsiteX1" fmla="*/ 2347978 w 2611384"/>
              <a:gd name="connsiteY1" fmla="*/ 4446753 h 6536513"/>
              <a:gd name="connsiteX2" fmla="*/ 2388392 w 2611384"/>
              <a:gd name="connsiteY2" fmla="*/ 4500797 h 6536513"/>
              <a:gd name="connsiteX3" fmla="*/ 2611384 w 2611384"/>
              <a:gd name="connsiteY3" fmla="*/ 5230821 h 6536513"/>
              <a:gd name="connsiteX4" fmla="*/ 1305692 w 2611384"/>
              <a:gd name="connsiteY4" fmla="*/ 6536513 h 6536513"/>
              <a:gd name="connsiteX5" fmla="*/ 0 w 2611384"/>
              <a:gd name="connsiteY5" fmla="*/ 5230821 h 6536513"/>
              <a:gd name="connsiteX6" fmla="*/ 1042550 w 2611384"/>
              <a:gd name="connsiteY6" fmla="*/ 3951657 h 6536513"/>
              <a:gd name="connsiteX7" fmla="*/ 1140902 w 2611384"/>
              <a:gd name="connsiteY7" fmla="*/ 3936647 h 6536513"/>
              <a:gd name="connsiteX8" fmla="*/ 1168814 w 2611384"/>
              <a:gd name="connsiteY8" fmla="*/ 3974929 h 6536513"/>
              <a:gd name="connsiteX9" fmla="*/ 1654626 w 2611384"/>
              <a:gd name="connsiteY9" fmla="*/ 4196956 h 6536513"/>
              <a:gd name="connsiteX10" fmla="*/ 2246624 w 2611384"/>
              <a:gd name="connsiteY10" fmla="*/ 3804554 h 6536513"/>
              <a:gd name="connsiteX11" fmla="*/ 2255996 w 2611384"/>
              <a:gd name="connsiteY11" fmla="*/ 3774363 h 6536513"/>
              <a:gd name="connsiteX12" fmla="*/ 2238114 w 2611384"/>
              <a:gd name="connsiteY12" fmla="*/ 3807308 h 6536513"/>
              <a:gd name="connsiteX13" fmla="*/ 1984762 w 2611384"/>
              <a:gd name="connsiteY13" fmla="*/ 3942014 h 6536513"/>
              <a:gd name="connsiteX14" fmla="*/ 1748998 w 2611384"/>
              <a:gd name="connsiteY14" fmla="*/ 3830829 h 6536513"/>
              <a:gd name="connsiteX15" fmla="*/ 1716758 w 2611384"/>
              <a:gd name="connsiteY15" fmla="*/ 3777688 h 6536513"/>
              <a:gd name="connsiteX16" fmla="*/ 1682300 w 2611384"/>
              <a:gd name="connsiteY16" fmla="*/ 3690235 h 6536513"/>
              <a:gd name="connsiteX17" fmla="*/ 1626552 w 2611384"/>
              <a:gd name="connsiteY17" fmla="*/ 3321496 h 6536513"/>
              <a:gd name="connsiteX18" fmla="*/ 1838324 w 2611384"/>
              <a:gd name="connsiteY18" fmla="*/ 2628200 h 6536513"/>
              <a:gd name="connsiteX19" fmla="*/ 1863618 w 2611384"/>
              <a:gd name="connsiteY19" fmla="*/ 2590961 h 6536513"/>
              <a:gd name="connsiteX20" fmla="*/ 1999242 w 2611384"/>
              <a:gd name="connsiteY20" fmla="*/ 2146958 h 6536513"/>
              <a:gd name="connsiteX21" fmla="*/ 1983108 w 2611384"/>
              <a:gd name="connsiteY21" fmla="*/ 1986914 h 6536513"/>
              <a:gd name="connsiteX22" fmla="*/ 1950992 w 2611384"/>
              <a:gd name="connsiteY22" fmla="*/ 1883451 h 6536513"/>
              <a:gd name="connsiteX23" fmla="*/ 1922684 w 2611384"/>
              <a:gd name="connsiteY23" fmla="*/ 1789665 h 6536513"/>
              <a:gd name="connsiteX24" fmla="*/ 1819910 w 2611384"/>
              <a:gd name="connsiteY24" fmla="*/ 1109878 h 6536513"/>
              <a:gd name="connsiteX25" fmla="*/ 2095818 w 2611384"/>
              <a:gd name="connsiteY25" fmla="*/ 20235 h 6536513"/>
              <a:gd name="connsiteX26" fmla="*/ 2108110 w 2611384"/>
              <a:gd name="connsiteY26" fmla="*/ 0 h 6536513"/>
              <a:gd name="connsiteX0" fmla="*/ 2383888 w 2611384"/>
              <a:gd name="connsiteY0" fmla="*/ 4464052 h 6536513"/>
              <a:gd name="connsiteX1" fmla="*/ 2347978 w 2611384"/>
              <a:gd name="connsiteY1" fmla="*/ 4446753 h 6536513"/>
              <a:gd name="connsiteX2" fmla="*/ 2611384 w 2611384"/>
              <a:gd name="connsiteY2" fmla="*/ 5230821 h 6536513"/>
              <a:gd name="connsiteX3" fmla="*/ 1305692 w 2611384"/>
              <a:gd name="connsiteY3" fmla="*/ 6536513 h 6536513"/>
              <a:gd name="connsiteX4" fmla="*/ 0 w 2611384"/>
              <a:gd name="connsiteY4" fmla="*/ 5230821 h 6536513"/>
              <a:gd name="connsiteX5" fmla="*/ 1042550 w 2611384"/>
              <a:gd name="connsiteY5" fmla="*/ 3951657 h 6536513"/>
              <a:gd name="connsiteX6" fmla="*/ 1140902 w 2611384"/>
              <a:gd name="connsiteY6" fmla="*/ 3936647 h 6536513"/>
              <a:gd name="connsiteX7" fmla="*/ 1168814 w 2611384"/>
              <a:gd name="connsiteY7" fmla="*/ 3974929 h 6536513"/>
              <a:gd name="connsiteX8" fmla="*/ 1654626 w 2611384"/>
              <a:gd name="connsiteY8" fmla="*/ 4196956 h 6536513"/>
              <a:gd name="connsiteX9" fmla="*/ 2246624 w 2611384"/>
              <a:gd name="connsiteY9" fmla="*/ 3804554 h 6536513"/>
              <a:gd name="connsiteX10" fmla="*/ 2255996 w 2611384"/>
              <a:gd name="connsiteY10" fmla="*/ 3774363 h 6536513"/>
              <a:gd name="connsiteX11" fmla="*/ 2238114 w 2611384"/>
              <a:gd name="connsiteY11" fmla="*/ 3807308 h 6536513"/>
              <a:gd name="connsiteX12" fmla="*/ 1984762 w 2611384"/>
              <a:gd name="connsiteY12" fmla="*/ 3942014 h 6536513"/>
              <a:gd name="connsiteX13" fmla="*/ 1748998 w 2611384"/>
              <a:gd name="connsiteY13" fmla="*/ 3830829 h 6536513"/>
              <a:gd name="connsiteX14" fmla="*/ 1716758 w 2611384"/>
              <a:gd name="connsiteY14" fmla="*/ 3777688 h 6536513"/>
              <a:gd name="connsiteX15" fmla="*/ 1682300 w 2611384"/>
              <a:gd name="connsiteY15" fmla="*/ 3690235 h 6536513"/>
              <a:gd name="connsiteX16" fmla="*/ 1626552 w 2611384"/>
              <a:gd name="connsiteY16" fmla="*/ 3321496 h 6536513"/>
              <a:gd name="connsiteX17" fmla="*/ 1838324 w 2611384"/>
              <a:gd name="connsiteY17" fmla="*/ 2628200 h 6536513"/>
              <a:gd name="connsiteX18" fmla="*/ 1863618 w 2611384"/>
              <a:gd name="connsiteY18" fmla="*/ 2590961 h 6536513"/>
              <a:gd name="connsiteX19" fmla="*/ 1999242 w 2611384"/>
              <a:gd name="connsiteY19" fmla="*/ 2146958 h 6536513"/>
              <a:gd name="connsiteX20" fmla="*/ 1983108 w 2611384"/>
              <a:gd name="connsiteY20" fmla="*/ 1986914 h 6536513"/>
              <a:gd name="connsiteX21" fmla="*/ 1950992 w 2611384"/>
              <a:gd name="connsiteY21" fmla="*/ 1883451 h 6536513"/>
              <a:gd name="connsiteX22" fmla="*/ 1922684 w 2611384"/>
              <a:gd name="connsiteY22" fmla="*/ 1789665 h 6536513"/>
              <a:gd name="connsiteX23" fmla="*/ 1819910 w 2611384"/>
              <a:gd name="connsiteY23" fmla="*/ 1109878 h 6536513"/>
              <a:gd name="connsiteX24" fmla="*/ 2095818 w 2611384"/>
              <a:gd name="connsiteY24" fmla="*/ 20235 h 6536513"/>
              <a:gd name="connsiteX25" fmla="*/ 2108110 w 2611384"/>
              <a:gd name="connsiteY25" fmla="*/ 0 h 6536513"/>
              <a:gd name="connsiteX0" fmla="*/ 2383888 w 2611384"/>
              <a:gd name="connsiteY0" fmla="*/ 4464052 h 6536513"/>
              <a:gd name="connsiteX1" fmla="*/ 2611384 w 2611384"/>
              <a:gd name="connsiteY1" fmla="*/ 5230821 h 6536513"/>
              <a:gd name="connsiteX2" fmla="*/ 1305692 w 2611384"/>
              <a:gd name="connsiteY2" fmla="*/ 6536513 h 6536513"/>
              <a:gd name="connsiteX3" fmla="*/ 0 w 2611384"/>
              <a:gd name="connsiteY3" fmla="*/ 5230821 h 6536513"/>
              <a:gd name="connsiteX4" fmla="*/ 1042550 w 2611384"/>
              <a:gd name="connsiteY4" fmla="*/ 3951657 h 6536513"/>
              <a:gd name="connsiteX5" fmla="*/ 1140902 w 2611384"/>
              <a:gd name="connsiteY5" fmla="*/ 3936647 h 6536513"/>
              <a:gd name="connsiteX6" fmla="*/ 1168814 w 2611384"/>
              <a:gd name="connsiteY6" fmla="*/ 3974929 h 6536513"/>
              <a:gd name="connsiteX7" fmla="*/ 1654626 w 2611384"/>
              <a:gd name="connsiteY7" fmla="*/ 4196956 h 6536513"/>
              <a:gd name="connsiteX8" fmla="*/ 2246624 w 2611384"/>
              <a:gd name="connsiteY8" fmla="*/ 3804554 h 6536513"/>
              <a:gd name="connsiteX9" fmla="*/ 2255996 w 2611384"/>
              <a:gd name="connsiteY9" fmla="*/ 3774363 h 6536513"/>
              <a:gd name="connsiteX10" fmla="*/ 2238114 w 2611384"/>
              <a:gd name="connsiteY10" fmla="*/ 3807308 h 6536513"/>
              <a:gd name="connsiteX11" fmla="*/ 1984762 w 2611384"/>
              <a:gd name="connsiteY11" fmla="*/ 3942014 h 6536513"/>
              <a:gd name="connsiteX12" fmla="*/ 1748998 w 2611384"/>
              <a:gd name="connsiteY12" fmla="*/ 3830829 h 6536513"/>
              <a:gd name="connsiteX13" fmla="*/ 1716758 w 2611384"/>
              <a:gd name="connsiteY13" fmla="*/ 3777688 h 6536513"/>
              <a:gd name="connsiteX14" fmla="*/ 1682300 w 2611384"/>
              <a:gd name="connsiteY14" fmla="*/ 3690235 h 6536513"/>
              <a:gd name="connsiteX15" fmla="*/ 1626552 w 2611384"/>
              <a:gd name="connsiteY15" fmla="*/ 3321496 h 6536513"/>
              <a:gd name="connsiteX16" fmla="*/ 1838324 w 2611384"/>
              <a:gd name="connsiteY16" fmla="*/ 2628200 h 6536513"/>
              <a:gd name="connsiteX17" fmla="*/ 1863618 w 2611384"/>
              <a:gd name="connsiteY17" fmla="*/ 2590961 h 6536513"/>
              <a:gd name="connsiteX18" fmla="*/ 1999242 w 2611384"/>
              <a:gd name="connsiteY18" fmla="*/ 2146958 h 6536513"/>
              <a:gd name="connsiteX19" fmla="*/ 1983108 w 2611384"/>
              <a:gd name="connsiteY19" fmla="*/ 1986914 h 6536513"/>
              <a:gd name="connsiteX20" fmla="*/ 1950992 w 2611384"/>
              <a:gd name="connsiteY20" fmla="*/ 1883451 h 6536513"/>
              <a:gd name="connsiteX21" fmla="*/ 1922684 w 2611384"/>
              <a:gd name="connsiteY21" fmla="*/ 1789665 h 6536513"/>
              <a:gd name="connsiteX22" fmla="*/ 1819910 w 2611384"/>
              <a:gd name="connsiteY22" fmla="*/ 1109878 h 6536513"/>
              <a:gd name="connsiteX23" fmla="*/ 2095818 w 2611384"/>
              <a:gd name="connsiteY23" fmla="*/ 20235 h 6536513"/>
              <a:gd name="connsiteX24" fmla="*/ 2108110 w 2611384"/>
              <a:gd name="connsiteY24" fmla="*/ 0 h 6536513"/>
              <a:gd name="connsiteX0" fmla="*/ 2611384 w 2611384"/>
              <a:gd name="connsiteY0" fmla="*/ 5230821 h 6536513"/>
              <a:gd name="connsiteX1" fmla="*/ 1305692 w 2611384"/>
              <a:gd name="connsiteY1" fmla="*/ 6536513 h 6536513"/>
              <a:gd name="connsiteX2" fmla="*/ 0 w 2611384"/>
              <a:gd name="connsiteY2" fmla="*/ 5230821 h 6536513"/>
              <a:gd name="connsiteX3" fmla="*/ 1042550 w 2611384"/>
              <a:gd name="connsiteY3" fmla="*/ 3951657 h 6536513"/>
              <a:gd name="connsiteX4" fmla="*/ 1140902 w 2611384"/>
              <a:gd name="connsiteY4" fmla="*/ 3936647 h 6536513"/>
              <a:gd name="connsiteX5" fmla="*/ 1168814 w 2611384"/>
              <a:gd name="connsiteY5" fmla="*/ 3974929 h 6536513"/>
              <a:gd name="connsiteX6" fmla="*/ 1654626 w 2611384"/>
              <a:gd name="connsiteY6" fmla="*/ 4196956 h 6536513"/>
              <a:gd name="connsiteX7" fmla="*/ 2246624 w 2611384"/>
              <a:gd name="connsiteY7" fmla="*/ 3804554 h 6536513"/>
              <a:gd name="connsiteX8" fmla="*/ 2255996 w 2611384"/>
              <a:gd name="connsiteY8" fmla="*/ 3774363 h 6536513"/>
              <a:gd name="connsiteX9" fmla="*/ 2238114 w 2611384"/>
              <a:gd name="connsiteY9" fmla="*/ 3807308 h 6536513"/>
              <a:gd name="connsiteX10" fmla="*/ 1984762 w 2611384"/>
              <a:gd name="connsiteY10" fmla="*/ 3942014 h 6536513"/>
              <a:gd name="connsiteX11" fmla="*/ 1748998 w 2611384"/>
              <a:gd name="connsiteY11" fmla="*/ 3830829 h 6536513"/>
              <a:gd name="connsiteX12" fmla="*/ 1716758 w 2611384"/>
              <a:gd name="connsiteY12" fmla="*/ 3777688 h 6536513"/>
              <a:gd name="connsiteX13" fmla="*/ 1682300 w 2611384"/>
              <a:gd name="connsiteY13" fmla="*/ 3690235 h 6536513"/>
              <a:gd name="connsiteX14" fmla="*/ 1626552 w 2611384"/>
              <a:gd name="connsiteY14" fmla="*/ 3321496 h 6536513"/>
              <a:gd name="connsiteX15" fmla="*/ 1838324 w 2611384"/>
              <a:gd name="connsiteY15" fmla="*/ 2628200 h 6536513"/>
              <a:gd name="connsiteX16" fmla="*/ 1863618 w 2611384"/>
              <a:gd name="connsiteY16" fmla="*/ 2590961 h 6536513"/>
              <a:gd name="connsiteX17" fmla="*/ 1999242 w 2611384"/>
              <a:gd name="connsiteY17" fmla="*/ 2146958 h 6536513"/>
              <a:gd name="connsiteX18" fmla="*/ 1983108 w 2611384"/>
              <a:gd name="connsiteY18" fmla="*/ 1986914 h 6536513"/>
              <a:gd name="connsiteX19" fmla="*/ 1950992 w 2611384"/>
              <a:gd name="connsiteY19" fmla="*/ 1883451 h 6536513"/>
              <a:gd name="connsiteX20" fmla="*/ 1922684 w 2611384"/>
              <a:gd name="connsiteY20" fmla="*/ 1789665 h 6536513"/>
              <a:gd name="connsiteX21" fmla="*/ 1819910 w 2611384"/>
              <a:gd name="connsiteY21" fmla="*/ 1109878 h 6536513"/>
              <a:gd name="connsiteX22" fmla="*/ 2095818 w 2611384"/>
              <a:gd name="connsiteY22" fmla="*/ 20235 h 6536513"/>
              <a:gd name="connsiteX23" fmla="*/ 2108110 w 2611384"/>
              <a:gd name="connsiteY23" fmla="*/ 0 h 6536513"/>
              <a:gd name="connsiteX0" fmla="*/ 1305692 w 2255996"/>
              <a:gd name="connsiteY0" fmla="*/ 6536513 h 6536513"/>
              <a:gd name="connsiteX1" fmla="*/ 0 w 2255996"/>
              <a:gd name="connsiteY1" fmla="*/ 5230821 h 6536513"/>
              <a:gd name="connsiteX2" fmla="*/ 1042550 w 2255996"/>
              <a:gd name="connsiteY2" fmla="*/ 3951657 h 6536513"/>
              <a:gd name="connsiteX3" fmla="*/ 1140902 w 2255996"/>
              <a:gd name="connsiteY3" fmla="*/ 3936647 h 6536513"/>
              <a:gd name="connsiteX4" fmla="*/ 1168814 w 2255996"/>
              <a:gd name="connsiteY4" fmla="*/ 3974929 h 6536513"/>
              <a:gd name="connsiteX5" fmla="*/ 1654626 w 2255996"/>
              <a:gd name="connsiteY5" fmla="*/ 4196956 h 6536513"/>
              <a:gd name="connsiteX6" fmla="*/ 2246624 w 2255996"/>
              <a:gd name="connsiteY6" fmla="*/ 3804554 h 6536513"/>
              <a:gd name="connsiteX7" fmla="*/ 2255996 w 2255996"/>
              <a:gd name="connsiteY7" fmla="*/ 3774363 h 6536513"/>
              <a:gd name="connsiteX8" fmla="*/ 2238114 w 2255996"/>
              <a:gd name="connsiteY8" fmla="*/ 3807308 h 6536513"/>
              <a:gd name="connsiteX9" fmla="*/ 1984762 w 2255996"/>
              <a:gd name="connsiteY9" fmla="*/ 3942014 h 6536513"/>
              <a:gd name="connsiteX10" fmla="*/ 1748998 w 2255996"/>
              <a:gd name="connsiteY10" fmla="*/ 3830829 h 6536513"/>
              <a:gd name="connsiteX11" fmla="*/ 1716758 w 2255996"/>
              <a:gd name="connsiteY11" fmla="*/ 3777688 h 6536513"/>
              <a:gd name="connsiteX12" fmla="*/ 1682300 w 2255996"/>
              <a:gd name="connsiteY12" fmla="*/ 3690235 h 6536513"/>
              <a:gd name="connsiteX13" fmla="*/ 1626552 w 2255996"/>
              <a:gd name="connsiteY13" fmla="*/ 3321496 h 6536513"/>
              <a:gd name="connsiteX14" fmla="*/ 1838324 w 2255996"/>
              <a:gd name="connsiteY14" fmla="*/ 2628200 h 6536513"/>
              <a:gd name="connsiteX15" fmla="*/ 1863618 w 2255996"/>
              <a:gd name="connsiteY15" fmla="*/ 2590961 h 6536513"/>
              <a:gd name="connsiteX16" fmla="*/ 1999242 w 2255996"/>
              <a:gd name="connsiteY16" fmla="*/ 2146958 h 6536513"/>
              <a:gd name="connsiteX17" fmla="*/ 1983108 w 2255996"/>
              <a:gd name="connsiteY17" fmla="*/ 1986914 h 6536513"/>
              <a:gd name="connsiteX18" fmla="*/ 1950992 w 2255996"/>
              <a:gd name="connsiteY18" fmla="*/ 1883451 h 6536513"/>
              <a:gd name="connsiteX19" fmla="*/ 1922684 w 2255996"/>
              <a:gd name="connsiteY19" fmla="*/ 1789665 h 6536513"/>
              <a:gd name="connsiteX20" fmla="*/ 1819910 w 2255996"/>
              <a:gd name="connsiteY20" fmla="*/ 1109878 h 6536513"/>
              <a:gd name="connsiteX21" fmla="*/ 2095818 w 2255996"/>
              <a:gd name="connsiteY21" fmla="*/ 20235 h 6536513"/>
              <a:gd name="connsiteX22" fmla="*/ 2108110 w 2255996"/>
              <a:gd name="connsiteY22" fmla="*/ 0 h 6536513"/>
              <a:gd name="connsiteX0" fmla="*/ 0 w 2255996"/>
              <a:gd name="connsiteY0" fmla="*/ 5230821 h 5230821"/>
              <a:gd name="connsiteX1" fmla="*/ 1042550 w 2255996"/>
              <a:gd name="connsiteY1" fmla="*/ 3951657 h 5230821"/>
              <a:gd name="connsiteX2" fmla="*/ 1140902 w 2255996"/>
              <a:gd name="connsiteY2" fmla="*/ 3936647 h 5230821"/>
              <a:gd name="connsiteX3" fmla="*/ 1168814 w 2255996"/>
              <a:gd name="connsiteY3" fmla="*/ 3974929 h 5230821"/>
              <a:gd name="connsiteX4" fmla="*/ 1654626 w 2255996"/>
              <a:gd name="connsiteY4" fmla="*/ 4196956 h 5230821"/>
              <a:gd name="connsiteX5" fmla="*/ 2246624 w 2255996"/>
              <a:gd name="connsiteY5" fmla="*/ 3804554 h 5230821"/>
              <a:gd name="connsiteX6" fmla="*/ 2255996 w 2255996"/>
              <a:gd name="connsiteY6" fmla="*/ 3774363 h 5230821"/>
              <a:gd name="connsiteX7" fmla="*/ 2238114 w 2255996"/>
              <a:gd name="connsiteY7" fmla="*/ 3807308 h 5230821"/>
              <a:gd name="connsiteX8" fmla="*/ 1984762 w 2255996"/>
              <a:gd name="connsiteY8" fmla="*/ 3942014 h 5230821"/>
              <a:gd name="connsiteX9" fmla="*/ 1748998 w 2255996"/>
              <a:gd name="connsiteY9" fmla="*/ 3830829 h 5230821"/>
              <a:gd name="connsiteX10" fmla="*/ 1716758 w 2255996"/>
              <a:gd name="connsiteY10" fmla="*/ 3777688 h 5230821"/>
              <a:gd name="connsiteX11" fmla="*/ 1682300 w 2255996"/>
              <a:gd name="connsiteY11" fmla="*/ 3690235 h 5230821"/>
              <a:gd name="connsiteX12" fmla="*/ 1626552 w 2255996"/>
              <a:gd name="connsiteY12" fmla="*/ 3321496 h 5230821"/>
              <a:gd name="connsiteX13" fmla="*/ 1838324 w 2255996"/>
              <a:gd name="connsiteY13" fmla="*/ 2628200 h 5230821"/>
              <a:gd name="connsiteX14" fmla="*/ 1863618 w 2255996"/>
              <a:gd name="connsiteY14" fmla="*/ 2590961 h 5230821"/>
              <a:gd name="connsiteX15" fmla="*/ 1999242 w 2255996"/>
              <a:gd name="connsiteY15" fmla="*/ 2146958 h 5230821"/>
              <a:gd name="connsiteX16" fmla="*/ 1983108 w 2255996"/>
              <a:gd name="connsiteY16" fmla="*/ 1986914 h 5230821"/>
              <a:gd name="connsiteX17" fmla="*/ 1950992 w 2255996"/>
              <a:gd name="connsiteY17" fmla="*/ 1883451 h 5230821"/>
              <a:gd name="connsiteX18" fmla="*/ 1922684 w 2255996"/>
              <a:gd name="connsiteY18" fmla="*/ 1789665 h 5230821"/>
              <a:gd name="connsiteX19" fmla="*/ 1819910 w 2255996"/>
              <a:gd name="connsiteY19" fmla="*/ 1109878 h 5230821"/>
              <a:gd name="connsiteX20" fmla="*/ 2095818 w 2255996"/>
              <a:gd name="connsiteY20" fmla="*/ 20235 h 5230821"/>
              <a:gd name="connsiteX21" fmla="*/ 2108110 w 2255996"/>
              <a:gd name="connsiteY21" fmla="*/ 0 h 5230821"/>
              <a:gd name="connsiteX0" fmla="*/ 0 w 1213446"/>
              <a:gd name="connsiteY0" fmla="*/ 3951657 h 4196956"/>
              <a:gd name="connsiteX1" fmla="*/ 98352 w 1213446"/>
              <a:gd name="connsiteY1" fmla="*/ 3936647 h 4196956"/>
              <a:gd name="connsiteX2" fmla="*/ 126264 w 1213446"/>
              <a:gd name="connsiteY2" fmla="*/ 3974929 h 4196956"/>
              <a:gd name="connsiteX3" fmla="*/ 612076 w 1213446"/>
              <a:gd name="connsiteY3" fmla="*/ 4196956 h 4196956"/>
              <a:gd name="connsiteX4" fmla="*/ 1204074 w 1213446"/>
              <a:gd name="connsiteY4" fmla="*/ 3804554 h 4196956"/>
              <a:gd name="connsiteX5" fmla="*/ 1213446 w 1213446"/>
              <a:gd name="connsiteY5" fmla="*/ 3774363 h 4196956"/>
              <a:gd name="connsiteX6" fmla="*/ 1195564 w 1213446"/>
              <a:gd name="connsiteY6" fmla="*/ 3807308 h 4196956"/>
              <a:gd name="connsiteX7" fmla="*/ 942212 w 1213446"/>
              <a:gd name="connsiteY7" fmla="*/ 3942014 h 4196956"/>
              <a:gd name="connsiteX8" fmla="*/ 706448 w 1213446"/>
              <a:gd name="connsiteY8" fmla="*/ 3830829 h 4196956"/>
              <a:gd name="connsiteX9" fmla="*/ 674208 w 1213446"/>
              <a:gd name="connsiteY9" fmla="*/ 3777688 h 4196956"/>
              <a:gd name="connsiteX10" fmla="*/ 639750 w 1213446"/>
              <a:gd name="connsiteY10" fmla="*/ 3690235 h 4196956"/>
              <a:gd name="connsiteX11" fmla="*/ 584002 w 1213446"/>
              <a:gd name="connsiteY11" fmla="*/ 3321496 h 4196956"/>
              <a:gd name="connsiteX12" fmla="*/ 795774 w 1213446"/>
              <a:gd name="connsiteY12" fmla="*/ 2628200 h 4196956"/>
              <a:gd name="connsiteX13" fmla="*/ 821068 w 1213446"/>
              <a:gd name="connsiteY13" fmla="*/ 2590961 h 4196956"/>
              <a:gd name="connsiteX14" fmla="*/ 956692 w 1213446"/>
              <a:gd name="connsiteY14" fmla="*/ 2146958 h 4196956"/>
              <a:gd name="connsiteX15" fmla="*/ 940558 w 1213446"/>
              <a:gd name="connsiteY15" fmla="*/ 1986914 h 4196956"/>
              <a:gd name="connsiteX16" fmla="*/ 908442 w 1213446"/>
              <a:gd name="connsiteY16" fmla="*/ 1883451 h 4196956"/>
              <a:gd name="connsiteX17" fmla="*/ 880134 w 1213446"/>
              <a:gd name="connsiteY17" fmla="*/ 1789665 h 4196956"/>
              <a:gd name="connsiteX18" fmla="*/ 777360 w 1213446"/>
              <a:gd name="connsiteY18" fmla="*/ 1109878 h 4196956"/>
              <a:gd name="connsiteX19" fmla="*/ 1053268 w 1213446"/>
              <a:gd name="connsiteY19" fmla="*/ 20235 h 4196956"/>
              <a:gd name="connsiteX20" fmla="*/ 1065560 w 1213446"/>
              <a:gd name="connsiteY20" fmla="*/ 0 h 4196956"/>
              <a:gd name="connsiteX0" fmla="*/ 0 w 1115094"/>
              <a:gd name="connsiteY0" fmla="*/ 3936647 h 4196956"/>
              <a:gd name="connsiteX1" fmla="*/ 27912 w 1115094"/>
              <a:gd name="connsiteY1" fmla="*/ 3974929 h 4196956"/>
              <a:gd name="connsiteX2" fmla="*/ 513724 w 1115094"/>
              <a:gd name="connsiteY2" fmla="*/ 4196956 h 4196956"/>
              <a:gd name="connsiteX3" fmla="*/ 1105722 w 1115094"/>
              <a:gd name="connsiteY3" fmla="*/ 3804554 h 4196956"/>
              <a:gd name="connsiteX4" fmla="*/ 1115094 w 1115094"/>
              <a:gd name="connsiteY4" fmla="*/ 3774363 h 4196956"/>
              <a:gd name="connsiteX5" fmla="*/ 1097212 w 1115094"/>
              <a:gd name="connsiteY5" fmla="*/ 3807308 h 4196956"/>
              <a:gd name="connsiteX6" fmla="*/ 843860 w 1115094"/>
              <a:gd name="connsiteY6" fmla="*/ 3942014 h 4196956"/>
              <a:gd name="connsiteX7" fmla="*/ 608096 w 1115094"/>
              <a:gd name="connsiteY7" fmla="*/ 3830829 h 4196956"/>
              <a:gd name="connsiteX8" fmla="*/ 575856 w 1115094"/>
              <a:gd name="connsiteY8" fmla="*/ 3777688 h 4196956"/>
              <a:gd name="connsiteX9" fmla="*/ 541398 w 1115094"/>
              <a:gd name="connsiteY9" fmla="*/ 3690235 h 4196956"/>
              <a:gd name="connsiteX10" fmla="*/ 485650 w 1115094"/>
              <a:gd name="connsiteY10" fmla="*/ 3321496 h 4196956"/>
              <a:gd name="connsiteX11" fmla="*/ 697422 w 1115094"/>
              <a:gd name="connsiteY11" fmla="*/ 2628200 h 4196956"/>
              <a:gd name="connsiteX12" fmla="*/ 722716 w 1115094"/>
              <a:gd name="connsiteY12" fmla="*/ 2590961 h 4196956"/>
              <a:gd name="connsiteX13" fmla="*/ 858340 w 1115094"/>
              <a:gd name="connsiteY13" fmla="*/ 2146958 h 4196956"/>
              <a:gd name="connsiteX14" fmla="*/ 842206 w 1115094"/>
              <a:gd name="connsiteY14" fmla="*/ 1986914 h 4196956"/>
              <a:gd name="connsiteX15" fmla="*/ 810090 w 1115094"/>
              <a:gd name="connsiteY15" fmla="*/ 1883451 h 4196956"/>
              <a:gd name="connsiteX16" fmla="*/ 781782 w 1115094"/>
              <a:gd name="connsiteY16" fmla="*/ 1789665 h 4196956"/>
              <a:gd name="connsiteX17" fmla="*/ 679008 w 1115094"/>
              <a:gd name="connsiteY17" fmla="*/ 1109878 h 4196956"/>
              <a:gd name="connsiteX18" fmla="*/ 954916 w 1115094"/>
              <a:gd name="connsiteY18" fmla="*/ 20235 h 4196956"/>
              <a:gd name="connsiteX19" fmla="*/ 967208 w 1115094"/>
              <a:gd name="connsiteY19" fmla="*/ 0 h 4196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15094" h="4196956">
                <a:moveTo>
                  <a:pt x="0" y="3936647"/>
                </a:moveTo>
                <a:lnTo>
                  <a:pt x="27912" y="3974929"/>
                </a:lnTo>
                <a:cubicBezTo>
                  <a:pt x="145718" y="4110927"/>
                  <a:pt x="319674" y="4196956"/>
                  <a:pt x="513724" y="4196956"/>
                </a:cubicBezTo>
                <a:cubicBezTo>
                  <a:pt x="779852" y="4196956"/>
                  <a:pt x="1008186" y="4035152"/>
                  <a:pt x="1105722" y="3804554"/>
                </a:cubicBezTo>
                <a:lnTo>
                  <a:pt x="1115094" y="3774363"/>
                </a:lnTo>
                <a:lnTo>
                  <a:pt x="1097212" y="3807308"/>
                </a:lnTo>
                <a:cubicBezTo>
                  <a:pt x="1042306" y="3888580"/>
                  <a:pt x="949322" y="3942014"/>
                  <a:pt x="843860" y="3942014"/>
                </a:cubicBezTo>
                <a:cubicBezTo>
                  <a:pt x="748944" y="3942014"/>
                  <a:pt x="664136" y="3898732"/>
                  <a:pt x="608096" y="3830829"/>
                </a:cubicBezTo>
                <a:lnTo>
                  <a:pt x="575856" y="3777688"/>
                </a:lnTo>
                <a:cubicBezTo>
                  <a:pt x="559608" y="3743774"/>
                  <a:pt x="552884" y="3719386"/>
                  <a:pt x="541398" y="3690235"/>
                </a:cubicBezTo>
                <a:cubicBezTo>
                  <a:pt x="505168" y="3573750"/>
                  <a:pt x="485650" y="3449902"/>
                  <a:pt x="485650" y="3321496"/>
                </a:cubicBezTo>
                <a:cubicBezTo>
                  <a:pt x="485650" y="3064683"/>
                  <a:pt x="563720" y="2826105"/>
                  <a:pt x="697422" y="2628200"/>
                </a:cubicBezTo>
                <a:lnTo>
                  <a:pt x="722716" y="2590961"/>
                </a:lnTo>
                <a:cubicBezTo>
                  <a:pt x="808342" y="2464218"/>
                  <a:pt x="858340" y="2311427"/>
                  <a:pt x="858340" y="2146958"/>
                </a:cubicBezTo>
                <a:cubicBezTo>
                  <a:pt x="858340" y="2092135"/>
                  <a:pt x="852784" y="2038610"/>
                  <a:pt x="842206" y="1986914"/>
                </a:cubicBezTo>
                <a:lnTo>
                  <a:pt x="810090" y="1883451"/>
                </a:lnTo>
                <a:lnTo>
                  <a:pt x="781782" y="1789665"/>
                </a:lnTo>
                <a:cubicBezTo>
                  <a:pt x="714990" y="1574920"/>
                  <a:pt x="679008" y="1346601"/>
                  <a:pt x="679008" y="1109878"/>
                </a:cubicBezTo>
                <a:cubicBezTo>
                  <a:pt x="679008" y="715340"/>
                  <a:pt x="778956" y="344146"/>
                  <a:pt x="954916" y="20235"/>
                </a:cubicBezTo>
                <a:lnTo>
                  <a:pt x="967208" y="0"/>
                </a:lnTo>
              </a:path>
            </a:pathLst>
          </a:custGeom>
          <a:noFill/>
          <a:ln w="152400" cap="rnd">
            <a:solidFill>
              <a:srgbClr val="02489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39CBF27F-4A64-4D22-916F-42CA3CD8F4E9}"/>
              </a:ext>
            </a:extLst>
          </p:cNvPr>
          <p:cNvSpPr/>
          <p:nvPr/>
        </p:nvSpPr>
        <p:spPr>
          <a:xfrm>
            <a:off x="22303017" y="5341538"/>
            <a:ext cx="569194" cy="457506"/>
          </a:xfrm>
          <a:custGeom>
            <a:avLst/>
            <a:gdLst>
              <a:gd name="connsiteX0" fmla="*/ 2355394 w 2452164"/>
              <a:gd name="connsiteY0" fmla="*/ 0 h 1799406"/>
              <a:gd name="connsiteX1" fmla="*/ 2393408 w 2452164"/>
              <a:gd name="connsiteY1" fmla="*/ 103861 h 1799406"/>
              <a:gd name="connsiteX2" fmla="*/ 2452164 w 2452164"/>
              <a:gd name="connsiteY2" fmla="*/ 492496 h 1799406"/>
              <a:gd name="connsiteX3" fmla="*/ 1145254 w 2452164"/>
              <a:gd name="connsiteY3" fmla="*/ 1799406 h 1799406"/>
              <a:gd name="connsiteX4" fmla="*/ 61544 w 2452164"/>
              <a:gd name="connsiteY4" fmla="*/ 1223202 h 1799406"/>
              <a:gd name="connsiteX5" fmla="*/ 0 w 2452164"/>
              <a:gd name="connsiteY5" fmla="*/ 1121898 h 1799406"/>
              <a:gd name="connsiteX6" fmla="*/ 96040 w 2452164"/>
              <a:gd name="connsiteY6" fmla="*/ 1016227 h 1799406"/>
              <a:gd name="connsiteX7" fmla="*/ 790900 w 2452164"/>
              <a:gd name="connsiteY7" fmla="*/ 477151 h 1799406"/>
              <a:gd name="connsiteX8" fmla="*/ 824562 w 2452164"/>
              <a:gd name="connsiteY8" fmla="*/ 459132 h 1799406"/>
              <a:gd name="connsiteX9" fmla="*/ 849552 w 2452164"/>
              <a:gd name="connsiteY9" fmla="*/ 479752 h 1799406"/>
              <a:gd name="connsiteX10" fmla="*/ 1002750 w 2452164"/>
              <a:gd name="connsiteY10" fmla="*/ 526547 h 1799406"/>
              <a:gd name="connsiteX11" fmla="*/ 1276754 w 2452164"/>
              <a:gd name="connsiteY11" fmla="*/ 252544 h 1799406"/>
              <a:gd name="connsiteX12" fmla="*/ 1275614 w 2452164"/>
              <a:gd name="connsiteY12" fmla="*/ 241240 h 1799406"/>
              <a:gd name="connsiteX13" fmla="*/ 1325004 w 2452164"/>
              <a:gd name="connsiteY13" fmla="*/ 219998 h 1799406"/>
              <a:gd name="connsiteX14" fmla="*/ 2208926 w 2452164"/>
              <a:gd name="connsiteY14" fmla="*/ 11138 h 1799406"/>
              <a:gd name="connsiteX0" fmla="*/ 61544 w 2452164"/>
              <a:gd name="connsiteY0" fmla="*/ 1223202 h 1890846"/>
              <a:gd name="connsiteX1" fmla="*/ 0 w 2452164"/>
              <a:gd name="connsiteY1" fmla="*/ 1121898 h 1890846"/>
              <a:gd name="connsiteX2" fmla="*/ 96040 w 2452164"/>
              <a:gd name="connsiteY2" fmla="*/ 1016227 h 1890846"/>
              <a:gd name="connsiteX3" fmla="*/ 790900 w 2452164"/>
              <a:gd name="connsiteY3" fmla="*/ 477151 h 1890846"/>
              <a:gd name="connsiteX4" fmla="*/ 824562 w 2452164"/>
              <a:gd name="connsiteY4" fmla="*/ 459132 h 1890846"/>
              <a:gd name="connsiteX5" fmla="*/ 849552 w 2452164"/>
              <a:gd name="connsiteY5" fmla="*/ 479752 h 1890846"/>
              <a:gd name="connsiteX6" fmla="*/ 1002750 w 2452164"/>
              <a:gd name="connsiteY6" fmla="*/ 526547 h 1890846"/>
              <a:gd name="connsiteX7" fmla="*/ 1276754 w 2452164"/>
              <a:gd name="connsiteY7" fmla="*/ 252544 h 1890846"/>
              <a:gd name="connsiteX8" fmla="*/ 1275614 w 2452164"/>
              <a:gd name="connsiteY8" fmla="*/ 241240 h 1890846"/>
              <a:gd name="connsiteX9" fmla="*/ 1325004 w 2452164"/>
              <a:gd name="connsiteY9" fmla="*/ 219998 h 1890846"/>
              <a:gd name="connsiteX10" fmla="*/ 2208926 w 2452164"/>
              <a:gd name="connsiteY10" fmla="*/ 11138 h 1890846"/>
              <a:gd name="connsiteX11" fmla="*/ 2355394 w 2452164"/>
              <a:gd name="connsiteY11" fmla="*/ 0 h 1890846"/>
              <a:gd name="connsiteX12" fmla="*/ 2393408 w 2452164"/>
              <a:gd name="connsiteY12" fmla="*/ 103861 h 1890846"/>
              <a:gd name="connsiteX13" fmla="*/ 2452164 w 2452164"/>
              <a:gd name="connsiteY13" fmla="*/ 492496 h 1890846"/>
              <a:gd name="connsiteX14" fmla="*/ 1236694 w 2452164"/>
              <a:gd name="connsiteY14" fmla="*/ 1890846 h 1890846"/>
              <a:gd name="connsiteX0" fmla="*/ 61544 w 2452164"/>
              <a:gd name="connsiteY0" fmla="*/ 1223202 h 1223202"/>
              <a:gd name="connsiteX1" fmla="*/ 0 w 2452164"/>
              <a:gd name="connsiteY1" fmla="*/ 1121898 h 1223202"/>
              <a:gd name="connsiteX2" fmla="*/ 96040 w 2452164"/>
              <a:gd name="connsiteY2" fmla="*/ 1016227 h 1223202"/>
              <a:gd name="connsiteX3" fmla="*/ 790900 w 2452164"/>
              <a:gd name="connsiteY3" fmla="*/ 477151 h 1223202"/>
              <a:gd name="connsiteX4" fmla="*/ 824562 w 2452164"/>
              <a:gd name="connsiteY4" fmla="*/ 459132 h 1223202"/>
              <a:gd name="connsiteX5" fmla="*/ 849552 w 2452164"/>
              <a:gd name="connsiteY5" fmla="*/ 479752 h 1223202"/>
              <a:gd name="connsiteX6" fmla="*/ 1002750 w 2452164"/>
              <a:gd name="connsiteY6" fmla="*/ 526547 h 1223202"/>
              <a:gd name="connsiteX7" fmla="*/ 1276754 w 2452164"/>
              <a:gd name="connsiteY7" fmla="*/ 252544 h 1223202"/>
              <a:gd name="connsiteX8" fmla="*/ 1275614 w 2452164"/>
              <a:gd name="connsiteY8" fmla="*/ 241240 h 1223202"/>
              <a:gd name="connsiteX9" fmla="*/ 1325004 w 2452164"/>
              <a:gd name="connsiteY9" fmla="*/ 219998 h 1223202"/>
              <a:gd name="connsiteX10" fmla="*/ 2208926 w 2452164"/>
              <a:gd name="connsiteY10" fmla="*/ 11138 h 1223202"/>
              <a:gd name="connsiteX11" fmla="*/ 2355394 w 2452164"/>
              <a:gd name="connsiteY11" fmla="*/ 0 h 1223202"/>
              <a:gd name="connsiteX12" fmla="*/ 2393408 w 2452164"/>
              <a:gd name="connsiteY12" fmla="*/ 103861 h 1223202"/>
              <a:gd name="connsiteX13" fmla="*/ 2452164 w 2452164"/>
              <a:gd name="connsiteY13" fmla="*/ 492496 h 1223202"/>
              <a:gd name="connsiteX0" fmla="*/ 0 w 2452164"/>
              <a:gd name="connsiteY0" fmla="*/ 1121898 h 1121898"/>
              <a:gd name="connsiteX1" fmla="*/ 96040 w 2452164"/>
              <a:gd name="connsiteY1" fmla="*/ 1016227 h 1121898"/>
              <a:gd name="connsiteX2" fmla="*/ 790900 w 2452164"/>
              <a:gd name="connsiteY2" fmla="*/ 477151 h 1121898"/>
              <a:gd name="connsiteX3" fmla="*/ 824562 w 2452164"/>
              <a:gd name="connsiteY3" fmla="*/ 459132 h 1121898"/>
              <a:gd name="connsiteX4" fmla="*/ 849552 w 2452164"/>
              <a:gd name="connsiteY4" fmla="*/ 479752 h 1121898"/>
              <a:gd name="connsiteX5" fmla="*/ 1002750 w 2452164"/>
              <a:gd name="connsiteY5" fmla="*/ 526547 h 1121898"/>
              <a:gd name="connsiteX6" fmla="*/ 1276754 w 2452164"/>
              <a:gd name="connsiteY6" fmla="*/ 252544 h 1121898"/>
              <a:gd name="connsiteX7" fmla="*/ 1275614 w 2452164"/>
              <a:gd name="connsiteY7" fmla="*/ 241240 h 1121898"/>
              <a:gd name="connsiteX8" fmla="*/ 1325004 w 2452164"/>
              <a:gd name="connsiteY8" fmla="*/ 219998 h 1121898"/>
              <a:gd name="connsiteX9" fmla="*/ 2208926 w 2452164"/>
              <a:gd name="connsiteY9" fmla="*/ 11138 h 1121898"/>
              <a:gd name="connsiteX10" fmla="*/ 2355394 w 2452164"/>
              <a:gd name="connsiteY10" fmla="*/ 0 h 1121898"/>
              <a:gd name="connsiteX11" fmla="*/ 2393408 w 2452164"/>
              <a:gd name="connsiteY11" fmla="*/ 103861 h 1121898"/>
              <a:gd name="connsiteX12" fmla="*/ 2452164 w 2452164"/>
              <a:gd name="connsiteY12" fmla="*/ 492496 h 1121898"/>
              <a:gd name="connsiteX0" fmla="*/ 0 w 2393408"/>
              <a:gd name="connsiteY0" fmla="*/ 1121898 h 1121898"/>
              <a:gd name="connsiteX1" fmla="*/ 96040 w 2393408"/>
              <a:gd name="connsiteY1" fmla="*/ 1016227 h 1121898"/>
              <a:gd name="connsiteX2" fmla="*/ 790900 w 2393408"/>
              <a:gd name="connsiteY2" fmla="*/ 477151 h 1121898"/>
              <a:gd name="connsiteX3" fmla="*/ 824562 w 2393408"/>
              <a:gd name="connsiteY3" fmla="*/ 459132 h 1121898"/>
              <a:gd name="connsiteX4" fmla="*/ 849552 w 2393408"/>
              <a:gd name="connsiteY4" fmla="*/ 479752 h 1121898"/>
              <a:gd name="connsiteX5" fmla="*/ 1002750 w 2393408"/>
              <a:gd name="connsiteY5" fmla="*/ 526547 h 1121898"/>
              <a:gd name="connsiteX6" fmla="*/ 1276754 w 2393408"/>
              <a:gd name="connsiteY6" fmla="*/ 252544 h 1121898"/>
              <a:gd name="connsiteX7" fmla="*/ 1275614 w 2393408"/>
              <a:gd name="connsiteY7" fmla="*/ 241240 h 1121898"/>
              <a:gd name="connsiteX8" fmla="*/ 1325004 w 2393408"/>
              <a:gd name="connsiteY8" fmla="*/ 219998 h 1121898"/>
              <a:gd name="connsiteX9" fmla="*/ 2208926 w 2393408"/>
              <a:gd name="connsiteY9" fmla="*/ 11138 h 1121898"/>
              <a:gd name="connsiteX10" fmla="*/ 2355394 w 2393408"/>
              <a:gd name="connsiteY10" fmla="*/ 0 h 1121898"/>
              <a:gd name="connsiteX11" fmla="*/ 2393408 w 2393408"/>
              <a:gd name="connsiteY11" fmla="*/ 103861 h 1121898"/>
              <a:gd name="connsiteX0" fmla="*/ 0 w 2355394"/>
              <a:gd name="connsiteY0" fmla="*/ 1121898 h 1121898"/>
              <a:gd name="connsiteX1" fmla="*/ 96040 w 2355394"/>
              <a:gd name="connsiteY1" fmla="*/ 1016227 h 1121898"/>
              <a:gd name="connsiteX2" fmla="*/ 790900 w 2355394"/>
              <a:gd name="connsiteY2" fmla="*/ 477151 h 1121898"/>
              <a:gd name="connsiteX3" fmla="*/ 824562 w 2355394"/>
              <a:gd name="connsiteY3" fmla="*/ 459132 h 1121898"/>
              <a:gd name="connsiteX4" fmla="*/ 849552 w 2355394"/>
              <a:gd name="connsiteY4" fmla="*/ 479752 h 1121898"/>
              <a:gd name="connsiteX5" fmla="*/ 1002750 w 2355394"/>
              <a:gd name="connsiteY5" fmla="*/ 526547 h 1121898"/>
              <a:gd name="connsiteX6" fmla="*/ 1276754 w 2355394"/>
              <a:gd name="connsiteY6" fmla="*/ 252544 h 1121898"/>
              <a:gd name="connsiteX7" fmla="*/ 1275614 w 2355394"/>
              <a:gd name="connsiteY7" fmla="*/ 241240 h 1121898"/>
              <a:gd name="connsiteX8" fmla="*/ 1325004 w 2355394"/>
              <a:gd name="connsiteY8" fmla="*/ 219998 h 1121898"/>
              <a:gd name="connsiteX9" fmla="*/ 2208926 w 2355394"/>
              <a:gd name="connsiteY9" fmla="*/ 11138 h 1121898"/>
              <a:gd name="connsiteX10" fmla="*/ 2355394 w 2355394"/>
              <a:gd name="connsiteY10" fmla="*/ 0 h 1121898"/>
              <a:gd name="connsiteX0" fmla="*/ 0 w 2208926"/>
              <a:gd name="connsiteY0" fmla="*/ 1110760 h 1110760"/>
              <a:gd name="connsiteX1" fmla="*/ 96040 w 2208926"/>
              <a:gd name="connsiteY1" fmla="*/ 1005089 h 1110760"/>
              <a:gd name="connsiteX2" fmla="*/ 790900 w 2208926"/>
              <a:gd name="connsiteY2" fmla="*/ 466013 h 1110760"/>
              <a:gd name="connsiteX3" fmla="*/ 824562 w 2208926"/>
              <a:gd name="connsiteY3" fmla="*/ 447994 h 1110760"/>
              <a:gd name="connsiteX4" fmla="*/ 849552 w 2208926"/>
              <a:gd name="connsiteY4" fmla="*/ 468614 h 1110760"/>
              <a:gd name="connsiteX5" fmla="*/ 1002750 w 2208926"/>
              <a:gd name="connsiteY5" fmla="*/ 515409 h 1110760"/>
              <a:gd name="connsiteX6" fmla="*/ 1276754 w 2208926"/>
              <a:gd name="connsiteY6" fmla="*/ 241406 h 1110760"/>
              <a:gd name="connsiteX7" fmla="*/ 1275614 w 2208926"/>
              <a:gd name="connsiteY7" fmla="*/ 230102 h 1110760"/>
              <a:gd name="connsiteX8" fmla="*/ 1325004 w 2208926"/>
              <a:gd name="connsiteY8" fmla="*/ 208860 h 1110760"/>
              <a:gd name="connsiteX9" fmla="*/ 2208926 w 2208926"/>
              <a:gd name="connsiteY9" fmla="*/ 0 h 1110760"/>
              <a:gd name="connsiteX0" fmla="*/ 0 w 1325004"/>
              <a:gd name="connsiteY0" fmla="*/ 901900 h 901900"/>
              <a:gd name="connsiteX1" fmla="*/ 96040 w 1325004"/>
              <a:gd name="connsiteY1" fmla="*/ 796229 h 901900"/>
              <a:gd name="connsiteX2" fmla="*/ 790900 w 1325004"/>
              <a:gd name="connsiteY2" fmla="*/ 257153 h 901900"/>
              <a:gd name="connsiteX3" fmla="*/ 824562 w 1325004"/>
              <a:gd name="connsiteY3" fmla="*/ 239134 h 901900"/>
              <a:gd name="connsiteX4" fmla="*/ 849552 w 1325004"/>
              <a:gd name="connsiteY4" fmla="*/ 259754 h 901900"/>
              <a:gd name="connsiteX5" fmla="*/ 1002750 w 1325004"/>
              <a:gd name="connsiteY5" fmla="*/ 306549 h 901900"/>
              <a:gd name="connsiteX6" fmla="*/ 1276754 w 1325004"/>
              <a:gd name="connsiteY6" fmla="*/ 32546 h 901900"/>
              <a:gd name="connsiteX7" fmla="*/ 1275614 w 1325004"/>
              <a:gd name="connsiteY7" fmla="*/ 21242 h 901900"/>
              <a:gd name="connsiteX8" fmla="*/ 1325004 w 1325004"/>
              <a:gd name="connsiteY8" fmla="*/ 0 h 901900"/>
              <a:gd name="connsiteX0" fmla="*/ 0 w 1276754"/>
              <a:gd name="connsiteY0" fmla="*/ 880658 h 880658"/>
              <a:gd name="connsiteX1" fmla="*/ 96040 w 1276754"/>
              <a:gd name="connsiteY1" fmla="*/ 774987 h 880658"/>
              <a:gd name="connsiteX2" fmla="*/ 790900 w 1276754"/>
              <a:gd name="connsiteY2" fmla="*/ 235911 h 880658"/>
              <a:gd name="connsiteX3" fmla="*/ 824562 w 1276754"/>
              <a:gd name="connsiteY3" fmla="*/ 217892 h 880658"/>
              <a:gd name="connsiteX4" fmla="*/ 849552 w 1276754"/>
              <a:gd name="connsiteY4" fmla="*/ 238512 h 880658"/>
              <a:gd name="connsiteX5" fmla="*/ 1002750 w 1276754"/>
              <a:gd name="connsiteY5" fmla="*/ 285307 h 880658"/>
              <a:gd name="connsiteX6" fmla="*/ 1276754 w 1276754"/>
              <a:gd name="connsiteY6" fmla="*/ 11304 h 880658"/>
              <a:gd name="connsiteX7" fmla="*/ 1275614 w 1276754"/>
              <a:gd name="connsiteY7" fmla="*/ 0 h 880658"/>
              <a:gd name="connsiteX0" fmla="*/ 0 w 1276754"/>
              <a:gd name="connsiteY0" fmla="*/ 869354 h 869354"/>
              <a:gd name="connsiteX1" fmla="*/ 96040 w 1276754"/>
              <a:gd name="connsiteY1" fmla="*/ 763683 h 869354"/>
              <a:gd name="connsiteX2" fmla="*/ 790900 w 1276754"/>
              <a:gd name="connsiteY2" fmla="*/ 224607 h 869354"/>
              <a:gd name="connsiteX3" fmla="*/ 824562 w 1276754"/>
              <a:gd name="connsiteY3" fmla="*/ 206588 h 869354"/>
              <a:gd name="connsiteX4" fmla="*/ 849552 w 1276754"/>
              <a:gd name="connsiteY4" fmla="*/ 227208 h 869354"/>
              <a:gd name="connsiteX5" fmla="*/ 1002750 w 1276754"/>
              <a:gd name="connsiteY5" fmla="*/ 274003 h 869354"/>
              <a:gd name="connsiteX6" fmla="*/ 1276754 w 1276754"/>
              <a:gd name="connsiteY6" fmla="*/ 0 h 869354"/>
              <a:gd name="connsiteX0" fmla="*/ 0 w 1002750"/>
              <a:gd name="connsiteY0" fmla="*/ 662766 h 662766"/>
              <a:gd name="connsiteX1" fmla="*/ 96040 w 1002750"/>
              <a:gd name="connsiteY1" fmla="*/ 557095 h 662766"/>
              <a:gd name="connsiteX2" fmla="*/ 790900 w 1002750"/>
              <a:gd name="connsiteY2" fmla="*/ 18019 h 662766"/>
              <a:gd name="connsiteX3" fmla="*/ 824562 w 1002750"/>
              <a:gd name="connsiteY3" fmla="*/ 0 h 662766"/>
              <a:gd name="connsiteX4" fmla="*/ 849552 w 1002750"/>
              <a:gd name="connsiteY4" fmla="*/ 20620 h 662766"/>
              <a:gd name="connsiteX5" fmla="*/ 1002750 w 1002750"/>
              <a:gd name="connsiteY5" fmla="*/ 67415 h 662766"/>
              <a:gd name="connsiteX0" fmla="*/ 0 w 849552"/>
              <a:gd name="connsiteY0" fmla="*/ 662766 h 662766"/>
              <a:gd name="connsiteX1" fmla="*/ 96040 w 849552"/>
              <a:gd name="connsiteY1" fmla="*/ 557095 h 662766"/>
              <a:gd name="connsiteX2" fmla="*/ 790900 w 849552"/>
              <a:gd name="connsiteY2" fmla="*/ 18019 h 662766"/>
              <a:gd name="connsiteX3" fmla="*/ 824562 w 849552"/>
              <a:gd name="connsiteY3" fmla="*/ 0 h 662766"/>
              <a:gd name="connsiteX4" fmla="*/ 849552 w 849552"/>
              <a:gd name="connsiteY4" fmla="*/ 20620 h 662766"/>
              <a:gd name="connsiteX0" fmla="*/ 0 w 824562"/>
              <a:gd name="connsiteY0" fmla="*/ 662766 h 662766"/>
              <a:gd name="connsiteX1" fmla="*/ 96040 w 824562"/>
              <a:gd name="connsiteY1" fmla="*/ 557095 h 662766"/>
              <a:gd name="connsiteX2" fmla="*/ 790900 w 824562"/>
              <a:gd name="connsiteY2" fmla="*/ 18019 h 662766"/>
              <a:gd name="connsiteX3" fmla="*/ 824562 w 824562"/>
              <a:gd name="connsiteY3" fmla="*/ 0 h 662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4562" h="662766">
                <a:moveTo>
                  <a:pt x="0" y="662766"/>
                </a:moveTo>
                <a:lnTo>
                  <a:pt x="96040" y="557095"/>
                </a:lnTo>
                <a:cubicBezTo>
                  <a:pt x="303460" y="349675"/>
                  <a:pt x="536846" y="168218"/>
                  <a:pt x="790900" y="18019"/>
                </a:cubicBezTo>
                <a:lnTo>
                  <a:pt x="824562" y="0"/>
                </a:lnTo>
              </a:path>
            </a:pathLst>
          </a:custGeom>
          <a:solidFill>
            <a:schemeClr val="accent1">
              <a:alpha val="24000"/>
            </a:schemeClr>
          </a:solidFill>
          <a:ln w="120650" cap="rnd">
            <a:solidFill>
              <a:srgbClr val="41373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E5D58B44-EBCE-464F-94C3-841F6DFD0DA4}"/>
              </a:ext>
            </a:extLst>
          </p:cNvPr>
          <p:cNvSpPr/>
          <p:nvPr/>
        </p:nvSpPr>
        <p:spPr>
          <a:xfrm>
            <a:off x="23183572" y="5032288"/>
            <a:ext cx="644264" cy="158839"/>
          </a:xfrm>
          <a:custGeom>
            <a:avLst/>
            <a:gdLst>
              <a:gd name="connsiteX0" fmla="*/ 2355394 w 2452164"/>
              <a:gd name="connsiteY0" fmla="*/ 0 h 1799406"/>
              <a:gd name="connsiteX1" fmla="*/ 2393408 w 2452164"/>
              <a:gd name="connsiteY1" fmla="*/ 103861 h 1799406"/>
              <a:gd name="connsiteX2" fmla="*/ 2452164 w 2452164"/>
              <a:gd name="connsiteY2" fmla="*/ 492496 h 1799406"/>
              <a:gd name="connsiteX3" fmla="*/ 1145254 w 2452164"/>
              <a:gd name="connsiteY3" fmla="*/ 1799406 h 1799406"/>
              <a:gd name="connsiteX4" fmla="*/ 61544 w 2452164"/>
              <a:gd name="connsiteY4" fmla="*/ 1223202 h 1799406"/>
              <a:gd name="connsiteX5" fmla="*/ 0 w 2452164"/>
              <a:gd name="connsiteY5" fmla="*/ 1121898 h 1799406"/>
              <a:gd name="connsiteX6" fmla="*/ 96040 w 2452164"/>
              <a:gd name="connsiteY6" fmla="*/ 1016227 h 1799406"/>
              <a:gd name="connsiteX7" fmla="*/ 790900 w 2452164"/>
              <a:gd name="connsiteY7" fmla="*/ 477151 h 1799406"/>
              <a:gd name="connsiteX8" fmla="*/ 824562 w 2452164"/>
              <a:gd name="connsiteY8" fmla="*/ 459132 h 1799406"/>
              <a:gd name="connsiteX9" fmla="*/ 849552 w 2452164"/>
              <a:gd name="connsiteY9" fmla="*/ 479752 h 1799406"/>
              <a:gd name="connsiteX10" fmla="*/ 1002750 w 2452164"/>
              <a:gd name="connsiteY10" fmla="*/ 526547 h 1799406"/>
              <a:gd name="connsiteX11" fmla="*/ 1276754 w 2452164"/>
              <a:gd name="connsiteY11" fmla="*/ 252544 h 1799406"/>
              <a:gd name="connsiteX12" fmla="*/ 1275614 w 2452164"/>
              <a:gd name="connsiteY12" fmla="*/ 241240 h 1799406"/>
              <a:gd name="connsiteX13" fmla="*/ 1325004 w 2452164"/>
              <a:gd name="connsiteY13" fmla="*/ 219998 h 1799406"/>
              <a:gd name="connsiteX14" fmla="*/ 2208926 w 2452164"/>
              <a:gd name="connsiteY14" fmla="*/ 11138 h 1799406"/>
              <a:gd name="connsiteX0" fmla="*/ 61544 w 2452164"/>
              <a:gd name="connsiteY0" fmla="*/ 1223202 h 1890846"/>
              <a:gd name="connsiteX1" fmla="*/ 0 w 2452164"/>
              <a:gd name="connsiteY1" fmla="*/ 1121898 h 1890846"/>
              <a:gd name="connsiteX2" fmla="*/ 96040 w 2452164"/>
              <a:gd name="connsiteY2" fmla="*/ 1016227 h 1890846"/>
              <a:gd name="connsiteX3" fmla="*/ 790900 w 2452164"/>
              <a:gd name="connsiteY3" fmla="*/ 477151 h 1890846"/>
              <a:gd name="connsiteX4" fmla="*/ 824562 w 2452164"/>
              <a:gd name="connsiteY4" fmla="*/ 459132 h 1890846"/>
              <a:gd name="connsiteX5" fmla="*/ 849552 w 2452164"/>
              <a:gd name="connsiteY5" fmla="*/ 479752 h 1890846"/>
              <a:gd name="connsiteX6" fmla="*/ 1002750 w 2452164"/>
              <a:gd name="connsiteY6" fmla="*/ 526547 h 1890846"/>
              <a:gd name="connsiteX7" fmla="*/ 1276754 w 2452164"/>
              <a:gd name="connsiteY7" fmla="*/ 252544 h 1890846"/>
              <a:gd name="connsiteX8" fmla="*/ 1275614 w 2452164"/>
              <a:gd name="connsiteY8" fmla="*/ 241240 h 1890846"/>
              <a:gd name="connsiteX9" fmla="*/ 1325004 w 2452164"/>
              <a:gd name="connsiteY9" fmla="*/ 219998 h 1890846"/>
              <a:gd name="connsiteX10" fmla="*/ 2208926 w 2452164"/>
              <a:gd name="connsiteY10" fmla="*/ 11138 h 1890846"/>
              <a:gd name="connsiteX11" fmla="*/ 2355394 w 2452164"/>
              <a:gd name="connsiteY11" fmla="*/ 0 h 1890846"/>
              <a:gd name="connsiteX12" fmla="*/ 2393408 w 2452164"/>
              <a:gd name="connsiteY12" fmla="*/ 103861 h 1890846"/>
              <a:gd name="connsiteX13" fmla="*/ 2452164 w 2452164"/>
              <a:gd name="connsiteY13" fmla="*/ 492496 h 1890846"/>
              <a:gd name="connsiteX14" fmla="*/ 1236694 w 2452164"/>
              <a:gd name="connsiteY14" fmla="*/ 1890846 h 1890846"/>
              <a:gd name="connsiteX0" fmla="*/ 61544 w 2452164"/>
              <a:gd name="connsiteY0" fmla="*/ 1223202 h 1223202"/>
              <a:gd name="connsiteX1" fmla="*/ 0 w 2452164"/>
              <a:gd name="connsiteY1" fmla="*/ 1121898 h 1223202"/>
              <a:gd name="connsiteX2" fmla="*/ 96040 w 2452164"/>
              <a:gd name="connsiteY2" fmla="*/ 1016227 h 1223202"/>
              <a:gd name="connsiteX3" fmla="*/ 790900 w 2452164"/>
              <a:gd name="connsiteY3" fmla="*/ 477151 h 1223202"/>
              <a:gd name="connsiteX4" fmla="*/ 824562 w 2452164"/>
              <a:gd name="connsiteY4" fmla="*/ 459132 h 1223202"/>
              <a:gd name="connsiteX5" fmla="*/ 849552 w 2452164"/>
              <a:gd name="connsiteY5" fmla="*/ 479752 h 1223202"/>
              <a:gd name="connsiteX6" fmla="*/ 1002750 w 2452164"/>
              <a:gd name="connsiteY6" fmla="*/ 526547 h 1223202"/>
              <a:gd name="connsiteX7" fmla="*/ 1276754 w 2452164"/>
              <a:gd name="connsiteY7" fmla="*/ 252544 h 1223202"/>
              <a:gd name="connsiteX8" fmla="*/ 1275614 w 2452164"/>
              <a:gd name="connsiteY8" fmla="*/ 241240 h 1223202"/>
              <a:gd name="connsiteX9" fmla="*/ 1325004 w 2452164"/>
              <a:gd name="connsiteY9" fmla="*/ 219998 h 1223202"/>
              <a:gd name="connsiteX10" fmla="*/ 2208926 w 2452164"/>
              <a:gd name="connsiteY10" fmla="*/ 11138 h 1223202"/>
              <a:gd name="connsiteX11" fmla="*/ 2355394 w 2452164"/>
              <a:gd name="connsiteY11" fmla="*/ 0 h 1223202"/>
              <a:gd name="connsiteX12" fmla="*/ 2393408 w 2452164"/>
              <a:gd name="connsiteY12" fmla="*/ 103861 h 1223202"/>
              <a:gd name="connsiteX13" fmla="*/ 2452164 w 2452164"/>
              <a:gd name="connsiteY13" fmla="*/ 492496 h 1223202"/>
              <a:gd name="connsiteX0" fmla="*/ 0 w 2452164"/>
              <a:gd name="connsiteY0" fmla="*/ 1121898 h 1121898"/>
              <a:gd name="connsiteX1" fmla="*/ 96040 w 2452164"/>
              <a:gd name="connsiteY1" fmla="*/ 1016227 h 1121898"/>
              <a:gd name="connsiteX2" fmla="*/ 790900 w 2452164"/>
              <a:gd name="connsiteY2" fmla="*/ 477151 h 1121898"/>
              <a:gd name="connsiteX3" fmla="*/ 824562 w 2452164"/>
              <a:gd name="connsiteY3" fmla="*/ 459132 h 1121898"/>
              <a:gd name="connsiteX4" fmla="*/ 849552 w 2452164"/>
              <a:gd name="connsiteY4" fmla="*/ 479752 h 1121898"/>
              <a:gd name="connsiteX5" fmla="*/ 1002750 w 2452164"/>
              <a:gd name="connsiteY5" fmla="*/ 526547 h 1121898"/>
              <a:gd name="connsiteX6" fmla="*/ 1276754 w 2452164"/>
              <a:gd name="connsiteY6" fmla="*/ 252544 h 1121898"/>
              <a:gd name="connsiteX7" fmla="*/ 1275614 w 2452164"/>
              <a:gd name="connsiteY7" fmla="*/ 241240 h 1121898"/>
              <a:gd name="connsiteX8" fmla="*/ 1325004 w 2452164"/>
              <a:gd name="connsiteY8" fmla="*/ 219998 h 1121898"/>
              <a:gd name="connsiteX9" fmla="*/ 2208926 w 2452164"/>
              <a:gd name="connsiteY9" fmla="*/ 11138 h 1121898"/>
              <a:gd name="connsiteX10" fmla="*/ 2355394 w 2452164"/>
              <a:gd name="connsiteY10" fmla="*/ 0 h 1121898"/>
              <a:gd name="connsiteX11" fmla="*/ 2393408 w 2452164"/>
              <a:gd name="connsiteY11" fmla="*/ 103861 h 1121898"/>
              <a:gd name="connsiteX12" fmla="*/ 2452164 w 2452164"/>
              <a:gd name="connsiteY12" fmla="*/ 492496 h 1121898"/>
              <a:gd name="connsiteX0" fmla="*/ 0 w 2393408"/>
              <a:gd name="connsiteY0" fmla="*/ 1121898 h 1121898"/>
              <a:gd name="connsiteX1" fmla="*/ 96040 w 2393408"/>
              <a:gd name="connsiteY1" fmla="*/ 1016227 h 1121898"/>
              <a:gd name="connsiteX2" fmla="*/ 790900 w 2393408"/>
              <a:gd name="connsiteY2" fmla="*/ 477151 h 1121898"/>
              <a:gd name="connsiteX3" fmla="*/ 824562 w 2393408"/>
              <a:gd name="connsiteY3" fmla="*/ 459132 h 1121898"/>
              <a:gd name="connsiteX4" fmla="*/ 849552 w 2393408"/>
              <a:gd name="connsiteY4" fmla="*/ 479752 h 1121898"/>
              <a:gd name="connsiteX5" fmla="*/ 1002750 w 2393408"/>
              <a:gd name="connsiteY5" fmla="*/ 526547 h 1121898"/>
              <a:gd name="connsiteX6" fmla="*/ 1276754 w 2393408"/>
              <a:gd name="connsiteY6" fmla="*/ 252544 h 1121898"/>
              <a:gd name="connsiteX7" fmla="*/ 1275614 w 2393408"/>
              <a:gd name="connsiteY7" fmla="*/ 241240 h 1121898"/>
              <a:gd name="connsiteX8" fmla="*/ 1325004 w 2393408"/>
              <a:gd name="connsiteY8" fmla="*/ 219998 h 1121898"/>
              <a:gd name="connsiteX9" fmla="*/ 2208926 w 2393408"/>
              <a:gd name="connsiteY9" fmla="*/ 11138 h 1121898"/>
              <a:gd name="connsiteX10" fmla="*/ 2355394 w 2393408"/>
              <a:gd name="connsiteY10" fmla="*/ 0 h 1121898"/>
              <a:gd name="connsiteX11" fmla="*/ 2393408 w 2393408"/>
              <a:gd name="connsiteY11" fmla="*/ 103861 h 1121898"/>
              <a:gd name="connsiteX0" fmla="*/ 0 w 2355394"/>
              <a:gd name="connsiteY0" fmla="*/ 1121898 h 1121898"/>
              <a:gd name="connsiteX1" fmla="*/ 96040 w 2355394"/>
              <a:gd name="connsiteY1" fmla="*/ 1016227 h 1121898"/>
              <a:gd name="connsiteX2" fmla="*/ 790900 w 2355394"/>
              <a:gd name="connsiteY2" fmla="*/ 477151 h 1121898"/>
              <a:gd name="connsiteX3" fmla="*/ 824562 w 2355394"/>
              <a:gd name="connsiteY3" fmla="*/ 459132 h 1121898"/>
              <a:gd name="connsiteX4" fmla="*/ 849552 w 2355394"/>
              <a:gd name="connsiteY4" fmla="*/ 479752 h 1121898"/>
              <a:gd name="connsiteX5" fmla="*/ 1002750 w 2355394"/>
              <a:gd name="connsiteY5" fmla="*/ 526547 h 1121898"/>
              <a:gd name="connsiteX6" fmla="*/ 1276754 w 2355394"/>
              <a:gd name="connsiteY6" fmla="*/ 252544 h 1121898"/>
              <a:gd name="connsiteX7" fmla="*/ 1275614 w 2355394"/>
              <a:gd name="connsiteY7" fmla="*/ 241240 h 1121898"/>
              <a:gd name="connsiteX8" fmla="*/ 1325004 w 2355394"/>
              <a:gd name="connsiteY8" fmla="*/ 219998 h 1121898"/>
              <a:gd name="connsiteX9" fmla="*/ 2208926 w 2355394"/>
              <a:gd name="connsiteY9" fmla="*/ 11138 h 1121898"/>
              <a:gd name="connsiteX10" fmla="*/ 2355394 w 2355394"/>
              <a:gd name="connsiteY10" fmla="*/ 0 h 1121898"/>
              <a:gd name="connsiteX0" fmla="*/ 0 w 2259354"/>
              <a:gd name="connsiteY0" fmla="*/ 1016227 h 1016227"/>
              <a:gd name="connsiteX1" fmla="*/ 694860 w 2259354"/>
              <a:gd name="connsiteY1" fmla="*/ 477151 h 1016227"/>
              <a:gd name="connsiteX2" fmla="*/ 728522 w 2259354"/>
              <a:gd name="connsiteY2" fmla="*/ 459132 h 1016227"/>
              <a:gd name="connsiteX3" fmla="*/ 753512 w 2259354"/>
              <a:gd name="connsiteY3" fmla="*/ 479752 h 1016227"/>
              <a:gd name="connsiteX4" fmla="*/ 906710 w 2259354"/>
              <a:gd name="connsiteY4" fmla="*/ 526547 h 1016227"/>
              <a:gd name="connsiteX5" fmla="*/ 1180714 w 2259354"/>
              <a:gd name="connsiteY5" fmla="*/ 252544 h 1016227"/>
              <a:gd name="connsiteX6" fmla="*/ 1179574 w 2259354"/>
              <a:gd name="connsiteY6" fmla="*/ 241240 h 1016227"/>
              <a:gd name="connsiteX7" fmla="*/ 1228964 w 2259354"/>
              <a:gd name="connsiteY7" fmla="*/ 219998 h 1016227"/>
              <a:gd name="connsiteX8" fmla="*/ 2112886 w 2259354"/>
              <a:gd name="connsiteY8" fmla="*/ 11138 h 1016227"/>
              <a:gd name="connsiteX9" fmla="*/ 2259354 w 2259354"/>
              <a:gd name="connsiteY9" fmla="*/ 0 h 1016227"/>
              <a:gd name="connsiteX0" fmla="*/ 0 w 1564494"/>
              <a:gd name="connsiteY0" fmla="*/ 477151 h 526547"/>
              <a:gd name="connsiteX1" fmla="*/ 33662 w 1564494"/>
              <a:gd name="connsiteY1" fmla="*/ 459132 h 526547"/>
              <a:gd name="connsiteX2" fmla="*/ 58652 w 1564494"/>
              <a:gd name="connsiteY2" fmla="*/ 479752 h 526547"/>
              <a:gd name="connsiteX3" fmla="*/ 211850 w 1564494"/>
              <a:gd name="connsiteY3" fmla="*/ 526547 h 526547"/>
              <a:gd name="connsiteX4" fmla="*/ 485854 w 1564494"/>
              <a:gd name="connsiteY4" fmla="*/ 252544 h 526547"/>
              <a:gd name="connsiteX5" fmla="*/ 484714 w 1564494"/>
              <a:gd name="connsiteY5" fmla="*/ 241240 h 526547"/>
              <a:gd name="connsiteX6" fmla="*/ 534104 w 1564494"/>
              <a:gd name="connsiteY6" fmla="*/ 219998 h 526547"/>
              <a:gd name="connsiteX7" fmla="*/ 1418026 w 1564494"/>
              <a:gd name="connsiteY7" fmla="*/ 11138 h 526547"/>
              <a:gd name="connsiteX8" fmla="*/ 1564494 w 1564494"/>
              <a:gd name="connsiteY8" fmla="*/ 0 h 526547"/>
              <a:gd name="connsiteX0" fmla="*/ 0 w 1530832"/>
              <a:gd name="connsiteY0" fmla="*/ 459132 h 526547"/>
              <a:gd name="connsiteX1" fmla="*/ 24990 w 1530832"/>
              <a:gd name="connsiteY1" fmla="*/ 479752 h 526547"/>
              <a:gd name="connsiteX2" fmla="*/ 178188 w 1530832"/>
              <a:gd name="connsiteY2" fmla="*/ 526547 h 526547"/>
              <a:gd name="connsiteX3" fmla="*/ 452192 w 1530832"/>
              <a:gd name="connsiteY3" fmla="*/ 252544 h 526547"/>
              <a:gd name="connsiteX4" fmla="*/ 451052 w 1530832"/>
              <a:gd name="connsiteY4" fmla="*/ 241240 h 526547"/>
              <a:gd name="connsiteX5" fmla="*/ 500442 w 1530832"/>
              <a:gd name="connsiteY5" fmla="*/ 219998 h 526547"/>
              <a:gd name="connsiteX6" fmla="*/ 1384364 w 1530832"/>
              <a:gd name="connsiteY6" fmla="*/ 11138 h 526547"/>
              <a:gd name="connsiteX7" fmla="*/ 1530832 w 1530832"/>
              <a:gd name="connsiteY7" fmla="*/ 0 h 526547"/>
              <a:gd name="connsiteX0" fmla="*/ 0 w 1505842"/>
              <a:gd name="connsiteY0" fmla="*/ 479752 h 526547"/>
              <a:gd name="connsiteX1" fmla="*/ 153198 w 1505842"/>
              <a:gd name="connsiteY1" fmla="*/ 526547 h 526547"/>
              <a:gd name="connsiteX2" fmla="*/ 427202 w 1505842"/>
              <a:gd name="connsiteY2" fmla="*/ 252544 h 526547"/>
              <a:gd name="connsiteX3" fmla="*/ 426062 w 1505842"/>
              <a:gd name="connsiteY3" fmla="*/ 241240 h 526547"/>
              <a:gd name="connsiteX4" fmla="*/ 475452 w 1505842"/>
              <a:gd name="connsiteY4" fmla="*/ 219998 h 526547"/>
              <a:gd name="connsiteX5" fmla="*/ 1359374 w 1505842"/>
              <a:gd name="connsiteY5" fmla="*/ 11138 h 526547"/>
              <a:gd name="connsiteX6" fmla="*/ 1505842 w 1505842"/>
              <a:gd name="connsiteY6" fmla="*/ 0 h 526547"/>
              <a:gd name="connsiteX0" fmla="*/ 0 w 1352644"/>
              <a:gd name="connsiteY0" fmla="*/ 526547 h 526547"/>
              <a:gd name="connsiteX1" fmla="*/ 274004 w 1352644"/>
              <a:gd name="connsiteY1" fmla="*/ 252544 h 526547"/>
              <a:gd name="connsiteX2" fmla="*/ 272864 w 1352644"/>
              <a:gd name="connsiteY2" fmla="*/ 241240 h 526547"/>
              <a:gd name="connsiteX3" fmla="*/ 322254 w 1352644"/>
              <a:gd name="connsiteY3" fmla="*/ 219998 h 526547"/>
              <a:gd name="connsiteX4" fmla="*/ 1206176 w 1352644"/>
              <a:gd name="connsiteY4" fmla="*/ 11138 h 526547"/>
              <a:gd name="connsiteX5" fmla="*/ 1352644 w 1352644"/>
              <a:gd name="connsiteY5" fmla="*/ 0 h 526547"/>
              <a:gd name="connsiteX0" fmla="*/ 1140 w 1079780"/>
              <a:gd name="connsiteY0" fmla="*/ 252544 h 252544"/>
              <a:gd name="connsiteX1" fmla="*/ 0 w 1079780"/>
              <a:gd name="connsiteY1" fmla="*/ 241240 h 252544"/>
              <a:gd name="connsiteX2" fmla="*/ 49390 w 1079780"/>
              <a:gd name="connsiteY2" fmla="*/ 219998 h 252544"/>
              <a:gd name="connsiteX3" fmla="*/ 933312 w 1079780"/>
              <a:gd name="connsiteY3" fmla="*/ 11138 h 252544"/>
              <a:gd name="connsiteX4" fmla="*/ 1079780 w 1079780"/>
              <a:gd name="connsiteY4" fmla="*/ 0 h 252544"/>
              <a:gd name="connsiteX0" fmla="*/ 0 w 1079780"/>
              <a:gd name="connsiteY0" fmla="*/ 241240 h 241240"/>
              <a:gd name="connsiteX1" fmla="*/ 49390 w 1079780"/>
              <a:gd name="connsiteY1" fmla="*/ 219998 h 241240"/>
              <a:gd name="connsiteX2" fmla="*/ 933312 w 1079780"/>
              <a:gd name="connsiteY2" fmla="*/ 11138 h 241240"/>
              <a:gd name="connsiteX3" fmla="*/ 1079780 w 1079780"/>
              <a:gd name="connsiteY3" fmla="*/ 0 h 241240"/>
              <a:gd name="connsiteX0" fmla="*/ 0 w 933312"/>
              <a:gd name="connsiteY0" fmla="*/ 230102 h 230102"/>
              <a:gd name="connsiteX1" fmla="*/ 49390 w 933312"/>
              <a:gd name="connsiteY1" fmla="*/ 208860 h 230102"/>
              <a:gd name="connsiteX2" fmla="*/ 933312 w 933312"/>
              <a:gd name="connsiteY2" fmla="*/ 0 h 230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312" h="230102">
                <a:moveTo>
                  <a:pt x="0" y="230102"/>
                </a:moveTo>
                <a:lnTo>
                  <a:pt x="49390" y="208860"/>
                </a:lnTo>
                <a:cubicBezTo>
                  <a:pt x="328654" y="102689"/>
                  <a:pt x="625058" y="31305"/>
                  <a:pt x="933312" y="0"/>
                </a:cubicBezTo>
              </a:path>
            </a:pathLst>
          </a:custGeom>
          <a:noFill/>
          <a:ln w="120650" cap="rnd">
            <a:solidFill>
              <a:srgbClr val="41373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DF1F9B4D-BBC8-46F3-9519-7598DFC0481F}"/>
              </a:ext>
            </a:extLst>
          </p:cNvPr>
          <p:cNvSpPr/>
          <p:nvPr/>
        </p:nvSpPr>
        <p:spPr>
          <a:xfrm>
            <a:off x="23274706" y="5151471"/>
            <a:ext cx="152871" cy="551793"/>
          </a:xfrm>
          <a:prstGeom prst="roundRect">
            <a:avLst>
              <a:gd name="adj" fmla="val 50000"/>
            </a:avLst>
          </a:prstGeom>
          <a:solidFill>
            <a:srgbClr val="41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C61411C7-A95A-4527-892D-11AD61A24860}"/>
              </a:ext>
            </a:extLst>
          </p:cNvPr>
          <p:cNvSpPr/>
          <p:nvPr/>
        </p:nvSpPr>
        <p:spPr>
          <a:xfrm>
            <a:off x="22390881" y="5676617"/>
            <a:ext cx="195532" cy="627719"/>
          </a:xfrm>
          <a:prstGeom prst="roundRect">
            <a:avLst>
              <a:gd name="adj" fmla="val 50000"/>
            </a:avLst>
          </a:prstGeom>
          <a:solidFill>
            <a:srgbClr val="41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C4F2DADC-1012-4EA8-A72A-1CC36AD22D2A}"/>
              </a:ext>
            </a:extLst>
          </p:cNvPr>
          <p:cNvSpPr/>
          <p:nvPr/>
        </p:nvSpPr>
        <p:spPr>
          <a:xfrm>
            <a:off x="21844736" y="4563548"/>
            <a:ext cx="1645128" cy="2352014"/>
          </a:xfrm>
          <a:custGeom>
            <a:avLst/>
            <a:gdLst>
              <a:gd name="connsiteX0" fmla="*/ 1208838 w 3084584"/>
              <a:gd name="connsiteY0" fmla="*/ 0 h 3856970"/>
              <a:gd name="connsiteX1" fmla="*/ 1281438 w 3084584"/>
              <a:gd name="connsiteY1" fmla="*/ 11080 h 3856970"/>
              <a:gd name="connsiteX2" fmla="*/ 2024356 w 3084584"/>
              <a:gd name="connsiteY2" fmla="*/ 458815 h 3856970"/>
              <a:gd name="connsiteX3" fmla="*/ 2075284 w 3084584"/>
              <a:gd name="connsiteY3" fmla="*/ 526073 h 3856970"/>
              <a:gd name="connsiteX4" fmla="*/ 2187642 w 3084584"/>
              <a:gd name="connsiteY4" fmla="*/ 521815 h 3856970"/>
              <a:gd name="connsiteX5" fmla="*/ 2383212 w 3084584"/>
              <a:gd name="connsiteY5" fmla="*/ 531691 h 3856970"/>
              <a:gd name="connsiteX6" fmla="*/ 2504748 w 3084584"/>
              <a:gd name="connsiteY6" fmla="*/ 633206 h 3856970"/>
              <a:gd name="connsiteX7" fmla="*/ 3084584 w 3084584"/>
              <a:gd name="connsiteY7" fmla="*/ 1986895 h 3856970"/>
              <a:gd name="connsiteX8" fmla="*/ 1214510 w 3084584"/>
              <a:gd name="connsiteY8" fmla="*/ 3856970 h 3856970"/>
              <a:gd name="connsiteX9" fmla="*/ 24968 w 3084584"/>
              <a:gd name="connsiteY9" fmla="*/ 3429936 h 3856970"/>
              <a:gd name="connsiteX10" fmla="*/ 0 w 3084584"/>
              <a:gd name="connsiteY10" fmla="*/ 3407243 h 3856970"/>
              <a:gd name="connsiteX11" fmla="*/ 67470 w 3084584"/>
              <a:gd name="connsiteY11" fmla="*/ 3144844 h 3856970"/>
              <a:gd name="connsiteX12" fmla="*/ 127792 w 3084584"/>
              <a:gd name="connsiteY12" fmla="*/ 2546458 h 3856970"/>
              <a:gd name="connsiteX13" fmla="*/ 112462 w 3084584"/>
              <a:gd name="connsiteY13" fmla="*/ 2242880 h 3856970"/>
              <a:gd name="connsiteX14" fmla="*/ 69784 w 3084584"/>
              <a:gd name="connsiteY14" fmla="*/ 1963230 h 3856970"/>
              <a:gd name="connsiteX15" fmla="*/ 87954 w 3084584"/>
              <a:gd name="connsiteY15" fmla="*/ 1913582 h 3856970"/>
              <a:gd name="connsiteX16" fmla="*/ 780762 w 3084584"/>
              <a:gd name="connsiteY16" fmla="*/ 1007844 h 3856970"/>
              <a:gd name="connsiteX17" fmla="*/ 811926 w 3084584"/>
              <a:gd name="connsiteY17" fmla="*/ 985116 h 3856970"/>
              <a:gd name="connsiteX18" fmla="*/ 811112 w 3084584"/>
              <a:gd name="connsiteY18" fmla="*/ 983438 h 3856970"/>
              <a:gd name="connsiteX19" fmla="*/ 906658 w 3084584"/>
              <a:gd name="connsiteY19" fmla="*/ 899843 h 3856970"/>
              <a:gd name="connsiteX20" fmla="*/ 1219678 w 3084584"/>
              <a:gd name="connsiteY20" fmla="*/ 144142 h 3856970"/>
              <a:gd name="connsiteX21" fmla="*/ 1214160 w 3084584"/>
              <a:gd name="connsiteY21" fmla="*/ 34871 h 3856970"/>
              <a:gd name="connsiteX0" fmla="*/ 1214510 w 3176024"/>
              <a:gd name="connsiteY0" fmla="*/ 3856970 h 3856970"/>
              <a:gd name="connsiteX1" fmla="*/ 24968 w 3176024"/>
              <a:gd name="connsiteY1" fmla="*/ 3429936 h 3856970"/>
              <a:gd name="connsiteX2" fmla="*/ 0 w 3176024"/>
              <a:gd name="connsiteY2" fmla="*/ 3407243 h 3856970"/>
              <a:gd name="connsiteX3" fmla="*/ 67470 w 3176024"/>
              <a:gd name="connsiteY3" fmla="*/ 3144844 h 3856970"/>
              <a:gd name="connsiteX4" fmla="*/ 127792 w 3176024"/>
              <a:gd name="connsiteY4" fmla="*/ 2546458 h 3856970"/>
              <a:gd name="connsiteX5" fmla="*/ 112462 w 3176024"/>
              <a:gd name="connsiteY5" fmla="*/ 2242880 h 3856970"/>
              <a:gd name="connsiteX6" fmla="*/ 69784 w 3176024"/>
              <a:gd name="connsiteY6" fmla="*/ 1963230 h 3856970"/>
              <a:gd name="connsiteX7" fmla="*/ 87954 w 3176024"/>
              <a:gd name="connsiteY7" fmla="*/ 1913582 h 3856970"/>
              <a:gd name="connsiteX8" fmla="*/ 780762 w 3176024"/>
              <a:gd name="connsiteY8" fmla="*/ 1007844 h 3856970"/>
              <a:gd name="connsiteX9" fmla="*/ 811926 w 3176024"/>
              <a:gd name="connsiteY9" fmla="*/ 985116 h 3856970"/>
              <a:gd name="connsiteX10" fmla="*/ 811112 w 3176024"/>
              <a:gd name="connsiteY10" fmla="*/ 983438 h 3856970"/>
              <a:gd name="connsiteX11" fmla="*/ 906658 w 3176024"/>
              <a:gd name="connsiteY11" fmla="*/ 899843 h 3856970"/>
              <a:gd name="connsiteX12" fmla="*/ 1219678 w 3176024"/>
              <a:gd name="connsiteY12" fmla="*/ 144142 h 3856970"/>
              <a:gd name="connsiteX13" fmla="*/ 1214160 w 3176024"/>
              <a:gd name="connsiteY13" fmla="*/ 34871 h 3856970"/>
              <a:gd name="connsiteX14" fmla="*/ 1208838 w 3176024"/>
              <a:gd name="connsiteY14" fmla="*/ 0 h 3856970"/>
              <a:gd name="connsiteX15" fmla="*/ 1281438 w 3176024"/>
              <a:gd name="connsiteY15" fmla="*/ 11080 h 3856970"/>
              <a:gd name="connsiteX16" fmla="*/ 2024356 w 3176024"/>
              <a:gd name="connsiteY16" fmla="*/ 458815 h 3856970"/>
              <a:gd name="connsiteX17" fmla="*/ 2075284 w 3176024"/>
              <a:gd name="connsiteY17" fmla="*/ 526073 h 3856970"/>
              <a:gd name="connsiteX18" fmla="*/ 2187642 w 3176024"/>
              <a:gd name="connsiteY18" fmla="*/ 521815 h 3856970"/>
              <a:gd name="connsiteX19" fmla="*/ 2383212 w 3176024"/>
              <a:gd name="connsiteY19" fmla="*/ 531691 h 3856970"/>
              <a:gd name="connsiteX20" fmla="*/ 2504748 w 3176024"/>
              <a:gd name="connsiteY20" fmla="*/ 633206 h 3856970"/>
              <a:gd name="connsiteX21" fmla="*/ 3176024 w 3176024"/>
              <a:gd name="connsiteY21" fmla="*/ 2078335 h 3856970"/>
              <a:gd name="connsiteX0" fmla="*/ 1214510 w 2504748"/>
              <a:gd name="connsiteY0" fmla="*/ 3856970 h 3856970"/>
              <a:gd name="connsiteX1" fmla="*/ 24968 w 2504748"/>
              <a:gd name="connsiteY1" fmla="*/ 3429936 h 3856970"/>
              <a:gd name="connsiteX2" fmla="*/ 0 w 2504748"/>
              <a:gd name="connsiteY2" fmla="*/ 3407243 h 3856970"/>
              <a:gd name="connsiteX3" fmla="*/ 67470 w 2504748"/>
              <a:gd name="connsiteY3" fmla="*/ 3144844 h 3856970"/>
              <a:gd name="connsiteX4" fmla="*/ 127792 w 2504748"/>
              <a:gd name="connsiteY4" fmla="*/ 2546458 h 3856970"/>
              <a:gd name="connsiteX5" fmla="*/ 112462 w 2504748"/>
              <a:gd name="connsiteY5" fmla="*/ 2242880 h 3856970"/>
              <a:gd name="connsiteX6" fmla="*/ 69784 w 2504748"/>
              <a:gd name="connsiteY6" fmla="*/ 1963230 h 3856970"/>
              <a:gd name="connsiteX7" fmla="*/ 87954 w 2504748"/>
              <a:gd name="connsiteY7" fmla="*/ 1913582 h 3856970"/>
              <a:gd name="connsiteX8" fmla="*/ 780762 w 2504748"/>
              <a:gd name="connsiteY8" fmla="*/ 1007844 h 3856970"/>
              <a:gd name="connsiteX9" fmla="*/ 811926 w 2504748"/>
              <a:gd name="connsiteY9" fmla="*/ 985116 h 3856970"/>
              <a:gd name="connsiteX10" fmla="*/ 811112 w 2504748"/>
              <a:gd name="connsiteY10" fmla="*/ 983438 h 3856970"/>
              <a:gd name="connsiteX11" fmla="*/ 906658 w 2504748"/>
              <a:gd name="connsiteY11" fmla="*/ 899843 h 3856970"/>
              <a:gd name="connsiteX12" fmla="*/ 1219678 w 2504748"/>
              <a:gd name="connsiteY12" fmla="*/ 144142 h 3856970"/>
              <a:gd name="connsiteX13" fmla="*/ 1214160 w 2504748"/>
              <a:gd name="connsiteY13" fmla="*/ 34871 h 3856970"/>
              <a:gd name="connsiteX14" fmla="*/ 1208838 w 2504748"/>
              <a:gd name="connsiteY14" fmla="*/ 0 h 3856970"/>
              <a:gd name="connsiteX15" fmla="*/ 1281438 w 2504748"/>
              <a:gd name="connsiteY15" fmla="*/ 11080 h 3856970"/>
              <a:gd name="connsiteX16" fmla="*/ 2024356 w 2504748"/>
              <a:gd name="connsiteY16" fmla="*/ 458815 h 3856970"/>
              <a:gd name="connsiteX17" fmla="*/ 2075284 w 2504748"/>
              <a:gd name="connsiteY17" fmla="*/ 526073 h 3856970"/>
              <a:gd name="connsiteX18" fmla="*/ 2187642 w 2504748"/>
              <a:gd name="connsiteY18" fmla="*/ 521815 h 3856970"/>
              <a:gd name="connsiteX19" fmla="*/ 2383212 w 2504748"/>
              <a:gd name="connsiteY19" fmla="*/ 531691 h 3856970"/>
              <a:gd name="connsiteX20" fmla="*/ 2504748 w 2504748"/>
              <a:gd name="connsiteY20" fmla="*/ 633206 h 3856970"/>
              <a:gd name="connsiteX0" fmla="*/ 24968 w 2504748"/>
              <a:gd name="connsiteY0" fmla="*/ 3429936 h 3429936"/>
              <a:gd name="connsiteX1" fmla="*/ 0 w 2504748"/>
              <a:gd name="connsiteY1" fmla="*/ 3407243 h 3429936"/>
              <a:gd name="connsiteX2" fmla="*/ 67470 w 2504748"/>
              <a:gd name="connsiteY2" fmla="*/ 3144844 h 3429936"/>
              <a:gd name="connsiteX3" fmla="*/ 127792 w 2504748"/>
              <a:gd name="connsiteY3" fmla="*/ 2546458 h 3429936"/>
              <a:gd name="connsiteX4" fmla="*/ 112462 w 2504748"/>
              <a:gd name="connsiteY4" fmla="*/ 2242880 h 3429936"/>
              <a:gd name="connsiteX5" fmla="*/ 69784 w 2504748"/>
              <a:gd name="connsiteY5" fmla="*/ 1963230 h 3429936"/>
              <a:gd name="connsiteX6" fmla="*/ 87954 w 2504748"/>
              <a:gd name="connsiteY6" fmla="*/ 1913582 h 3429936"/>
              <a:gd name="connsiteX7" fmla="*/ 780762 w 2504748"/>
              <a:gd name="connsiteY7" fmla="*/ 1007844 h 3429936"/>
              <a:gd name="connsiteX8" fmla="*/ 811926 w 2504748"/>
              <a:gd name="connsiteY8" fmla="*/ 985116 h 3429936"/>
              <a:gd name="connsiteX9" fmla="*/ 811112 w 2504748"/>
              <a:gd name="connsiteY9" fmla="*/ 983438 h 3429936"/>
              <a:gd name="connsiteX10" fmla="*/ 906658 w 2504748"/>
              <a:gd name="connsiteY10" fmla="*/ 899843 h 3429936"/>
              <a:gd name="connsiteX11" fmla="*/ 1219678 w 2504748"/>
              <a:gd name="connsiteY11" fmla="*/ 144142 h 3429936"/>
              <a:gd name="connsiteX12" fmla="*/ 1214160 w 2504748"/>
              <a:gd name="connsiteY12" fmla="*/ 34871 h 3429936"/>
              <a:gd name="connsiteX13" fmla="*/ 1208838 w 2504748"/>
              <a:gd name="connsiteY13" fmla="*/ 0 h 3429936"/>
              <a:gd name="connsiteX14" fmla="*/ 1281438 w 2504748"/>
              <a:gd name="connsiteY14" fmla="*/ 11080 h 3429936"/>
              <a:gd name="connsiteX15" fmla="*/ 2024356 w 2504748"/>
              <a:gd name="connsiteY15" fmla="*/ 458815 h 3429936"/>
              <a:gd name="connsiteX16" fmla="*/ 2075284 w 2504748"/>
              <a:gd name="connsiteY16" fmla="*/ 526073 h 3429936"/>
              <a:gd name="connsiteX17" fmla="*/ 2187642 w 2504748"/>
              <a:gd name="connsiteY17" fmla="*/ 521815 h 3429936"/>
              <a:gd name="connsiteX18" fmla="*/ 2383212 w 2504748"/>
              <a:gd name="connsiteY18" fmla="*/ 531691 h 3429936"/>
              <a:gd name="connsiteX19" fmla="*/ 2504748 w 2504748"/>
              <a:gd name="connsiteY19" fmla="*/ 633206 h 3429936"/>
              <a:gd name="connsiteX0" fmla="*/ 0 w 2504748"/>
              <a:gd name="connsiteY0" fmla="*/ 3407243 h 3407243"/>
              <a:gd name="connsiteX1" fmla="*/ 67470 w 2504748"/>
              <a:gd name="connsiteY1" fmla="*/ 3144844 h 3407243"/>
              <a:gd name="connsiteX2" fmla="*/ 127792 w 2504748"/>
              <a:gd name="connsiteY2" fmla="*/ 2546458 h 3407243"/>
              <a:gd name="connsiteX3" fmla="*/ 112462 w 2504748"/>
              <a:gd name="connsiteY3" fmla="*/ 2242880 h 3407243"/>
              <a:gd name="connsiteX4" fmla="*/ 69784 w 2504748"/>
              <a:gd name="connsiteY4" fmla="*/ 1963230 h 3407243"/>
              <a:gd name="connsiteX5" fmla="*/ 87954 w 2504748"/>
              <a:gd name="connsiteY5" fmla="*/ 1913582 h 3407243"/>
              <a:gd name="connsiteX6" fmla="*/ 780762 w 2504748"/>
              <a:gd name="connsiteY6" fmla="*/ 1007844 h 3407243"/>
              <a:gd name="connsiteX7" fmla="*/ 811926 w 2504748"/>
              <a:gd name="connsiteY7" fmla="*/ 985116 h 3407243"/>
              <a:gd name="connsiteX8" fmla="*/ 811112 w 2504748"/>
              <a:gd name="connsiteY8" fmla="*/ 983438 h 3407243"/>
              <a:gd name="connsiteX9" fmla="*/ 906658 w 2504748"/>
              <a:gd name="connsiteY9" fmla="*/ 899843 h 3407243"/>
              <a:gd name="connsiteX10" fmla="*/ 1219678 w 2504748"/>
              <a:gd name="connsiteY10" fmla="*/ 144142 h 3407243"/>
              <a:gd name="connsiteX11" fmla="*/ 1214160 w 2504748"/>
              <a:gd name="connsiteY11" fmla="*/ 34871 h 3407243"/>
              <a:gd name="connsiteX12" fmla="*/ 1208838 w 2504748"/>
              <a:gd name="connsiteY12" fmla="*/ 0 h 3407243"/>
              <a:gd name="connsiteX13" fmla="*/ 1281438 w 2504748"/>
              <a:gd name="connsiteY13" fmla="*/ 11080 h 3407243"/>
              <a:gd name="connsiteX14" fmla="*/ 2024356 w 2504748"/>
              <a:gd name="connsiteY14" fmla="*/ 458815 h 3407243"/>
              <a:gd name="connsiteX15" fmla="*/ 2075284 w 2504748"/>
              <a:gd name="connsiteY15" fmla="*/ 526073 h 3407243"/>
              <a:gd name="connsiteX16" fmla="*/ 2187642 w 2504748"/>
              <a:gd name="connsiteY16" fmla="*/ 521815 h 3407243"/>
              <a:gd name="connsiteX17" fmla="*/ 2383212 w 2504748"/>
              <a:gd name="connsiteY17" fmla="*/ 531691 h 3407243"/>
              <a:gd name="connsiteX18" fmla="*/ 2504748 w 2504748"/>
              <a:gd name="connsiteY18" fmla="*/ 633206 h 3407243"/>
              <a:gd name="connsiteX0" fmla="*/ 0 w 2383212"/>
              <a:gd name="connsiteY0" fmla="*/ 3407243 h 3407243"/>
              <a:gd name="connsiteX1" fmla="*/ 67470 w 2383212"/>
              <a:gd name="connsiteY1" fmla="*/ 3144844 h 3407243"/>
              <a:gd name="connsiteX2" fmla="*/ 127792 w 2383212"/>
              <a:gd name="connsiteY2" fmla="*/ 2546458 h 3407243"/>
              <a:gd name="connsiteX3" fmla="*/ 112462 w 2383212"/>
              <a:gd name="connsiteY3" fmla="*/ 2242880 h 3407243"/>
              <a:gd name="connsiteX4" fmla="*/ 69784 w 2383212"/>
              <a:gd name="connsiteY4" fmla="*/ 1963230 h 3407243"/>
              <a:gd name="connsiteX5" fmla="*/ 87954 w 2383212"/>
              <a:gd name="connsiteY5" fmla="*/ 1913582 h 3407243"/>
              <a:gd name="connsiteX6" fmla="*/ 780762 w 2383212"/>
              <a:gd name="connsiteY6" fmla="*/ 1007844 h 3407243"/>
              <a:gd name="connsiteX7" fmla="*/ 811926 w 2383212"/>
              <a:gd name="connsiteY7" fmla="*/ 985116 h 3407243"/>
              <a:gd name="connsiteX8" fmla="*/ 811112 w 2383212"/>
              <a:gd name="connsiteY8" fmla="*/ 983438 h 3407243"/>
              <a:gd name="connsiteX9" fmla="*/ 906658 w 2383212"/>
              <a:gd name="connsiteY9" fmla="*/ 899843 h 3407243"/>
              <a:gd name="connsiteX10" fmla="*/ 1219678 w 2383212"/>
              <a:gd name="connsiteY10" fmla="*/ 144142 h 3407243"/>
              <a:gd name="connsiteX11" fmla="*/ 1214160 w 2383212"/>
              <a:gd name="connsiteY11" fmla="*/ 34871 h 3407243"/>
              <a:gd name="connsiteX12" fmla="*/ 1208838 w 2383212"/>
              <a:gd name="connsiteY12" fmla="*/ 0 h 3407243"/>
              <a:gd name="connsiteX13" fmla="*/ 1281438 w 2383212"/>
              <a:gd name="connsiteY13" fmla="*/ 11080 h 3407243"/>
              <a:gd name="connsiteX14" fmla="*/ 2024356 w 2383212"/>
              <a:gd name="connsiteY14" fmla="*/ 458815 h 3407243"/>
              <a:gd name="connsiteX15" fmla="*/ 2075284 w 2383212"/>
              <a:gd name="connsiteY15" fmla="*/ 526073 h 3407243"/>
              <a:gd name="connsiteX16" fmla="*/ 2187642 w 2383212"/>
              <a:gd name="connsiteY16" fmla="*/ 521815 h 3407243"/>
              <a:gd name="connsiteX17" fmla="*/ 2383212 w 2383212"/>
              <a:gd name="connsiteY17" fmla="*/ 531691 h 3407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83212" h="3407243">
                <a:moveTo>
                  <a:pt x="0" y="3407243"/>
                </a:moveTo>
                <a:lnTo>
                  <a:pt x="67470" y="3144844"/>
                </a:lnTo>
                <a:cubicBezTo>
                  <a:pt x="107022" y="2951560"/>
                  <a:pt x="127792" y="2751435"/>
                  <a:pt x="127792" y="2546458"/>
                </a:cubicBezTo>
                <a:cubicBezTo>
                  <a:pt x="127792" y="2443970"/>
                  <a:pt x="122600" y="2342694"/>
                  <a:pt x="112462" y="2242880"/>
                </a:cubicBezTo>
                <a:lnTo>
                  <a:pt x="69784" y="1963230"/>
                </a:lnTo>
                <a:lnTo>
                  <a:pt x="87954" y="1913582"/>
                </a:lnTo>
                <a:cubicBezTo>
                  <a:pt x="239302" y="1555758"/>
                  <a:pt x="479446" y="1244637"/>
                  <a:pt x="780762" y="1007844"/>
                </a:cubicBezTo>
                <a:lnTo>
                  <a:pt x="811926" y="985116"/>
                </a:lnTo>
                <a:lnTo>
                  <a:pt x="811112" y="983438"/>
                </a:lnTo>
                <a:cubicBezTo>
                  <a:pt x="842962" y="957161"/>
                  <a:pt x="874810" y="926120"/>
                  <a:pt x="906658" y="899843"/>
                </a:cubicBezTo>
                <a:cubicBezTo>
                  <a:pt x="1100058" y="706442"/>
                  <a:pt x="1219678" y="439262"/>
                  <a:pt x="1219678" y="144142"/>
                </a:cubicBezTo>
                <a:cubicBezTo>
                  <a:pt x="1219678" y="107252"/>
                  <a:pt x="1217808" y="70799"/>
                  <a:pt x="1214160" y="34871"/>
                </a:cubicBezTo>
                <a:lnTo>
                  <a:pt x="1208838" y="0"/>
                </a:lnTo>
                <a:lnTo>
                  <a:pt x="1281438" y="11080"/>
                </a:lnTo>
                <a:cubicBezTo>
                  <a:pt x="1578340" y="71835"/>
                  <a:pt x="1838462" y="233562"/>
                  <a:pt x="2024356" y="458815"/>
                </a:cubicBezTo>
                <a:lnTo>
                  <a:pt x="2075284" y="526073"/>
                </a:lnTo>
                <a:lnTo>
                  <a:pt x="2187642" y="521815"/>
                </a:lnTo>
                <a:lnTo>
                  <a:pt x="2383212" y="531691"/>
                </a:lnTo>
              </a:path>
            </a:pathLst>
          </a:custGeom>
          <a:noFill/>
          <a:ln w="152400" cap="rnd">
            <a:solidFill>
              <a:srgbClr val="02489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E1B3436D-0747-4911-AB72-B8C97B4C188B}"/>
              </a:ext>
            </a:extLst>
          </p:cNvPr>
          <p:cNvSpPr/>
          <p:nvPr/>
        </p:nvSpPr>
        <p:spPr>
          <a:xfrm>
            <a:off x="22989938" y="6253184"/>
            <a:ext cx="396243" cy="349741"/>
          </a:xfrm>
          <a:custGeom>
            <a:avLst/>
            <a:gdLst>
              <a:gd name="connsiteX0" fmla="*/ 574016 w 574016"/>
              <a:gd name="connsiteY0" fmla="*/ 0 h 749690"/>
              <a:gd name="connsiteX1" fmla="*/ 571226 w 574016"/>
              <a:gd name="connsiteY1" fmla="*/ 55246 h 749690"/>
              <a:gd name="connsiteX2" fmla="*/ 442402 w 574016"/>
              <a:gd name="connsiteY2" fmla="*/ 428104 h 749690"/>
              <a:gd name="connsiteX3" fmla="*/ 386286 w 574016"/>
              <a:gd name="connsiteY3" fmla="*/ 506652 h 749690"/>
              <a:gd name="connsiteX4" fmla="*/ 380888 w 574016"/>
              <a:gd name="connsiteY4" fmla="*/ 506107 h 749690"/>
              <a:gd name="connsiteX5" fmla="*/ 305968 w 574016"/>
              <a:gd name="connsiteY5" fmla="*/ 482851 h 749690"/>
              <a:gd name="connsiteX6" fmla="*/ 274618 w 574016"/>
              <a:gd name="connsiteY6" fmla="*/ 465835 h 749690"/>
              <a:gd name="connsiteX7" fmla="*/ 268004 w 574016"/>
              <a:gd name="connsiteY7" fmla="*/ 471291 h 749690"/>
              <a:gd name="connsiteX8" fmla="*/ 159214 w 574016"/>
              <a:gd name="connsiteY8" fmla="*/ 673073 h 749690"/>
              <a:gd name="connsiteX9" fmla="*/ 155828 w 574016"/>
              <a:gd name="connsiteY9" fmla="*/ 706667 h 749690"/>
              <a:gd name="connsiteX10" fmla="*/ 70486 w 574016"/>
              <a:gd name="connsiteY10" fmla="*/ 749690 h 749690"/>
              <a:gd name="connsiteX11" fmla="*/ 69052 w 574016"/>
              <a:gd name="connsiteY11" fmla="*/ 726956 h 749690"/>
              <a:gd name="connsiteX12" fmla="*/ 6006 w 574016"/>
              <a:gd name="connsiteY12" fmla="*/ 480942 h 749690"/>
              <a:gd name="connsiteX13" fmla="*/ 0 w 574016"/>
              <a:gd name="connsiteY13" fmla="*/ 468073 h 749690"/>
              <a:gd name="connsiteX14" fmla="*/ 148624 w 574016"/>
              <a:gd name="connsiteY14" fmla="*/ 386187 h 749690"/>
              <a:gd name="connsiteX15" fmla="*/ 544934 w 574016"/>
              <a:gd name="connsiteY15" fmla="*/ 38892 h 749690"/>
              <a:gd name="connsiteX0" fmla="*/ 574016 w 574016"/>
              <a:gd name="connsiteY0" fmla="*/ 0 h 749690"/>
              <a:gd name="connsiteX1" fmla="*/ 571226 w 574016"/>
              <a:gd name="connsiteY1" fmla="*/ 55246 h 749690"/>
              <a:gd name="connsiteX2" fmla="*/ 442402 w 574016"/>
              <a:gd name="connsiteY2" fmla="*/ 428104 h 749690"/>
              <a:gd name="connsiteX3" fmla="*/ 386286 w 574016"/>
              <a:gd name="connsiteY3" fmla="*/ 506652 h 749690"/>
              <a:gd name="connsiteX4" fmla="*/ 380888 w 574016"/>
              <a:gd name="connsiteY4" fmla="*/ 506107 h 749690"/>
              <a:gd name="connsiteX5" fmla="*/ 305968 w 574016"/>
              <a:gd name="connsiteY5" fmla="*/ 482851 h 749690"/>
              <a:gd name="connsiteX6" fmla="*/ 274618 w 574016"/>
              <a:gd name="connsiteY6" fmla="*/ 465835 h 749690"/>
              <a:gd name="connsiteX7" fmla="*/ 268004 w 574016"/>
              <a:gd name="connsiteY7" fmla="*/ 471291 h 749690"/>
              <a:gd name="connsiteX8" fmla="*/ 159214 w 574016"/>
              <a:gd name="connsiteY8" fmla="*/ 673073 h 749690"/>
              <a:gd name="connsiteX9" fmla="*/ 155828 w 574016"/>
              <a:gd name="connsiteY9" fmla="*/ 706667 h 749690"/>
              <a:gd name="connsiteX10" fmla="*/ 70486 w 574016"/>
              <a:gd name="connsiteY10" fmla="*/ 749690 h 749690"/>
              <a:gd name="connsiteX11" fmla="*/ 6006 w 574016"/>
              <a:gd name="connsiteY11" fmla="*/ 480942 h 749690"/>
              <a:gd name="connsiteX12" fmla="*/ 0 w 574016"/>
              <a:gd name="connsiteY12" fmla="*/ 468073 h 749690"/>
              <a:gd name="connsiteX13" fmla="*/ 148624 w 574016"/>
              <a:gd name="connsiteY13" fmla="*/ 386187 h 749690"/>
              <a:gd name="connsiteX14" fmla="*/ 544934 w 574016"/>
              <a:gd name="connsiteY14" fmla="*/ 38892 h 749690"/>
              <a:gd name="connsiteX15" fmla="*/ 574016 w 574016"/>
              <a:gd name="connsiteY15" fmla="*/ 0 h 749690"/>
              <a:gd name="connsiteX0" fmla="*/ 6006 w 574016"/>
              <a:gd name="connsiteY0" fmla="*/ 480942 h 841130"/>
              <a:gd name="connsiteX1" fmla="*/ 0 w 574016"/>
              <a:gd name="connsiteY1" fmla="*/ 468073 h 841130"/>
              <a:gd name="connsiteX2" fmla="*/ 148624 w 574016"/>
              <a:gd name="connsiteY2" fmla="*/ 386187 h 841130"/>
              <a:gd name="connsiteX3" fmla="*/ 544934 w 574016"/>
              <a:gd name="connsiteY3" fmla="*/ 38892 h 841130"/>
              <a:gd name="connsiteX4" fmla="*/ 574016 w 574016"/>
              <a:gd name="connsiteY4" fmla="*/ 0 h 841130"/>
              <a:gd name="connsiteX5" fmla="*/ 571226 w 574016"/>
              <a:gd name="connsiteY5" fmla="*/ 55246 h 841130"/>
              <a:gd name="connsiteX6" fmla="*/ 442402 w 574016"/>
              <a:gd name="connsiteY6" fmla="*/ 428104 h 841130"/>
              <a:gd name="connsiteX7" fmla="*/ 386286 w 574016"/>
              <a:gd name="connsiteY7" fmla="*/ 506652 h 841130"/>
              <a:gd name="connsiteX8" fmla="*/ 380888 w 574016"/>
              <a:gd name="connsiteY8" fmla="*/ 506107 h 841130"/>
              <a:gd name="connsiteX9" fmla="*/ 305968 w 574016"/>
              <a:gd name="connsiteY9" fmla="*/ 482851 h 841130"/>
              <a:gd name="connsiteX10" fmla="*/ 274618 w 574016"/>
              <a:gd name="connsiteY10" fmla="*/ 465835 h 841130"/>
              <a:gd name="connsiteX11" fmla="*/ 268004 w 574016"/>
              <a:gd name="connsiteY11" fmla="*/ 471291 h 841130"/>
              <a:gd name="connsiteX12" fmla="*/ 159214 w 574016"/>
              <a:gd name="connsiteY12" fmla="*/ 673073 h 841130"/>
              <a:gd name="connsiteX13" fmla="*/ 155828 w 574016"/>
              <a:gd name="connsiteY13" fmla="*/ 706667 h 841130"/>
              <a:gd name="connsiteX14" fmla="*/ 161926 w 574016"/>
              <a:gd name="connsiteY14" fmla="*/ 841130 h 841130"/>
              <a:gd name="connsiteX0" fmla="*/ 0 w 574016"/>
              <a:gd name="connsiteY0" fmla="*/ 468073 h 841130"/>
              <a:gd name="connsiteX1" fmla="*/ 148624 w 574016"/>
              <a:gd name="connsiteY1" fmla="*/ 386187 h 841130"/>
              <a:gd name="connsiteX2" fmla="*/ 544934 w 574016"/>
              <a:gd name="connsiteY2" fmla="*/ 38892 h 841130"/>
              <a:gd name="connsiteX3" fmla="*/ 574016 w 574016"/>
              <a:gd name="connsiteY3" fmla="*/ 0 h 841130"/>
              <a:gd name="connsiteX4" fmla="*/ 571226 w 574016"/>
              <a:gd name="connsiteY4" fmla="*/ 55246 h 841130"/>
              <a:gd name="connsiteX5" fmla="*/ 442402 w 574016"/>
              <a:gd name="connsiteY5" fmla="*/ 428104 h 841130"/>
              <a:gd name="connsiteX6" fmla="*/ 386286 w 574016"/>
              <a:gd name="connsiteY6" fmla="*/ 506652 h 841130"/>
              <a:gd name="connsiteX7" fmla="*/ 380888 w 574016"/>
              <a:gd name="connsiteY7" fmla="*/ 506107 h 841130"/>
              <a:gd name="connsiteX8" fmla="*/ 305968 w 574016"/>
              <a:gd name="connsiteY8" fmla="*/ 482851 h 841130"/>
              <a:gd name="connsiteX9" fmla="*/ 274618 w 574016"/>
              <a:gd name="connsiteY9" fmla="*/ 465835 h 841130"/>
              <a:gd name="connsiteX10" fmla="*/ 268004 w 574016"/>
              <a:gd name="connsiteY10" fmla="*/ 471291 h 841130"/>
              <a:gd name="connsiteX11" fmla="*/ 159214 w 574016"/>
              <a:gd name="connsiteY11" fmla="*/ 673073 h 841130"/>
              <a:gd name="connsiteX12" fmla="*/ 155828 w 574016"/>
              <a:gd name="connsiteY12" fmla="*/ 706667 h 841130"/>
              <a:gd name="connsiteX13" fmla="*/ 161926 w 574016"/>
              <a:gd name="connsiteY13" fmla="*/ 841130 h 841130"/>
              <a:gd name="connsiteX0" fmla="*/ 0 w 574016"/>
              <a:gd name="connsiteY0" fmla="*/ 468073 h 706667"/>
              <a:gd name="connsiteX1" fmla="*/ 148624 w 574016"/>
              <a:gd name="connsiteY1" fmla="*/ 386187 h 706667"/>
              <a:gd name="connsiteX2" fmla="*/ 544934 w 574016"/>
              <a:gd name="connsiteY2" fmla="*/ 38892 h 706667"/>
              <a:gd name="connsiteX3" fmla="*/ 574016 w 574016"/>
              <a:gd name="connsiteY3" fmla="*/ 0 h 706667"/>
              <a:gd name="connsiteX4" fmla="*/ 571226 w 574016"/>
              <a:gd name="connsiteY4" fmla="*/ 55246 h 706667"/>
              <a:gd name="connsiteX5" fmla="*/ 442402 w 574016"/>
              <a:gd name="connsiteY5" fmla="*/ 428104 h 706667"/>
              <a:gd name="connsiteX6" fmla="*/ 386286 w 574016"/>
              <a:gd name="connsiteY6" fmla="*/ 506652 h 706667"/>
              <a:gd name="connsiteX7" fmla="*/ 380888 w 574016"/>
              <a:gd name="connsiteY7" fmla="*/ 506107 h 706667"/>
              <a:gd name="connsiteX8" fmla="*/ 305968 w 574016"/>
              <a:gd name="connsiteY8" fmla="*/ 482851 h 706667"/>
              <a:gd name="connsiteX9" fmla="*/ 274618 w 574016"/>
              <a:gd name="connsiteY9" fmla="*/ 465835 h 706667"/>
              <a:gd name="connsiteX10" fmla="*/ 268004 w 574016"/>
              <a:gd name="connsiteY10" fmla="*/ 471291 h 706667"/>
              <a:gd name="connsiteX11" fmla="*/ 159214 w 574016"/>
              <a:gd name="connsiteY11" fmla="*/ 673073 h 706667"/>
              <a:gd name="connsiteX12" fmla="*/ 155828 w 574016"/>
              <a:gd name="connsiteY12" fmla="*/ 706667 h 706667"/>
              <a:gd name="connsiteX0" fmla="*/ 0 w 574016"/>
              <a:gd name="connsiteY0" fmla="*/ 468073 h 673073"/>
              <a:gd name="connsiteX1" fmla="*/ 148624 w 574016"/>
              <a:gd name="connsiteY1" fmla="*/ 386187 h 673073"/>
              <a:gd name="connsiteX2" fmla="*/ 544934 w 574016"/>
              <a:gd name="connsiteY2" fmla="*/ 38892 h 673073"/>
              <a:gd name="connsiteX3" fmla="*/ 574016 w 574016"/>
              <a:gd name="connsiteY3" fmla="*/ 0 h 673073"/>
              <a:gd name="connsiteX4" fmla="*/ 571226 w 574016"/>
              <a:gd name="connsiteY4" fmla="*/ 55246 h 673073"/>
              <a:gd name="connsiteX5" fmla="*/ 442402 w 574016"/>
              <a:gd name="connsiteY5" fmla="*/ 428104 h 673073"/>
              <a:gd name="connsiteX6" fmla="*/ 386286 w 574016"/>
              <a:gd name="connsiteY6" fmla="*/ 506652 h 673073"/>
              <a:gd name="connsiteX7" fmla="*/ 380888 w 574016"/>
              <a:gd name="connsiteY7" fmla="*/ 506107 h 673073"/>
              <a:gd name="connsiteX8" fmla="*/ 305968 w 574016"/>
              <a:gd name="connsiteY8" fmla="*/ 482851 h 673073"/>
              <a:gd name="connsiteX9" fmla="*/ 274618 w 574016"/>
              <a:gd name="connsiteY9" fmla="*/ 465835 h 673073"/>
              <a:gd name="connsiteX10" fmla="*/ 268004 w 574016"/>
              <a:gd name="connsiteY10" fmla="*/ 471291 h 673073"/>
              <a:gd name="connsiteX11" fmla="*/ 159214 w 574016"/>
              <a:gd name="connsiteY11" fmla="*/ 673073 h 673073"/>
              <a:gd name="connsiteX0" fmla="*/ 0 w 574016"/>
              <a:gd name="connsiteY0" fmla="*/ 468073 h 506652"/>
              <a:gd name="connsiteX1" fmla="*/ 148624 w 574016"/>
              <a:gd name="connsiteY1" fmla="*/ 386187 h 506652"/>
              <a:gd name="connsiteX2" fmla="*/ 544934 w 574016"/>
              <a:gd name="connsiteY2" fmla="*/ 38892 h 506652"/>
              <a:gd name="connsiteX3" fmla="*/ 574016 w 574016"/>
              <a:gd name="connsiteY3" fmla="*/ 0 h 506652"/>
              <a:gd name="connsiteX4" fmla="*/ 571226 w 574016"/>
              <a:gd name="connsiteY4" fmla="*/ 55246 h 506652"/>
              <a:gd name="connsiteX5" fmla="*/ 442402 w 574016"/>
              <a:gd name="connsiteY5" fmla="*/ 428104 h 506652"/>
              <a:gd name="connsiteX6" fmla="*/ 386286 w 574016"/>
              <a:gd name="connsiteY6" fmla="*/ 506652 h 506652"/>
              <a:gd name="connsiteX7" fmla="*/ 380888 w 574016"/>
              <a:gd name="connsiteY7" fmla="*/ 506107 h 506652"/>
              <a:gd name="connsiteX8" fmla="*/ 305968 w 574016"/>
              <a:gd name="connsiteY8" fmla="*/ 482851 h 506652"/>
              <a:gd name="connsiteX9" fmla="*/ 274618 w 574016"/>
              <a:gd name="connsiteY9" fmla="*/ 465835 h 506652"/>
              <a:gd name="connsiteX10" fmla="*/ 268004 w 574016"/>
              <a:gd name="connsiteY10" fmla="*/ 471291 h 506652"/>
              <a:gd name="connsiteX0" fmla="*/ 0 w 574016"/>
              <a:gd name="connsiteY0" fmla="*/ 468073 h 506652"/>
              <a:gd name="connsiteX1" fmla="*/ 148624 w 574016"/>
              <a:gd name="connsiteY1" fmla="*/ 386187 h 506652"/>
              <a:gd name="connsiteX2" fmla="*/ 544934 w 574016"/>
              <a:gd name="connsiteY2" fmla="*/ 38892 h 506652"/>
              <a:gd name="connsiteX3" fmla="*/ 574016 w 574016"/>
              <a:gd name="connsiteY3" fmla="*/ 0 h 506652"/>
              <a:gd name="connsiteX4" fmla="*/ 571226 w 574016"/>
              <a:gd name="connsiteY4" fmla="*/ 55246 h 506652"/>
              <a:gd name="connsiteX5" fmla="*/ 442402 w 574016"/>
              <a:gd name="connsiteY5" fmla="*/ 428104 h 506652"/>
              <a:gd name="connsiteX6" fmla="*/ 386286 w 574016"/>
              <a:gd name="connsiteY6" fmla="*/ 506652 h 506652"/>
              <a:gd name="connsiteX7" fmla="*/ 380888 w 574016"/>
              <a:gd name="connsiteY7" fmla="*/ 506107 h 506652"/>
              <a:gd name="connsiteX8" fmla="*/ 305968 w 574016"/>
              <a:gd name="connsiteY8" fmla="*/ 482851 h 506652"/>
              <a:gd name="connsiteX9" fmla="*/ 274618 w 574016"/>
              <a:gd name="connsiteY9" fmla="*/ 465835 h 506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4016" h="506652">
                <a:moveTo>
                  <a:pt x="0" y="468073"/>
                </a:moveTo>
                <a:lnTo>
                  <a:pt x="148624" y="386187"/>
                </a:lnTo>
                <a:cubicBezTo>
                  <a:pt x="298832" y="292420"/>
                  <a:pt x="432688" y="174903"/>
                  <a:pt x="544934" y="38892"/>
                </a:cubicBezTo>
                <a:lnTo>
                  <a:pt x="574016" y="0"/>
                </a:lnTo>
                <a:lnTo>
                  <a:pt x="571226" y="55246"/>
                </a:lnTo>
                <a:cubicBezTo>
                  <a:pt x="557402" y="191359"/>
                  <a:pt x="511978" y="318130"/>
                  <a:pt x="442402" y="428104"/>
                </a:cubicBezTo>
                <a:lnTo>
                  <a:pt x="386286" y="506652"/>
                </a:lnTo>
                <a:lnTo>
                  <a:pt x="380888" y="506107"/>
                </a:lnTo>
                <a:cubicBezTo>
                  <a:pt x="354906" y="500791"/>
                  <a:pt x="329844" y="492950"/>
                  <a:pt x="305968" y="482851"/>
                </a:cubicBezTo>
                <a:lnTo>
                  <a:pt x="274618" y="465835"/>
                </a:lnTo>
              </a:path>
            </a:pathLst>
          </a:custGeom>
          <a:noFill/>
          <a:ln w="88900" cap="rnd">
            <a:solidFill>
              <a:srgbClr val="41373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1" name="楕円 60">
            <a:extLst>
              <a:ext uri="{FF2B5EF4-FFF2-40B4-BE49-F238E27FC236}">
                <a16:creationId xmlns:a16="http://schemas.microsoft.com/office/drawing/2014/main" id="{068173FB-51C0-4430-8220-93F3EADC1D48}"/>
              </a:ext>
            </a:extLst>
          </p:cNvPr>
          <p:cNvSpPr/>
          <p:nvPr/>
        </p:nvSpPr>
        <p:spPr>
          <a:xfrm flipH="1">
            <a:off x="16006326" y="16972271"/>
            <a:ext cx="511767" cy="511767"/>
          </a:xfrm>
          <a:prstGeom prst="ellipse">
            <a:avLst/>
          </a:prstGeom>
          <a:solidFill>
            <a:schemeClr val="accent2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1">
            <a:extLst>
              <a:ext uri="{FF2B5EF4-FFF2-40B4-BE49-F238E27FC236}">
                <a16:creationId xmlns:a16="http://schemas.microsoft.com/office/drawing/2014/main" id="{64FE3CAF-7AC3-40C6-9C99-1A184F0F01BE}"/>
              </a:ext>
            </a:extLst>
          </p:cNvPr>
          <p:cNvSpPr/>
          <p:nvPr/>
        </p:nvSpPr>
        <p:spPr>
          <a:xfrm rot="20162994" flipH="1">
            <a:off x="14842783" y="13943979"/>
            <a:ext cx="1185801" cy="3527801"/>
          </a:xfrm>
          <a:custGeom>
            <a:avLst/>
            <a:gdLst>
              <a:gd name="connsiteX0" fmla="*/ 0 w 1773823"/>
              <a:gd name="connsiteY0" fmla="*/ 0 h 5035518"/>
              <a:gd name="connsiteX1" fmla="*/ 1773823 w 1773823"/>
              <a:gd name="connsiteY1" fmla="*/ 0 h 5035518"/>
              <a:gd name="connsiteX2" fmla="*/ 1773823 w 1773823"/>
              <a:gd name="connsiteY2" fmla="*/ 5035518 h 5035518"/>
              <a:gd name="connsiteX3" fmla="*/ 0 w 1773823"/>
              <a:gd name="connsiteY3" fmla="*/ 5035518 h 5035518"/>
              <a:gd name="connsiteX4" fmla="*/ 0 w 1773823"/>
              <a:gd name="connsiteY4" fmla="*/ 0 h 5035518"/>
              <a:gd name="connsiteX0" fmla="*/ 0 w 1773823"/>
              <a:gd name="connsiteY0" fmla="*/ 0 h 5080459"/>
              <a:gd name="connsiteX1" fmla="*/ 1773823 w 1773823"/>
              <a:gd name="connsiteY1" fmla="*/ 0 h 5080459"/>
              <a:gd name="connsiteX2" fmla="*/ 1773823 w 1773823"/>
              <a:gd name="connsiteY2" fmla="*/ 5035518 h 5080459"/>
              <a:gd name="connsiteX3" fmla="*/ 311789 w 1773823"/>
              <a:gd name="connsiteY3" fmla="*/ 5080459 h 5080459"/>
              <a:gd name="connsiteX4" fmla="*/ 0 w 1773823"/>
              <a:gd name="connsiteY4" fmla="*/ 0 h 5080459"/>
              <a:gd name="connsiteX0" fmla="*/ 0 w 1773823"/>
              <a:gd name="connsiteY0" fmla="*/ 0 h 5080459"/>
              <a:gd name="connsiteX1" fmla="*/ 1773823 w 1773823"/>
              <a:gd name="connsiteY1" fmla="*/ 0 h 5080459"/>
              <a:gd name="connsiteX2" fmla="*/ 1079812 w 1773823"/>
              <a:gd name="connsiteY2" fmla="*/ 5068636 h 5080459"/>
              <a:gd name="connsiteX3" fmla="*/ 311789 w 1773823"/>
              <a:gd name="connsiteY3" fmla="*/ 5080459 h 5080459"/>
              <a:gd name="connsiteX4" fmla="*/ 0 w 1773823"/>
              <a:gd name="connsiteY4" fmla="*/ 0 h 5080459"/>
              <a:gd name="connsiteX0" fmla="*/ 0 w 1784963"/>
              <a:gd name="connsiteY0" fmla="*/ 80510 h 5160969"/>
              <a:gd name="connsiteX1" fmla="*/ 1784963 w 1784963"/>
              <a:gd name="connsiteY1" fmla="*/ 0 h 5160969"/>
              <a:gd name="connsiteX2" fmla="*/ 1079812 w 1784963"/>
              <a:gd name="connsiteY2" fmla="*/ 5149146 h 5160969"/>
              <a:gd name="connsiteX3" fmla="*/ 311789 w 1784963"/>
              <a:gd name="connsiteY3" fmla="*/ 5160969 h 5160969"/>
              <a:gd name="connsiteX4" fmla="*/ 0 w 1784963"/>
              <a:gd name="connsiteY4" fmla="*/ 80510 h 5160969"/>
              <a:gd name="connsiteX0" fmla="*/ 0 w 1785681"/>
              <a:gd name="connsiteY0" fmla="*/ 49562 h 5130021"/>
              <a:gd name="connsiteX1" fmla="*/ 1785681 w 1785681"/>
              <a:gd name="connsiteY1" fmla="*/ 0 h 5130021"/>
              <a:gd name="connsiteX2" fmla="*/ 1079812 w 1785681"/>
              <a:gd name="connsiteY2" fmla="*/ 5118198 h 5130021"/>
              <a:gd name="connsiteX3" fmla="*/ 311789 w 1785681"/>
              <a:gd name="connsiteY3" fmla="*/ 5130021 h 5130021"/>
              <a:gd name="connsiteX4" fmla="*/ 0 w 1785681"/>
              <a:gd name="connsiteY4" fmla="*/ 49562 h 5130021"/>
              <a:gd name="connsiteX0" fmla="*/ 0 w 1796077"/>
              <a:gd name="connsiteY0" fmla="*/ 43757 h 5130021"/>
              <a:gd name="connsiteX1" fmla="*/ 1796077 w 1796077"/>
              <a:gd name="connsiteY1" fmla="*/ 0 h 5130021"/>
              <a:gd name="connsiteX2" fmla="*/ 1090208 w 1796077"/>
              <a:gd name="connsiteY2" fmla="*/ 5118198 h 5130021"/>
              <a:gd name="connsiteX3" fmla="*/ 322185 w 1796077"/>
              <a:gd name="connsiteY3" fmla="*/ 5130021 h 5130021"/>
              <a:gd name="connsiteX4" fmla="*/ 0 w 1796077"/>
              <a:gd name="connsiteY4" fmla="*/ 43757 h 5130021"/>
              <a:gd name="connsiteX0" fmla="*/ 0 w 1748661"/>
              <a:gd name="connsiteY0" fmla="*/ 0 h 5214154"/>
              <a:gd name="connsiteX1" fmla="*/ 1748661 w 1748661"/>
              <a:gd name="connsiteY1" fmla="*/ 84133 h 5214154"/>
              <a:gd name="connsiteX2" fmla="*/ 1042792 w 1748661"/>
              <a:gd name="connsiteY2" fmla="*/ 5202331 h 5214154"/>
              <a:gd name="connsiteX3" fmla="*/ 274769 w 1748661"/>
              <a:gd name="connsiteY3" fmla="*/ 5214154 h 5214154"/>
              <a:gd name="connsiteX4" fmla="*/ 0 w 1748661"/>
              <a:gd name="connsiteY4" fmla="*/ 0 h 5214154"/>
              <a:gd name="connsiteX0" fmla="*/ 0 w 1748661"/>
              <a:gd name="connsiteY0" fmla="*/ 0 h 5202331"/>
              <a:gd name="connsiteX1" fmla="*/ 1748661 w 1748661"/>
              <a:gd name="connsiteY1" fmla="*/ 84133 h 5202331"/>
              <a:gd name="connsiteX2" fmla="*/ 1042792 w 1748661"/>
              <a:gd name="connsiteY2" fmla="*/ 5202331 h 5202331"/>
              <a:gd name="connsiteX3" fmla="*/ 297261 w 1748661"/>
              <a:gd name="connsiteY3" fmla="*/ 5188530 h 5202331"/>
              <a:gd name="connsiteX4" fmla="*/ 0 w 1748661"/>
              <a:gd name="connsiteY4" fmla="*/ 0 h 5202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8661" h="5202331">
                <a:moveTo>
                  <a:pt x="0" y="0"/>
                </a:moveTo>
                <a:lnTo>
                  <a:pt x="1748661" y="84133"/>
                </a:lnTo>
                <a:lnTo>
                  <a:pt x="1042792" y="5202331"/>
                </a:lnTo>
                <a:lnTo>
                  <a:pt x="297261" y="5188530"/>
                </a:lnTo>
                <a:lnTo>
                  <a:pt x="0" y="0"/>
                </a:lnTo>
                <a:close/>
              </a:path>
            </a:pathLst>
          </a:custGeom>
          <a:solidFill>
            <a:srgbClr val="577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3" name="楕円 62">
            <a:extLst>
              <a:ext uri="{FF2B5EF4-FFF2-40B4-BE49-F238E27FC236}">
                <a16:creationId xmlns:a16="http://schemas.microsoft.com/office/drawing/2014/main" id="{94D321CD-29DA-46A8-83E0-D8C73310DDBD}"/>
              </a:ext>
            </a:extLst>
          </p:cNvPr>
          <p:cNvSpPr/>
          <p:nvPr/>
        </p:nvSpPr>
        <p:spPr>
          <a:xfrm flipH="1">
            <a:off x="14181168" y="9599903"/>
            <a:ext cx="2509033" cy="2509033"/>
          </a:xfrm>
          <a:prstGeom prst="ellipse">
            <a:avLst/>
          </a:prstGeom>
          <a:solidFill>
            <a:schemeClr val="accent2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240EE99A-8453-43CB-9C4E-55D5F9B01374}"/>
              </a:ext>
            </a:extLst>
          </p:cNvPr>
          <p:cNvSpPr/>
          <p:nvPr/>
        </p:nvSpPr>
        <p:spPr>
          <a:xfrm flipH="1">
            <a:off x="14121133" y="10825720"/>
            <a:ext cx="2492173" cy="3858655"/>
          </a:xfrm>
          <a:custGeom>
            <a:avLst/>
            <a:gdLst>
              <a:gd name="connsiteX0" fmla="*/ 3585967 w 3675124"/>
              <a:gd name="connsiteY0" fmla="*/ 0 h 5690230"/>
              <a:gd name="connsiteX1" fmla="*/ 3670151 w 3675124"/>
              <a:gd name="connsiteY1" fmla="*/ 4721396 h 5690230"/>
              <a:gd name="connsiteX2" fmla="*/ 3670600 w 3675124"/>
              <a:gd name="connsiteY2" fmla="*/ 4724334 h 5690230"/>
              <a:gd name="connsiteX3" fmla="*/ 3675124 w 3675124"/>
              <a:gd name="connsiteY3" fmla="*/ 4813930 h 5690230"/>
              <a:gd name="connsiteX4" fmla="*/ 2798824 w 3675124"/>
              <a:gd name="connsiteY4" fmla="*/ 5690230 h 5690230"/>
              <a:gd name="connsiteX5" fmla="*/ 2072182 w 3675124"/>
              <a:gd name="connsiteY5" fmla="*/ 5303878 h 5690230"/>
              <a:gd name="connsiteX6" fmla="*/ 2003500 w 3675124"/>
              <a:gd name="connsiteY6" fmla="*/ 5177340 h 5690230"/>
              <a:gd name="connsiteX7" fmla="*/ 2001294 w 3675124"/>
              <a:gd name="connsiteY7" fmla="*/ 5177928 h 5690230"/>
              <a:gd name="connsiteX8" fmla="*/ 0 w 3675124"/>
              <a:gd name="connsiteY8" fmla="*/ 683298 h 5690230"/>
              <a:gd name="connsiteX0" fmla="*/ 3585967 w 3675124"/>
              <a:gd name="connsiteY0" fmla="*/ 0 h 5690230"/>
              <a:gd name="connsiteX1" fmla="*/ 3670600 w 3675124"/>
              <a:gd name="connsiteY1" fmla="*/ 4724334 h 5690230"/>
              <a:gd name="connsiteX2" fmla="*/ 3675124 w 3675124"/>
              <a:gd name="connsiteY2" fmla="*/ 4813930 h 5690230"/>
              <a:gd name="connsiteX3" fmla="*/ 2798824 w 3675124"/>
              <a:gd name="connsiteY3" fmla="*/ 5690230 h 5690230"/>
              <a:gd name="connsiteX4" fmla="*/ 2072182 w 3675124"/>
              <a:gd name="connsiteY4" fmla="*/ 5303878 h 5690230"/>
              <a:gd name="connsiteX5" fmla="*/ 2003500 w 3675124"/>
              <a:gd name="connsiteY5" fmla="*/ 5177340 h 5690230"/>
              <a:gd name="connsiteX6" fmla="*/ 2001294 w 3675124"/>
              <a:gd name="connsiteY6" fmla="*/ 5177928 h 5690230"/>
              <a:gd name="connsiteX7" fmla="*/ 0 w 3675124"/>
              <a:gd name="connsiteY7" fmla="*/ 683298 h 5690230"/>
              <a:gd name="connsiteX8" fmla="*/ 3585967 w 3675124"/>
              <a:gd name="connsiteY8" fmla="*/ 0 h 5690230"/>
              <a:gd name="connsiteX0" fmla="*/ 3585967 w 3675124"/>
              <a:gd name="connsiteY0" fmla="*/ 0 h 5690230"/>
              <a:gd name="connsiteX1" fmla="*/ 3670600 w 3675124"/>
              <a:gd name="connsiteY1" fmla="*/ 4724334 h 5690230"/>
              <a:gd name="connsiteX2" fmla="*/ 3675124 w 3675124"/>
              <a:gd name="connsiteY2" fmla="*/ 4813930 h 5690230"/>
              <a:gd name="connsiteX3" fmla="*/ 2798824 w 3675124"/>
              <a:gd name="connsiteY3" fmla="*/ 5690230 h 5690230"/>
              <a:gd name="connsiteX4" fmla="*/ 2072182 w 3675124"/>
              <a:gd name="connsiteY4" fmla="*/ 5303878 h 5690230"/>
              <a:gd name="connsiteX5" fmla="*/ 2003500 w 3675124"/>
              <a:gd name="connsiteY5" fmla="*/ 5177340 h 5690230"/>
              <a:gd name="connsiteX6" fmla="*/ 0 w 3675124"/>
              <a:gd name="connsiteY6" fmla="*/ 683298 h 5690230"/>
              <a:gd name="connsiteX7" fmla="*/ 3585967 w 3675124"/>
              <a:gd name="connsiteY7" fmla="*/ 0 h 5690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75124" h="5690230">
                <a:moveTo>
                  <a:pt x="3585967" y="0"/>
                </a:moveTo>
                <a:lnTo>
                  <a:pt x="3670600" y="4724334"/>
                </a:lnTo>
                <a:cubicBezTo>
                  <a:pt x="3673591" y="4753792"/>
                  <a:pt x="3675124" y="4783682"/>
                  <a:pt x="3675124" y="4813930"/>
                </a:cubicBezTo>
                <a:cubicBezTo>
                  <a:pt x="3675124" y="5297898"/>
                  <a:pt x="3282791" y="5690230"/>
                  <a:pt x="2798824" y="5690230"/>
                </a:cubicBezTo>
                <a:cubicBezTo>
                  <a:pt x="2496345" y="5690230"/>
                  <a:pt x="2229660" y="5536976"/>
                  <a:pt x="2072182" y="5303878"/>
                </a:cubicBezTo>
                <a:lnTo>
                  <a:pt x="2003500" y="5177340"/>
                </a:lnTo>
                <a:lnTo>
                  <a:pt x="0" y="683298"/>
                </a:lnTo>
                <a:lnTo>
                  <a:pt x="3585967" y="0"/>
                </a:lnTo>
                <a:close/>
              </a:path>
            </a:pathLst>
          </a:custGeom>
          <a:solidFill>
            <a:srgbClr val="FFD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BE7E9181-6AD8-48E1-8A89-D9DFCE483BD7}"/>
              </a:ext>
            </a:extLst>
          </p:cNvPr>
          <p:cNvSpPr/>
          <p:nvPr/>
        </p:nvSpPr>
        <p:spPr>
          <a:xfrm rot="20162994" flipH="1">
            <a:off x="15260026" y="15111282"/>
            <a:ext cx="945061" cy="2287079"/>
          </a:xfrm>
          <a:custGeom>
            <a:avLst/>
            <a:gdLst>
              <a:gd name="connsiteX0" fmla="*/ 0 w 1393650"/>
              <a:gd name="connsiteY0" fmla="*/ 0 h 3372679"/>
              <a:gd name="connsiteX1" fmla="*/ 1393650 w 1393650"/>
              <a:gd name="connsiteY1" fmla="*/ 68557 h 3372679"/>
              <a:gd name="connsiteX2" fmla="*/ 937967 w 1393650"/>
              <a:gd name="connsiteY2" fmla="*/ 3372679 h 3372679"/>
              <a:gd name="connsiteX3" fmla="*/ 192436 w 1393650"/>
              <a:gd name="connsiteY3" fmla="*/ 3358878 h 3372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3650" h="3372679">
                <a:moveTo>
                  <a:pt x="0" y="0"/>
                </a:moveTo>
                <a:lnTo>
                  <a:pt x="1393650" y="68557"/>
                </a:lnTo>
                <a:lnTo>
                  <a:pt x="937967" y="3372679"/>
                </a:lnTo>
                <a:lnTo>
                  <a:pt x="192436" y="3358878"/>
                </a:lnTo>
                <a:close/>
              </a:path>
            </a:pathLst>
          </a:custGeom>
          <a:solidFill>
            <a:srgbClr val="0248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1F26B2D3-4F5B-4388-804F-522DD4E4C00B}"/>
              </a:ext>
            </a:extLst>
          </p:cNvPr>
          <p:cNvSpPr/>
          <p:nvPr/>
        </p:nvSpPr>
        <p:spPr>
          <a:xfrm rot="20162994" flipH="1">
            <a:off x="15828605" y="15630003"/>
            <a:ext cx="193853" cy="446462"/>
          </a:xfrm>
          <a:custGeom>
            <a:avLst/>
            <a:gdLst>
              <a:gd name="connsiteX0" fmla="*/ 680 w 285868"/>
              <a:gd name="connsiteY0" fmla="*/ 0 h 658383"/>
              <a:gd name="connsiteX1" fmla="*/ 285868 w 285868"/>
              <a:gd name="connsiteY1" fmla="*/ 313683 h 658383"/>
              <a:gd name="connsiteX2" fmla="*/ 39067 w 285868"/>
              <a:gd name="connsiteY2" fmla="*/ 658383 h 658383"/>
              <a:gd name="connsiteX3" fmla="*/ 37570 w 285868"/>
              <a:gd name="connsiteY3" fmla="*/ 656737 h 658383"/>
              <a:gd name="connsiteX4" fmla="*/ 0 w 285868"/>
              <a:gd name="connsiteY4" fmla="*/ 950 h 658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868" h="658383">
                <a:moveTo>
                  <a:pt x="680" y="0"/>
                </a:moveTo>
                <a:lnTo>
                  <a:pt x="285868" y="313683"/>
                </a:lnTo>
                <a:lnTo>
                  <a:pt x="39067" y="658383"/>
                </a:lnTo>
                <a:lnTo>
                  <a:pt x="37570" y="656737"/>
                </a:lnTo>
                <a:lnTo>
                  <a:pt x="0" y="950"/>
                </a:lnTo>
                <a:close/>
              </a:path>
            </a:pathLst>
          </a:custGeom>
          <a:solidFill>
            <a:srgbClr val="282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EDAB7541-B93B-4A80-9226-4EB203BDD082}"/>
              </a:ext>
            </a:extLst>
          </p:cNvPr>
          <p:cNvSpPr/>
          <p:nvPr/>
        </p:nvSpPr>
        <p:spPr>
          <a:xfrm rot="20162994" flipH="1">
            <a:off x="15584689" y="15107581"/>
            <a:ext cx="283155" cy="653787"/>
          </a:xfrm>
          <a:custGeom>
            <a:avLst/>
            <a:gdLst>
              <a:gd name="connsiteX0" fmla="*/ 0 w 417559"/>
              <a:gd name="connsiteY0" fmla="*/ 0 h 964118"/>
              <a:gd name="connsiteX1" fmla="*/ 417559 w 417559"/>
              <a:gd name="connsiteY1" fmla="*/ 459280 h 964118"/>
              <a:gd name="connsiteX2" fmla="*/ 56099 w 417559"/>
              <a:gd name="connsiteY2" fmla="*/ 964118 h 964118"/>
              <a:gd name="connsiteX3" fmla="*/ 55178 w 417559"/>
              <a:gd name="connsiteY3" fmla="*/ 963105 h 964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7559" h="964118">
                <a:moveTo>
                  <a:pt x="0" y="0"/>
                </a:moveTo>
                <a:lnTo>
                  <a:pt x="417559" y="459280"/>
                </a:lnTo>
                <a:lnTo>
                  <a:pt x="56099" y="964118"/>
                </a:lnTo>
                <a:lnTo>
                  <a:pt x="55178" y="963105"/>
                </a:lnTo>
                <a:close/>
              </a:path>
            </a:pathLst>
          </a:custGeom>
          <a:solidFill>
            <a:srgbClr val="282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A295982C-5569-4BF2-B004-3682B420A2AC}"/>
              </a:ext>
            </a:extLst>
          </p:cNvPr>
          <p:cNvSpPr/>
          <p:nvPr/>
        </p:nvSpPr>
        <p:spPr>
          <a:xfrm flipH="1">
            <a:off x="14694457" y="14360903"/>
            <a:ext cx="547030" cy="591381"/>
          </a:xfrm>
          <a:custGeom>
            <a:avLst/>
            <a:gdLst>
              <a:gd name="connsiteX0" fmla="*/ 0 w 806687"/>
              <a:gd name="connsiteY0" fmla="*/ 0 h 872090"/>
              <a:gd name="connsiteX1" fmla="*/ 49209 w 806687"/>
              <a:gd name="connsiteY1" fmla="*/ 90662 h 872090"/>
              <a:gd name="connsiteX2" fmla="*/ 775851 w 806687"/>
              <a:gd name="connsiteY2" fmla="*/ 477014 h 872090"/>
              <a:gd name="connsiteX3" fmla="*/ 806687 w 806687"/>
              <a:gd name="connsiteY3" fmla="*/ 473906 h 872090"/>
              <a:gd name="connsiteX4" fmla="*/ 803656 w 806687"/>
              <a:gd name="connsiteY4" fmla="*/ 474664 h 872090"/>
              <a:gd name="connsiteX5" fmla="*/ 189133 w 806687"/>
              <a:gd name="connsiteY5" fmla="*/ 820456 h 872090"/>
              <a:gd name="connsiteX6" fmla="*/ 153313 w 806687"/>
              <a:gd name="connsiteY6" fmla="*/ 857916 h 872090"/>
              <a:gd name="connsiteX7" fmla="*/ 149648 w 806687"/>
              <a:gd name="connsiteY7" fmla="*/ 855446 h 872090"/>
              <a:gd name="connsiteX8" fmla="*/ 148694 w 806687"/>
              <a:gd name="connsiteY8" fmla="*/ 856862 h 872090"/>
              <a:gd name="connsiteX9" fmla="*/ 111931 w 806687"/>
              <a:gd name="connsiteY9" fmla="*/ 872090 h 872090"/>
              <a:gd name="connsiteX10" fmla="*/ 59940 w 806687"/>
              <a:gd name="connsiteY10" fmla="*/ 820098 h 872090"/>
              <a:gd name="connsiteX11" fmla="*/ 62204 w 806687"/>
              <a:gd name="connsiteY11" fmla="*/ 808886 h 872090"/>
              <a:gd name="connsiteX12" fmla="*/ 60864 w 806687"/>
              <a:gd name="connsiteY12" fmla="*/ 808470 h 872090"/>
              <a:gd name="connsiteX13" fmla="*/ 69615 w 806687"/>
              <a:gd name="connsiteY13" fmla="*/ 762774 h 872090"/>
              <a:gd name="connsiteX14" fmla="*/ 88027 w 806687"/>
              <a:gd name="connsiteY14" fmla="*/ 519414 h 872090"/>
              <a:gd name="connsiteX15" fmla="*/ 16184 w 806687"/>
              <a:gd name="connsiteY15" fmla="*/ 44220 h 872090"/>
              <a:gd name="connsiteX0" fmla="*/ 0 w 806687"/>
              <a:gd name="connsiteY0" fmla="*/ 0 h 872090"/>
              <a:gd name="connsiteX1" fmla="*/ 49209 w 806687"/>
              <a:gd name="connsiteY1" fmla="*/ 90662 h 872090"/>
              <a:gd name="connsiteX2" fmla="*/ 775851 w 806687"/>
              <a:gd name="connsiteY2" fmla="*/ 477014 h 872090"/>
              <a:gd name="connsiteX3" fmla="*/ 806687 w 806687"/>
              <a:gd name="connsiteY3" fmla="*/ 473906 h 872090"/>
              <a:gd name="connsiteX4" fmla="*/ 803656 w 806687"/>
              <a:gd name="connsiteY4" fmla="*/ 474664 h 872090"/>
              <a:gd name="connsiteX5" fmla="*/ 189133 w 806687"/>
              <a:gd name="connsiteY5" fmla="*/ 820456 h 872090"/>
              <a:gd name="connsiteX6" fmla="*/ 149648 w 806687"/>
              <a:gd name="connsiteY6" fmla="*/ 855446 h 872090"/>
              <a:gd name="connsiteX7" fmla="*/ 148694 w 806687"/>
              <a:gd name="connsiteY7" fmla="*/ 856862 h 872090"/>
              <a:gd name="connsiteX8" fmla="*/ 111931 w 806687"/>
              <a:gd name="connsiteY8" fmla="*/ 872090 h 872090"/>
              <a:gd name="connsiteX9" fmla="*/ 59940 w 806687"/>
              <a:gd name="connsiteY9" fmla="*/ 820098 h 872090"/>
              <a:gd name="connsiteX10" fmla="*/ 62204 w 806687"/>
              <a:gd name="connsiteY10" fmla="*/ 808886 h 872090"/>
              <a:gd name="connsiteX11" fmla="*/ 60864 w 806687"/>
              <a:gd name="connsiteY11" fmla="*/ 808470 h 872090"/>
              <a:gd name="connsiteX12" fmla="*/ 69615 w 806687"/>
              <a:gd name="connsiteY12" fmla="*/ 762774 h 872090"/>
              <a:gd name="connsiteX13" fmla="*/ 88027 w 806687"/>
              <a:gd name="connsiteY13" fmla="*/ 519414 h 872090"/>
              <a:gd name="connsiteX14" fmla="*/ 16184 w 806687"/>
              <a:gd name="connsiteY14" fmla="*/ 44220 h 872090"/>
              <a:gd name="connsiteX15" fmla="*/ 0 w 806687"/>
              <a:gd name="connsiteY15" fmla="*/ 0 h 872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6687" h="872090">
                <a:moveTo>
                  <a:pt x="0" y="0"/>
                </a:moveTo>
                <a:lnTo>
                  <a:pt x="49209" y="90662"/>
                </a:lnTo>
                <a:cubicBezTo>
                  <a:pt x="206687" y="323760"/>
                  <a:pt x="473372" y="477014"/>
                  <a:pt x="775851" y="477014"/>
                </a:cubicBezTo>
                <a:lnTo>
                  <a:pt x="806687" y="473906"/>
                </a:lnTo>
                <a:lnTo>
                  <a:pt x="803656" y="474664"/>
                </a:lnTo>
                <a:cubicBezTo>
                  <a:pt x="572593" y="543400"/>
                  <a:pt x="363426" y="662990"/>
                  <a:pt x="189133" y="820456"/>
                </a:cubicBezTo>
                <a:lnTo>
                  <a:pt x="149648" y="855446"/>
                </a:lnTo>
                <a:lnTo>
                  <a:pt x="148694" y="856862"/>
                </a:lnTo>
                <a:cubicBezTo>
                  <a:pt x="139286" y="866270"/>
                  <a:pt x="126288" y="872090"/>
                  <a:pt x="111931" y="872090"/>
                </a:cubicBezTo>
                <a:cubicBezTo>
                  <a:pt x="83217" y="872090"/>
                  <a:pt x="59940" y="848810"/>
                  <a:pt x="59940" y="820098"/>
                </a:cubicBezTo>
                <a:lnTo>
                  <a:pt x="62204" y="808886"/>
                </a:lnTo>
                <a:lnTo>
                  <a:pt x="60864" y="808470"/>
                </a:lnTo>
                <a:lnTo>
                  <a:pt x="69615" y="762774"/>
                </a:lnTo>
                <a:cubicBezTo>
                  <a:pt x="81739" y="683424"/>
                  <a:pt x="88027" y="602154"/>
                  <a:pt x="88027" y="519414"/>
                </a:cubicBezTo>
                <a:cubicBezTo>
                  <a:pt x="88027" y="353936"/>
                  <a:pt x="62875" y="194334"/>
                  <a:pt x="16184" y="4422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4A9B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534A3027-1853-42D1-A0D0-10682B492FB8}"/>
              </a:ext>
            </a:extLst>
          </p:cNvPr>
          <p:cNvSpPr/>
          <p:nvPr/>
        </p:nvSpPr>
        <p:spPr>
          <a:xfrm rot="20094567" flipH="1">
            <a:off x="15650045" y="16580221"/>
            <a:ext cx="543146" cy="759785"/>
          </a:xfrm>
          <a:prstGeom prst="rect">
            <a:avLst/>
          </a:prstGeom>
          <a:solidFill>
            <a:srgbClr val="282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86" name="グループ化 185">
            <a:extLst>
              <a:ext uri="{FF2B5EF4-FFF2-40B4-BE49-F238E27FC236}">
                <a16:creationId xmlns:a16="http://schemas.microsoft.com/office/drawing/2014/main" id="{112CB852-CD3A-45E8-932E-AE876473BD0C}"/>
              </a:ext>
            </a:extLst>
          </p:cNvPr>
          <p:cNvGrpSpPr/>
          <p:nvPr/>
        </p:nvGrpSpPr>
        <p:grpSpPr>
          <a:xfrm>
            <a:off x="15519215" y="16213676"/>
            <a:ext cx="1465589" cy="2049876"/>
            <a:chOff x="15785915" y="16213676"/>
            <a:chExt cx="1465589" cy="2049876"/>
          </a:xfrm>
          <a:solidFill>
            <a:srgbClr val="FFDCA4"/>
          </a:solidFill>
        </p:grpSpPr>
        <p:sp>
          <p:nvSpPr>
            <p:cNvPr id="69" name="台形 68">
              <a:extLst>
                <a:ext uri="{FF2B5EF4-FFF2-40B4-BE49-F238E27FC236}">
                  <a16:creationId xmlns:a16="http://schemas.microsoft.com/office/drawing/2014/main" id="{3EECE4F8-1A8D-4914-B936-1071E97E004F}"/>
                </a:ext>
              </a:extLst>
            </p:cNvPr>
            <p:cNvSpPr/>
            <p:nvPr/>
          </p:nvSpPr>
          <p:spPr>
            <a:xfrm rot="8207965" flipH="1">
              <a:off x="16773063" y="16213676"/>
              <a:ext cx="451418" cy="2049876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1" name="フリーフォーム: 図形 70">
              <a:extLst>
                <a:ext uri="{FF2B5EF4-FFF2-40B4-BE49-F238E27FC236}">
                  <a16:creationId xmlns:a16="http://schemas.microsoft.com/office/drawing/2014/main" id="{6E4E48B2-7E43-4572-AE94-A00F8770485E}"/>
                </a:ext>
              </a:extLst>
            </p:cNvPr>
            <p:cNvSpPr/>
            <p:nvPr/>
          </p:nvSpPr>
          <p:spPr>
            <a:xfrm rot="18864457" flipH="1">
              <a:off x="15870286" y="16877403"/>
              <a:ext cx="1296847" cy="1465589"/>
            </a:xfrm>
            <a:custGeom>
              <a:avLst/>
              <a:gdLst>
                <a:gd name="connsiteX0" fmla="*/ 0 w 1912417"/>
                <a:gd name="connsiteY0" fmla="*/ 0 h 2161256"/>
                <a:gd name="connsiteX1" fmla="*/ 1912417 w 1912417"/>
                <a:gd name="connsiteY1" fmla="*/ 0 h 2161256"/>
                <a:gd name="connsiteX2" fmla="*/ 1912417 w 1912417"/>
                <a:gd name="connsiteY2" fmla="*/ 2161256 h 2161256"/>
                <a:gd name="connsiteX3" fmla="*/ 831946 w 1912417"/>
                <a:gd name="connsiteY3" fmla="*/ 2161256 h 2161256"/>
                <a:gd name="connsiteX4" fmla="*/ 818861 w 1912417"/>
                <a:gd name="connsiteY4" fmla="*/ 2147077 h 2161256"/>
                <a:gd name="connsiteX5" fmla="*/ 61462 w 1912417"/>
                <a:gd name="connsiteY5" fmla="*/ 1706288 h 2161256"/>
                <a:gd name="connsiteX6" fmla="*/ 0 w 1912417"/>
                <a:gd name="connsiteY6" fmla="*/ 1691953 h 2161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12417" h="2161256">
                  <a:moveTo>
                    <a:pt x="0" y="0"/>
                  </a:moveTo>
                  <a:lnTo>
                    <a:pt x="1912417" y="0"/>
                  </a:lnTo>
                  <a:lnTo>
                    <a:pt x="1912417" y="2161256"/>
                  </a:lnTo>
                  <a:lnTo>
                    <a:pt x="831946" y="2161256"/>
                  </a:lnTo>
                  <a:lnTo>
                    <a:pt x="818861" y="2147077"/>
                  </a:lnTo>
                  <a:cubicBezTo>
                    <a:pt x="599122" y="1931835"/>
                    <a:pt x="337859" y="1784997"/>
                    <a:pt x="61462" y="1706288"/>
                  </a:cubicBezTo>
                  <a:lnTo>
                    <a:pt x="0" y="169195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フリーフォーム: 図形 72">
              <a:extLst>
                <a:ext uri="{FF2B5EF4-FFF2-40B4-BE49-F238E27FC236}">
                  <a16:creationId xmlns:a16="http://schemas.microsoft.com/office/drawing/2014/main" id="{793B4CAC-D37D-496C-84E5-D8389536AA2B}"/>
                </a:ext>
              </a:extLst>
            </p:cNvPr>
            <p:cNvSpPr/>
            <p:nvPr/>
          </p:nvSpPr>
          <p:spPr>
            <a:xfrm rot="20094567" flipH="1">
              <a:off x="16173052" y="16329541"/>
              <a:ext cx="881745" cy="1213992"/>
            </a:xfrm>
            <a:custGeom>
              <a:avLst/>
              <a:gdLst>
                <a:gd name="connsiteX0" fmla="*/ 478313 w 1300280"/>
                <a:gd name="connsiteY0" fmla="*/ 0 h 1790233"/>
                <a:gd name="connsiteX1" fmla="*/ 1300280 w 1300280"/>
                <a:gd name="connsiteY1" fmla="*/ 1 h 1790233"/>
                <a:gd name="connsiteX2" fmla="*/ 1300280 w 1300280"/>
                <a:gd name="connsiteY2" fmla="*/ 1790233 h 1790233"/>
                <a:gd name="connsiteX3" fmla="*/ 0 w 1300280"/>
                <a:gd name="connsiteY3" fmla="*/ 1790233 h 1790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0280" h="1790233">
                  <a:moveTo>
                    <a:pt x="478313" y="0"/>
                  </a:moveTo>
                  <a:lnTo>
                    <a:pt x="1300280" y="1"/>
                  </a:lnTo>
                  <a:lnTo>
                    <a:pt x="1300280" y="1790233"/>
                  </a:lnTo>
                  <a:lnTo>
                    <a:pt x="0" y="179023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8C3EBC56-2C4B-4B8A-9964-3E365137DE0E}"/>
              </a:ext>
            </a:extLst>
          </p:cNvPr>
          <p:cNvSpPr/>
          <p:nvPr/>
        </p:nvSpPr>
        <p:spPr>
          <a:xfrm flipH="1">
            <a:off x="14356351" y="17038621"/>
            <a:ext cx="2632078" cy="2090186"/>
          </a:xfrm>
          <a:custGeom>
            <a:avLst/>
            <a:gdLst>
              <a:gd name="connsiteX0" fmla="*/ 1940719 w 3881438"/>
              <a:gd name="connsiteY0" fmla="*/ 0 h 3082328"/>
              <a:gd name="connsiteX1" fmla="*/ 3881438 w 3881438"/>
              <a:gd name="connsiteY1" fmla="*/ 1940720 h 3082328"/>
              <a:gd name="connsiteX2" fmla="*/ 3549994 w 3881438"/>
              <a:gd name="connsiteY2" fmla="*/ 3025794 h 3082328"/>
              <a:gd name="connsiteX3" fmla="*/ 3507718 w 3881438"/>
              <a:gd name="connsiteY3" fmla="*/ 3082328 h 3082328"/>
              <a:gd name="connsiteX4" fmla="*/ 373720 w 3881438"/>
              <a:gd name="connsiteY4" fmla="*/ 3082328 h 3082328"/>
              <a:gd name="connsiteX5" fmla="*/ 331444 w 3881438"/>
              <a:gd name="connsiteY5" fmla="*/ 3025794 h 3082328"/>
              <a:gd name="connsiteX6" fmla="*/ 0 w 3881438"/>
              <a:gd name="connsiteY6" fmla="*/ 1940720 h 3082328"/>
              <a:gd name="connsiteX7" fmla="*/ 1940719 w 3881438"/>
              <a:gd name="connsiteY7" fmla="*/ 0 h 3082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81438" h="3082328">
                <a:moveTo>
                  <a:pt x="1940719" y="0"/>
                </a:moveTo>
                <a:cubicBezTo>
                  <a:pt x="3012549" y="0"/>
                  <a:pt x="3881438" y="868888"/>
                  <a:pt x="3881438" y="1940720"/>
                </a:cubicBezTo>
                <a:cubicBezTo>
                  <a:pt x="3881438" y="2342656"/>
                  <a:pt x="3759251" y="2716052"/>
                  <a:pt x="3549994" y="3025794"/>
                </a:cubicBezTo>
                <a:lnTo>
                  <a:pt x="3507718" y="3082328"/>
                </a:lnTo>
                <a:lnTo>
                  <a:pt x="373720" y="3082328"/>
                </a:lnTo>
                <a:lnTo>
                  <a:pt x="331444" y="3025794"/>
                </a:lnTo>
                <a:cubicBezTo>
                  <a:pt x="122188" y="2716052"/>
                  <a:pt x="0" y="2342656"/>
                  <a:pt x="0" y="1940720"/>
                </a:cubicBezTo>
                <a:cubicBezTo>
                  <a:pt x="0" y="868888"/>
                  <a:pt x="868889" y="0"/>
                  <a:pt x="1940719" y="0"/>
                </a:cubicBezTo>
                <a:close/>
              </a:path>
            </a:pathLst>
          </a:custGeom>
          <a:solidFill>
            <a:srgbClr val="0248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75" name="四角形: 上の 2 つの角を丸める 74">
            <a:extLst>
              <a:ext uri="{FF2B5EF4-FFF2-40B4-BE49-F238E27FC236}">
                <a16:creationId xmlns:a16="http://schemas.microsoft.com/office/drawing/2014/main" id="{5EFC99B2-91D8-481B-A5A5-CF10F4699427}"/>
              </a:ext>
            </a:extLst>
          </p:cNvPr>
          <p:cNvSpPr/>
          <p:nvPr/>
        </p:nvSpPr>
        <p:spPr>
          <a:xfrm rot="10800000" flipH="1">
            <a:off x="14466156" y="18885775"/>
            <a:ext cx="2412469" cy="288244"/>
          </a:xfrm>
          <a:prstGeom prst="round2SameRect">
            <a:avLst>
              <a:gd name="adj1" fmla="val 19989"/>
              <a:gd name="adj2" fmla="val 0"/>
            </a:avLst>
          </a:prstGeom>
          <a:solidFill>
            <a:srgbClr val="3E3F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6" name="楕円 75">
            <a:extLst>
              <a:ext uri="{FF2B5EF4-FFF2-40B4-BE49-F238E27FC236}">
                <a16:creationId xmlns:a16="http://schemas.microsoft.com/office/drawing/2014/main" id="{CC6C97B2-0FEB-4C9F-B616-565ADBEB590D}"/>
              </a:ext>
            </a:extLst>
          </p:cNvPr>
          <p:cNvSpPr/>
          <p:nvPr/>
        </p:nvSpPr>
        <p:spPr>
          <a:xfrm flipH="1">
            <a:off x="15957882" y="16910076"/>
            <a:ext cx="114244" cy="114244"/>
          </a:xfrm>
          <a:prstGeom prst="ellipse">
            <a:avLst/>
          </a:prstGeom>
          <a:solidFill>
            <a:srgbClr val="0248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E25AD998-AFAA-4C55-9F50-299EA790C006}"/>
              </a:ext>
            </a:extLst>
          </p:cNvPr>
          <p:cNvSpPr/>
          <p:nvPr/>
        </p:nvSpPr>
        <p:spPr>
          <a:xfrm flipH="1">
            <a:off x="15870642" y="16719158"/>
            <a:ext cx="114244" cy="114244"/>
          </a:xfrm>
          <a:prstGeom prst="ellipse">
            <a:avLst/>
          </a:prstGeom>
          <a:solidFill>
            <a:srgbClr val="0248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1">
            <a:extLst>
              <a:ext uri="{FF2B5EF4-FFF2-40B4-BE49-F238E27FC236}">
                <a16:creationId xmlns:a16="http://schemas.microsoft.com/office/drawing/2014/main" id="{EBEA0F55-02CE-41CC-9713-DABB1FCC6F12}"/>
              </a:ext>
            </a:extLst>
          </p:cNvPr>
          <p:cNvSpPr/>
          <p:nvPr/>
        </p:nvSpPr>
        <p:spPr>
          <a:xfrm rot="1437006">
            <a:off x="12368907" y="13943979"/>
            <a:ext cx="1185801" cy="3527801"/>
          </a:xfrm>
          <a:custGeom>
            <a:avLst/>
            <a:gdLst>
              <a:gd name="connsiteX0" fmla="*/ 0 w 1773823"/>
              <a:gd name="connsiteY0" fmla="*/ 0 h 5035518"/>
              <a:gd name="connsiteX1" fmla="*/ 1773823 w 1773823"/>
              <a:gd name="connsiteY1" fmla="*/ 0 h 5035518"/>
              <a:gd name="connsiteX2" fmla="*/ 1773823 w 1773823"/>
              <a:gd name="connsiteY2" fmla="*/ 5035518 h 5035518"/>
              <a:gd name="connsiteX3" fmla="*/ 0 w 1773823"/>
              <a:gd name="connsiteY3" fmla="*/ 5035518 h 5035518"/>
              <a:gd name="connsiteX4" fmla="*/ 0 w 1773823"/>
              <a:gd name="connsiteY4" fmla="*/ 0 h 5035518"/>
              <a:gd name="connsiteX0" fmla="*/ 0 w 1773823"/>
              <a:gd name="connsiteY0" fmla="*/ 0 h 5080459"/>
              <a:gd name="connsiteX1" fmla="*/ 1773823 w 1773823"/>
              <a:gd name="connsiteY1" fmla="*/ 0 h 5080459"/>
              <a:gd name="connsiteX2" fmla="*/ 1773823 w 1773823"/>
              <a:gd name="connsiteY2" fmla="*/ 5035518 h 5080459"/>
              <a:gd name="connsiteX3" fmla="*/ 311789 w 1773823"/>
              <a:gd name="connsiteY3" fmla="*/ 5080459 h 5080459"/>
              <a:gd name="connsiteX4" fmla="*/ 0 w 1773823"/>
              <a:gd name="connsiteY4" fmla="*/ 0 h 5080459"/>
              <a:gd name="connsiteX0" fmla="*/ 0 w 1773823"/>
              <a:gd name="connsiteY0" fmla="*/ 0 h 5080459"/>
              <a:gd name="connsiteX1" fmla="*/ 1773823 w 1773823"/>
              <a:gd name="connsiteY1" fmla="*/ 0 h 5080459"/>
              <a:gd name="connsiteX2" fmla="*/ 1079812 w 1773823"/>
              <a:gd name="connsiteY2" fmla="*/ 5068636 h 5080459"/>
              <a:gd name="connsiteX3" fmla="*/ 311789 w 1773823"/>
              <a:gd name="connsiteY3" fmla="*/ 5080459 h 5080459"/>
              <a:gd name="connsiteX4" fmla="*/ 0 w 1773823"/>
              <a:gd name="connsiteY4" fmla="*/ 0 h 5080459"/>
              <a:gd name="connsiteX0" fmla="*/ 0 w 1784963"/>
              <a:gd name="connsiteY0" fmla="*/ 80510 h 5160969"/>
              <a:gd name="connsiteX1" fmla="*/ 1784963 w 1784963"/>
              <a:gd name="connsiteY1" fmla="*/ 0 h 5160969"/>
              <a:gd name="connsiteX2" fmla="*/ 1079812 w 1784963"/>
              <a:gd name="connsiteY2" fmla="*/ 5149146 h 5160969"/>
              <a:gd name="connsiteX3" fmla="*/ 311789 w 1784963"/>
              <a:gd name="connsiteY3" fmla="*/ 5160969 h 5160969"/>
              <a:gd name="connsiteX4" fmla="*/ 0 w 1784963"/>
              <a:gd name="connsiteY4" fmla="*/ 80510 h 5160969"/>
              <a:gd name="connsiteX0" fmla="*/ 0 w 1785681"/>
              <a:gd name="connsiteY0" fmla="*/ 49562 h 5130021"/>
              <a:gd name="connsiteX1" fmla="*/ 1785681 w 1785681"/>
              <a:gd name="connsiteY1" fmla="*/ 0 h 5130021"/>
              <a:gd name="connsiteX2" fmla="*/ 1079812 w 1785681"/>
              <a:gd name="connsiteY2" fmla="*/ 5118198 h 5130021"/>
              <a:gd name="connsiteX3" fmla="*/ 311789 w 1785681"/>
              <a:gd name="connsiteY3" fmla="*/ 5130021 h 5130021"/>
              <a:gd name="connsiteX4" fmla="*/ 0 w 1785681"/>
              <a:gd name="connsiteY4" fmla="*/ 49562 h 5130021"/>
              <a:gd name="connsiteX0" fmla="*/ 0 w 1796077"/>
              <a:gd name="connsiteY0" fmla="*/ 43757 h 5130021"/>
              <a:gd name="connsiteX1" fmla="*/ 1796077 w 1796077"/>
              <a:gd name="connsiteY1" fmla="*/ 0 h 5130021"/>
              <a:gd name="connsiteX2" fmla="*/ 1090208 w 1796077"/>
              <a:gd name="connsiteY2" fmla="*/ 5118198 h 5130021"/>
              <a:gd name="connsiteX3" fmla="*/ 322185 w 1796077"/>
              <a:gd name="connsiteY3" fmla="*/ 5130021 h 5130021"/>
              <a:gd name="connsiteX4" fmla="*/ 0 w 1796077"/>
              <a:gd name="connsiteY4" fmla="*/ 43757 h 5130021"/>
              <a:gd name="connsiteX0" fmla="*/ 0 w 1748661"/>
              <a:gd name="connsiteY0" fmla="*/ 0 h 5214154"/>
              <a:gd name="connsiteX1" fmla="*/ 1748661 w 1748661"/>
              <a:gd name="connsiteY1" fmla="*/ 84133 h 5214154"/>
              <a:gd name="connsiteX2" fmla="*/ 1042792 w 1748661"/>
              <a:gd name="connsiteY2" fmla="*/ 5202331 h 5214154"/>
              <a:gd name="connsiteX3" fmla="*/ 274769 w 1748661"/>
              <a:gd name="connsiteY3" fmla="*/ 5214154 h 5214154"/>
              <a:gd name="connsiteX4" fmla="*/ 0 w 1748661"/>
              <a:gd name="connsiteY4" fmla="*/ 0 h 5214154"/>
              <a:gd name="connsiteX0" fmla="*/ 0 w 1748661"/>
              <a:gd name="connsiteY0" fmla="*/ 0 h 5202331"/>
              <a:gd name="connsiteX1" fmla="*/ 1748661 w 1748661"/>
              <a:gd name="connsiteY1" fmla="*/ 84133 h 5202331"/>
              <a:gd name="connsiteX2" fmla="*/ 1042792 w 1748661"/>
              <a:gd name="connsiteY2" fmla="*/ 5202331 h 5202331"/>
              <a:gd name="connsiteX3" fmla="*/ 297261 w 1748661"/>
              <a:gd name="connsiteY3" fmla="*/ 5188530 h 5202331"/>
              <a:gd name="connsiteX4" fmla="*/ 0 w 1748661"/>
              <a:gd name="connsiteY4" fmla="*/ 0 h 5202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8661" h="5202331">
                <a:moveTo>
                  <a:pt x="0" y="0"/>
                </a:moveTo>
                <a:lnTo>
                  <a:pt x="1748661" y="84133"/>
                </a:lnTo>
                <a:lnTo>
                  <a:pt x="1042792" y="5202331"/>
                </a:lnTo>
                <a:lnTo>
                  <a:pt x="297261" y="5188530"/>
                </a:lnTo>
                <a:lnTo>
                  <a:pt x="0" y="0"/>
                </a:lnTo>
                <a:close/>
              </a:path>
            </a:pathLst>
          </a:custGeom>
          <a:solidFill>
            <a:srgbClr val="577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9" name="楕円 78">
            <a:extLst>
              <a:ext uri="{FF2B5EF4-FFF2-40B4-BE49-F238E27FC236}">
                <a16:creationId xmlns:a16="http://schemas.microsoft.com/office/drawing/2014/main" id="{3D2CC71C-E669-44E4-B861-B730F8569D19}"/>
              </a:ext>
            </a:extLst>
          </p:cNvPr>
          <p:cNvSpPr/>
          <p:nvPr/>
        </p:nvSpPr>
        <p:spPr>
          <a:xfrm>
            <a:off x="11707290" y="9599903"/>
            <a:ext cx="2509033" cy="2509033"/>
          </a:xfrm>
          <a:prstGeom prst="ellipse">
            <a:avLst/>
          </a:prstGeom>
          <a:solidFill>
            <a:schemeClr val="accent2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5C90BB26-F23C-48CD-A771-218B9527898A}"/>
              </a:ext>
            </a:extLst>
          </p:cNvPr>
          <p:cNvSpPr/>
          <p:nvPr/>
        </p:nvSpPr>
        <p:spPr>
          <a:xfrm>
            <a:off x="11784186" y="10825720"/>
            <a:ext cx="2492173" cy="3858655"/>
          </a:xfrm>
          <a:custGeom>
            <a:avLst/>
            <a:gdLst>
              <a:gd name="connsiteX0" fmla="*/ 3585967 w 3675124"/>
              <a:gd name="connsiteY0" fmla="*/ 0 h 5690230"/>
              <a:gd name="connsiteX1" fmla="*/ 3670151 w 3675124"/>
              <a:gd name="connsiteY1" fmla="*/ 4721396 h 5690230"/>
              <a:gd name="connsiteX2" fmla="*/ 3670600 w 3675124"/>
              <a:gd name="connsiteY2" fmla="*/ 4724334 h 5690230"/>
              <a:gd name="connsiteX3" fmla="*/ 3675124 w 3675124"/>
              <a:gd name="connsiteY3" fmla="*/ 4813930 h 5690230"/>
              <a:gd name="connsiteX4" fmla="*/ 2798824 w 3675124"/>
              <a:gd name="connsiteY4" fmla="*/ 5690230 h 5690230"/>
              <a:gd name="connsiteX5" fmla="*/ 2072182 w 3675124"/>
              <a:gd name="connsiteY5" fmla="*/ 5303878 h 5690230"/>
              <a:gd name="connsiteX6" fmla="*/ 2003500 w 3675124"/>
              <a:gd name="connsiteY6" fmla="*/ 5177340 h 5690230"/>
              <a:gd name="connsiteX7" fmla="*/ 2001294 w 3675124"/>
              <a:gd name="connsiteY7" fmla="*/ 5177928 h 5690230"/>
              <a:gd name="connsiteX8" fmla="*/ 0 w 3675124"/>
              <a:gd name="connsiteY8" fmla="*/ 683298 h 5690230"/>
              <a:gd name="connsiteX0" fmla="*/ 3585967 w 3675124"/>
              <a:gd name="connsiteY0" fmla="*/ 0 h 5690230"/>
              <a:gd name="connsiteX1" fmla="*/ 3670600 w 3675124"/>
              <a:gd name="connsiteY1" fmla="*/ 4724334 h 5690230"/>
              <a:gd name="connsiteX2" fmla="*/ 3675124 w 3675124"/>
              <a:gd name="connsiteY2" fmla="*/ 4813930 h 5690230"/>
              <a:gd name="connsiteX3" fmla="*/ 2798824 w 3675124"/>
              <a:gd name="connsiteY3" fmla="*/ 5690230 h 5690230"/>
              <a:gd name="connsiteX4" fmla="*/ 2072182 w 3675124"/>
              <a:gd name="connsiteY4" fmla="*/ 5303878 h 5690230"/>
              <a:gd name="connsiteX5" fmla="*/ 2003500 w 3675124"/>
              <a:gd name="connsiteY5" fmla="*/ 5177340 h 5690230"/>
              <a:gd name="connsiteX6" fmla="*/ 2001294 w 3675124"/>
              <a:gd name="connsiteY6" fmla="*/ 5177928 h 5690230"/>
              <a:gd name="connsiteX7" fmla="*/ 0 w 3675124"/>
              <a:gd name="connsiteY7" fmla="*/ 683298 h 5690230"/>
              <a:gd name="connsiteX8" fmla="*/ 3585967 w 3675124"/>
              <a:gd name="connsiteY8" fmla="*/ 0 h 5690230"/>
              <a:gd name="connsiteX0" fmla="*/ 3585967 w 3675124"/>
              <a:gd name="connsiteY0" fmla="*/ 0 h 5690230"/>
              <a:gd name="connsiteX1" fmla="*/ 3670600 w 3675124"/>
              <a:gd name="connsiteY1" fmla="*/ 4724334 h 5690230"/>
              <a:gd name="connsiteX2" fmla="*/ 3675124 w 3675124"/>
              <a:gd name="connsiteY2" fmla="*/ 4813930 h 5690230"/>
              <a:gd name="connsiteX3" fmla="*/ 2798824 w 3675124"/>
              <a:gd name="connsiteY3" fmla="*/ 5690230 h 5690230"/>
              <a:gd name="connsiteX4" fmla="*/ 2072182 w 3675124"/>
              <a:gd name="connsiteY4" fmla="*/ 5303878 h 5690230"/>
              <a:gd name="connsiteX5" fmla="*/ 2003500 w 3675124"/>
              <a:gd name="connsiteY5" fmla="*/ 5177340 h 5690230"/>
              <a:gd name="connsiteX6" fmla="*/ 0 w 3675124"/>
              <a:gd name="connsiteY6" fmla="*/ 683298 h 5690230"/>
              <a:gd name="connsiteX7" fmla="*/ 3585967 w 3675124"/>
              <a:gd name="connsiteY7" fmla="*/ 0 h 5690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75124" h="5690230">
                <a:moveTo>
                  <a:pt x="3585967" y="0"/>
                </a:moveTo>
                <a:lnTo>
                  <a:pt x="3670600" y="4724334"/>
                </a:lnTo>
                <a:cubicBezTo>
                  <a:pt x="3673591" y="4753792"/>
                  <a:pt x="3675124" y="4783682"/>
                  <a:pt x="3675124" y="4813930"/>
                </a:cubicBezTo>
                <a:cubicBezTo>
                  <a:pt x="3675124" y="5297898"/>
                  <a:pt x="3282791" y="5690230"/>
                  <a:pt x="2798824" y="5690230"/>
                </a:cubicBezTo>
                <a:cubicBezTo>
                  <a:pt x="2496345" y="5690230"/>
                  <a:pt x="2229660" y="5536976"/>
                  <a:pt x="2072182" y="5303878"/>
                </a:cubicBezTo>
                <a:lnTo>
                  <a:pt x="2003500" y="5177340"/>
                </a:lnTo>
                <a:lnTo>
                  <a:pt x="0" y="683298"/>
                </a:lnTo>
                <a:lnTo>
                  <a:pt x="3585967" y="0"/>
                </a:lnTo>
                <a:close/>
              </a:path>
            </a:pathLst>
          </a:custGeom>
          <a:solidFill>
            <a:srgbClr val="FFD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849FB82D-C227-4E3E-B727-8782C1184445}"/>
              </a:ext>
            </a:extLst>
          </p:cNvPr>
          <p:cNvSpPr/>
          <p:nvPr/>
        </p:nvSpPr>
        <p:spPr>
          <a:xfrm rot="1437006">
            <a:off x="12192405" y="15111282"/>
            <a:ext cx="945061" cy="2287079"/>
          </a:xfrm>
          <a:custGeom>
            <a:avLst/>
            <a:gdLst>
              <a:gd name="connsiteX0" fmla="*/ 0 w 1393650"/>
              <a:gd name="connsiteY0" fmla="*/ 0 h 3372679"/>
              <a:gd name="connsiteX1" fmla="*/ 1393650 w 1393650"/>
              <a:gd name="connsiteY1" fmla="*/ 68557 h 3372679"/>
              <a:gd name="connsiteX2" fmla="*/ 937967 w 1393650"/>
              <a:gd name="connsiteY2" fmla="*/ 3372679 h 3372679"/>
              <a:gd name="connsiteX3" fmla="*/ 192436 w 1393650"/>
              <a:gd name="connsiteY3" fmla="*/ 3358878 h 3372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3650" h="3372679">
                <a:moveTo>
                  <a:pt x="0" y="0"/>
                </a:moveTo>
                <a:lnTo>
                  <a:pt x="1393650" y="68557"/>
                </a:lnTo>
                <a:lnTo>
                  <a:pt x="937967" y="3372679"/>
                </a:lnTo>
                <a:lnTo>
                  <a:pt x="192436" y="3358878"/>
                </a:lnTo>
                <a:close/>
              </a:path>
            </a:pathLst>
          </a:custGeom>
          <a:solidFill>
            <a:srgbClr val="0248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8FA5494B-93C5-4AA3-8A73-75687C6872B2}"/>
              </a:ext>
            </a:extLst>
          </p:cNvPr>
          <p:cNvSpPr/>
          <p:nvPr/>
        </p:nvSpPr>
        <p:spPr>
          <a:xfrm rot="1437006">
            <a:off x="12375035" y="15630003"/>
            <a:ext cx="193853" cy="446462"/>
          </a:xfrm>
          <a:custGeom>
            <a:avLst/>
            <a:gdLst>
              <a:gd name="connsiteX0" fmla="*/ 680 w 285868"/>
              <a:gd name="connsiteY0" fmla="*/ 0 h 658383"/>
              <a:gd name="connsiteX1" fmla="*/ 285868 w 285868"/>
              <a:gd name="connsiteY1" fmla="*/ 313683 h 658383"/>
              <a:gd name="connsiteX2" fmla="*/ 39067 w 285868"/>
              <a:gd name="connsiteY2" fmla="*/ 658383 h 658383"/>
              <a:gd name="connsiteX3" fmla="*/ 37570 w 285868"/>
              <a:gd name="connsiteY3" fmla="*/ 656737 h 658383"/>
              <a:gd name="connsiteX4" fmla="*/ 0 w 285868"/>
              <a:gd name="connsiteY4" fmla="*/ 950 h 658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868" h="658383">
                <a:moveTo>
                  <a:pt x="680" y="0"/>
                </a:moveTo>
                <a:lnTo>
                  <a:pt x="285868" y="313683"/>
                </a:lnTo>
                <a:lnTo>
                  <a:pt x="39067" y="658383"/>
                </a:lnTo>
                <a:lnTo>
                  <a:pt x="37570" y="656737"/>
                </a:lnTo>
                <a:lnTo>
                  <a:pt x="0" y="950"/>
                </a:lnTo>
                <a:close/>
              </a:path>
            </a:pathLst>
          </a:custGeom>
          <a:solidFill>
            <a:srgbClr val="282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E62CFEEB-ACD3-4392-8974-E9A2BD31051A}"/>
              </a:ext>
            </a:extLst>
          </p:cNvPr>
          <p:cNvSpPr/>
          <p:nvPr/>
        </p:nvSpPr>
        <p:spPr>
          <a:xfrm rot="1437006">
            <a:off x="12529647" y="15107581"/>
            <a:ext cx="283155" cy="653787"/>
          </a:xfrm>
          <a:custGeom>
            <a:avLst/>
            <a:gdLst>
              <a:gd name="connsiteX0" fmla="*/ 0 w 417559"/>
              <a:gd name="connsiteY0" fmla="*/ 0 h 964118"/>
              <a:gd name="connsiteX1" fmla="*/ 417559 w 417559"/>
              <a:gd name="connsiteY1" fmla="*/ 459280 h 964118"/>
              <a:gd name="connsiteX2" fmla="*/ 56099 w 417559"/>
              <a:gd name="connsiteY2" fmla="*/ 964118 h 964118"/>
              <a:gd name="connsiteX3" fmla="*/ 55178 w 417559"/>
              <a:gd name="connsiteY3" fmla="*/ 963105 h 964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7559" h="964118">
                <a:moveTo>
                  <a:pt x="0" y="0"/>
                </a:moveTo>
                <a:lnTo>
                  <a:pt x="417559" y="459280"/>
                </a:lnTo>
                <a:lnTo>
                  <a:pt x="56099" y="964118"/>
                </a:lnTo>
                <a:lnTo>
                  <a:pt x="55178" y="963105"/>
                </a:lnTo>
                <a:close/>
              </a:path>
            </a:pathLst>
          </a:custGeom>
          <a:solidFill>
            <a:srgbClr val="282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1D250261-0854-405F-AE06-6C1CC0C821A5}"/>
              </a:ext>
            </a:extLst>
          </p:cNvPr>
          <p:cNvSpPr/>
          <p:nvPr/>
        </p:nvSpPr>
        <p:spPr>
          <a:xfrm>
            <a:off x="13156003" y="14360903"/>
            <a:ext cx="547030" cy="591381"/>
          </a:xfrm>
          <a:custGeom>
            <a:avLst/>
            <a:gdLst>
              <a:gd name="connsiteX0" fmla="*/ 0 w 806687"/>
              <a:gd name="connsiteY0" fmla="*/ 0 h 872090"/>
              <a:gd name="connsiteX1" fmla="*/ 49209 w 806687"/>
              <a:gd name="connsiteY1" fmla="*/ 90662 h 872090"/>
              <a:gd name="connsiteX2" fmla="*/ 775851 w 806687"/>
              <a:gd name="connsiteY2" fmla="*/ 477014 h 872090"/>
              <a:gd name="connsiteX3" fmla="*/ 806687 w 806687"/>
              <a:gd name="connsiteY3" fmla="*/ 473906 h 872090"/>
              <a:gd name="connsiteX4" fmla="*/ 803656 w 806687"/>
              <a:gd name="connsiteY4" fmla="*/ 474664 h 872090"/>
              <a:gd name="connsiteX5" fmla="*/ 189133 w 806687"/>
              <a:gd name="connsiteY5" fmla="*/ 820456 h 872090"/>
              <a:gd name="connsiteX6" fmla="*/ 153313 w 806687"/>
              <a:gd name="connsiteY6" fmla="*/ 857916 h 872090"/>
              <a:gd name="connsiteX7" fmla="*/ 149648 w 806687"/>
              <a:gd name="connsiteY7" fmla="*/ 855446 h 872090"/>
              <a:gd name="connsiteX8" fmla="*/ 148694 w 806687"/>
              <a:gd name="connsiteY8" fmla="*/ 856862 h 872090"/>
              <a:gd name="connsiteX9" fmla="*/ 111931 w 806687"/>
              <a:gd name="connsiteY9" fmla="*/ 872090 h 872090"/>
              <a:gd name="connsiteX10" fmla="*/ 59940 w 806687"/>
              <a:gd name="connsiteY10" fmla="*/ 820098 h 872090"/>
              <a:gd name="connsiteX11" fmla="*/ 62204 w 806687"/>
              <a:gd name="connsiteY11" fmla="*/ 808886 h 872090"/>
              <a:gd name="connsiteX12" fmla="*/ 60864 w 806687"/>
              <a:gd name="connsiteY12" fmla="*/ 808470 h 872090"/>
              <a:gd name="connsiteX13" fmla="*/ 69615 w 806687"/>
              <a:gd name="connsiteY13" fmla="*/ 762774 h 872090"/>
              <a:gd name="connsiteX14" fmla="*/ 88027 w 806687"/>
              <a:gd name="connsiteY14" fmla="*/ 519414 h 872090"/>
              <a:gd name="connsiteX15" fmla="*/ 16184 w 806687"/>
              <a:gd name="connsiteY15" fmla="*/ 44220 h 872090"/>
              <a:gd name="connsiteX0" fmla="*/ 0 w 806687"/>
              <a:gd name="connsiteY0" fmla="*/ 0 h 872090"/>
              <a:gd name="connsiteX1" fmla="*/ 49209 w 806687"/>
              <a:gd name="connsiteY1" fmla="*/ 90662 h 872090"/>
              <a:gd name="connsiteX2" fmla="*/ 775851 w 806687"/>
              <a:gd name="connsiteY2" fmla="*/ 477014 h 872090"/>
              <a:gd name="connsiteX3" fmla="*/ 806687 w 806687"/>
              <a:gd name="connsiteY3" fmla="*/ 473906 h 872090"/>
              <a:gd name="connsiteX4" fmla="*/ 803656 w 806687"/>
              <a:gd name="connsiteY4" fmla="*/ 474664 h 872090"/>
              <a:gd name="connsiteX5" fmla="*/ 189133 w 806687"/>
              <a:gd name="connsiteY5" fmla="*/ 820456 h 872090"/>
              <a:gd name="connsiteX6" fmla="*/ 149648 w 806687"/>
              <a:gd name="connsiteY6" fmla="*/ 855446 h 872090"/>
              <a:gd name="connsiteX7" fmla="*/ 148694 w 806687"/>
              <a:gd name="connsiteY7" fmla="*/ 856862 h 872090"/>
              <a:gd name="connsiteX8" fmla="*/ 111931 w 806687"/>
              <a:gd name="connsiteY8" fmla="*/ 872090 h 872090"/>
              <a:gd name="connsiteX9" fmla="*/ 59940 w 806687"/>
              <a:gd name="connsiteY9" fmla="*/ 820098 h 872090"/>
              <a:gd name="connsiteX10" fmla="*/ 62204 w 806687"/>
              <a:gd name="connsiteY10" fmla="*/ 808886 h 872090"/>
              <a:gd name="connsiteX11" fmla="*/ 60864 w 806687"/>
              <a:gd name="connsiteY11" fmla="*/ 808470 h 872090"/>
              <a:gd name="connsiteX12" fmla="*/ 69615 w 806687"/>
              <a:gd name="connsiteY12" fmla="*/ 762774 h 872090"/>
              <a:gd name="connsiteX13" fmla="*/ 88027 w 806687"/>
              <a:gd name="connsiteY13" fmla="*/ 519414 h 872090"/>
              <a:gd name="connsiteX14" fmla="*/ 16184 w 806687"/>
              <a:gd name="connsiteY14" fmla="*/ 44220 h 872090"/>
              <a:gd name="connsiteX15" fmla="*/ 0 w 806687"/>
              <a:gd name="connsiteY15" fmla="*/ 0 h 872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06687" h="872090">
                <a:moveTo>
                  <a:pt x="0" y="0"/>
                </a:moveTo>
                <a:lnTo>
                  <a:pt x="49209" y="90662"/>
                </a:lnTo>
                <a:cubicBezTo>
                  <a:pt x="206687" y="323760"/>
                  <a:pt x="473372" y="477014"/>
                  <a:pt x="775851" y="477014"/>
                </a:cubicBezTo>
                <a:lnTo>
                  <a:pt x="806687" y="473906"/>
                </a:lnTo>
                <a:lnTo>
                  <a:pt x="803656" y="474664"/>
                </a:lnTo>
                <a:cubicBezTo>
                  <a:pt x="572593" y="543400"/>
                  <a:pt x="363426" y="662990"/>
                  <a:pt x="189133" y="820456"/>
                </a:cubicBezTo>
                <a:lnTo>
                  <a:pt x="149648" y="855446"/>
                </a:lnTo>
                <a:lnTo>
                  <a:pt x="148694" y="856862"/>
                </a:lnTo>
                <a:cubicBezTo>
                  <a:pt x="139286" y="866270"/>
                  <a:pt x="126288" y="872090"/>
                  <a:pt x="111931" y="872090"/>
                </a:cubicBezTo>
                <a:cubicBezTo>
                  <a:pt x="83217" y="872090"/>
                  <a:pt x="59940" y="848810"/>
                  <a:pt x="59940" y="820098"/>
                </a:cubicBezTo>
                <a:lnTo>
                  <a:pt x="62204" y="808886"/>
                </a:lnTo>
                <a:lnTo>
                  <a:pt x="60864" y="808470"/>
                </a:lnTo>
                <a:lnTo>
                  <a:pt x="69615" y="762774"/>
                </a:lnTo>
                <a:cubicBezTo>
                  <a:pt x="81739" y="683424"/>
                  <a:pt x="88027" y="602154"/>
                  <a:pt x="88027" y="519414"/>
                </a:cubicBezTo>
                <a:cubicBezTo>
                  <a:pt x="88027" y="353936"/>
                  <a:pt x="62875" y="194334"/>
                  <a:pt x="16184" y="4422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4A9B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B823223B-FCAD-4504-BE45-CC46F9DCC735}"/>
              </a:ext>
            </a:extLst>
          </p:cNvPr>
          <p:cNvSpPr/>
          <p:nvPr/>
        </p:nvSpPr>
        <p:spPr>
          <a:xfrm rot="1505433">
            <a:off x="12204301" y="16580221"/>
            <a:ext cx="543146" cy="759785"/>
          </a:xfrm>
          <a:prstGeom prst="rect">
            <a:avLst/>
          </a:prstGeom>
          <a:solidFill>
            <a:srgbClr val="282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85" name="グループ化 184">
            <a:extLst>
              <a:ext uri="{FF2B5EF4-FFF2-40B4-BE49-F238E27FC236}">
                <a16:creationId xmlns:a16="http://schemas.microsoft.com/office/drawing/2014/main" id="{215595EE-C331-4FB9-8DCA-20FEDB1F6810}"/>
              </a:ext>
            </a:extLst>
          </p:cNvPr>
          <p:cNvGrpSpPr/>
          <p:nvPr/>
        </p:nvGrpSpPr>
        <p:grpSpPr>
          <a:xfrm>
            <a:off x="11412688" y="16213676"/>
            <a:ext cx="1465589" cy="2049876"/>
            <a:chOff x="11679388" y="16213676"/>
            <a:chExt cx="1465589" cy="2049876"/>
          </a:xfrm>
          <a:solidFill>
            <a:srgbClr val="FFDCA4"/>
          </a:solidFill>
        </p:grpSpPr>
        <p:sp>
          <p:nvSpPr>
            <p:cNvPr id="85" name="台形 84">
              <a:extLst>
                <a:ext uri="{FF2B5EF4-FFF2-40B4-BE49-F238E27FC236}">
                  <a16:creationId xmlns:a16="http://schemas.microsoft.com/office/drawing/2014/main" id="{44C54C5D-A22E-4C4F-93FA-5F85F9ECDDEE}"/>
                </a:ext>
              </a:extLst>
            </p:cNvPr>
            <p:cNvSpPr/>
            <p:nvPr/>
          </p:nvSpPr>
          <p:spPr>
            <a:xfrm rot="13392035">
              <a:off x="11706411" y="16213676"/>
              <a:ext cx="451418" cy="2049876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7" name="フリーフォーム: 図形 86">
              <a:extLst>
                <a:ext uri="{FF2B5EF4-FFF2-40B4-BE49-F238E27FC236}">
                  <a16:creationId xmlns:a16="http://schemas.microsoft.com/office/drawing/2014/main" id="{51483F47-0094-4591-ABC3-8BDC54D3DBB8}"/>
                </a:ext>
              </a:extLst>
            </p:cNvPr>
            <p:cNvSpPr/>
            <p:nvPr/>
          </p:nvSpPr>
          <p:spPr>
            <a:xfrm rot="2735543">
              <a:off x="11763759" y="16877403"/>
              <a:ext cx="1296847" cy="1465589"/>
            </a:xfrm>
            <a:custGeom>
              <a:avLst/>
              <a:gdLst>
                <a:gd name="connsiteX0" fmla="*/ 0 w 1912417"/>
                <a:gd name="connsiteY0" fmla="*/ 0 h 2161256"/>
                <a:gd name="connsiteX1" fmla="*/ 1912417 w 1912417"/>
                <a:gd name="connsiteY1" fmla="*/ 0 h 2161256"/>
                <a:gd name="connsiteX2" fmla="*/ 1912417 w 1912417"/>
                <a:gd name="connsiteY2" fmla="*/ 2161256 h 2161256"/>
                <a:gd name="connsiteX3" fmla="*/ 831946 w 1912417"/>
                <a:gd name="connsiteY3" fmla="*/ 2161256 h 2161256"/>
                <a:gd name="connsiteX4" fmla="*/ 818861 w 1912417"/>
                <a:gd name="connsiteY4" fmla="*/ 2147077 h 2161256"/>
                <a:gd name="connsiteX5" fmla="*/ 61462 w 1912417"/>
                <a:gd name="connsiteY5" fmla="*/ 1706288 h 2161256"/>
                <a:gd name="connsiteX6" fmla="*/ 0 w 1912417"/>
                <a:gd name="connsiteY6" fmla="*/ 1691953 h 2161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12417" h="2161256">
                  <a:moveTo>
                    <a:pt x="0" y="0"/>
                  </a:moveTo>
                  <a:lnTo>
                    <a:pt x="1912417" y="0"/>
                  </a:lnTo>
                  <a:lnTo>
                    <a:pt x="1912417" y="2161256"/>
                  </a:lnTo>
                  <a:lnTo>
                    <a:pt x="831946" y="2161256"/>
                  </a:lnTo>
                  <a:lnTo>
                    <a:pt x="818861" y="2147077"/>
                  </a:lnTo>
                  <a:cubicBezTo>
                    <a:pt x="599122" y="1931835"/>
                    <a:pt x="337859" y="1784997"/>
                    <a:pt x="61462" y="1706288"/>
                  </a:cubicBezTo>
                  <a:lnTo>
                    <a:pt x="0" y="169195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フリーフォーム: 図形 88">
              <a:extLst>
                <a:ext uri="{FF2B5EF4-FFF2-40B4-BE49-F238E27FC236}">
                  <a16:creationId xmlns:a16="http://schemas.microsoft.com/office/drawing/2014/main" id="{C3E5AADB-20AD-4BD4-B910-28ED3E73B0EB}"/>
                </a:ext>
              </a:extLst>
            </p:cNvPr>
            <p:cNvSpPr/>
            <p:nvPr/>
          </p:nvSpPr>
          <p:spPr>
            <a:xfrm rot="1505433">
              <a:off x="11876094" y="16329541"/>
              <a:ext cx="881745" cy="1213992"/>
            </a:xfrm>
            <a:custGeom>
              <a:avLst/>
              <a:gdLst>
                <a:gd name="connsiteX0" fmla="*/ 478313 w 1300280"/>
                <a:gd name="connsiteY0" fmla="*/ 0 h 1790233"/>
                <a:gd name="connsiteX1" fmla="*/ 1300280 w 1300280"/>
                <a:gd name="connsiteY1" fmla="*/ 1 h 1790233"/>
                <a:gd name="connsiteX2" fmla="*/ 1300280 w 1300280"/>
                <a:gd name="connsiteY2" fmla="*/ 1790233 h 1790233"/>
                <a:gd name="connsiteX3" fmla="*/ 0 w 1300280"/>
                <a:gd name="connsiteY3" fmla="*/ 1790233 h 1790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0280" h="1790233">
                  <a:moveTo>
                    <a:pt x="478313" y="0"/>
                  </a:moveTo>
                  <a:lnTo>
                    <a:pt x="1300280" y="1"/>
                  </a:lnTo>
                  <a:lnTo>
                    <a:pt x="1300280" y="1790233"/>
                  </a:lnTo>
                  <a:lnTo>
                    <a:pt x="0" y="179023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6AD31FD8-01C4-4AC0-918B-55B026CAD1E7}"/>
              </a:ext>
            </a:extLst>
          </p:cNvPr>
          <p:cNvSpPr/>
          <p:nvPr/>
        </p:nvSpPr>
        <p:spPr>
          <a:xfrm>
            <a:off x="11409061" y="17038621"/>
            <a:ext cx="2632078" cy="2090186"/>
          </a:xfrm>
          <a:custGeom>
            <a:avLst/>
            <a:gdLst>
              <a:gd name="connsiteX0" fmla="*/ 1940719 w 3881438"/>
              <a:gd name="connsiteY0" fmla="*/ 0 h 3082328"/>
              <a:gd name="connsiteX1" fmla="*/ 3881438 w 3881438"/>
              <a:gd name="connsiteY1" fmla="*/ 1940720 h 3082328"/>
              <a:gd name="connsiteX2" fmla="*/ 3549994 w 3881438"/>
              <a:gd name="connsiteY2" fmla="*/ 3025794 h 3082328"/>
              <a:gd name="connsiteX3" fmla="*/ 3507718 w 3881438"/>
              <a:gd name="connsiteY3" fmla="*/ 3082328 h 3082328"/>
              <a:gd name="connsiteX4" fmla="*/ 373720 w 3881438"/>
              <a:gd name="connsiteY4" fmla="*/ 3082328 h 3082328"/>
              <a:gd name="connsiteX5" fmla="*/ 331444 w 3881438"/>
              <a:gd name="connsiteY5" fmla="*/ 3025794 h 3082328"/>
              <a:gd name="connsiteX6" fmla="*/ 0 w 3881438"/>
              <a:gd name="connsiteY6" fmla="*/ 1940720 h 3082328"/>
              <a:gd name="connsiteX7" fmla="*/ 1940719 w 3881438"/>
              <a:gd name="connsiteY7" fmla="*/ 0 h 3082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81438" h="3082328">
                <a:moveTo>
                  <a:pt x="1940719" y="0"/>
                </a:moveTo>
                <a:cubicBezTo>
                  <a:pt x="3012549" y="0"/>
                  <a:pt x="3881438" y="868888"/>
                  <a:pt x="3881438" y="1940720"/>
                </a:cubicBezTo>
                <a:cubicBezTo>
                  <a:pt x="3881438" y="2342656"/>
                  <a:pt x="3759251" y="2716052"/>
                  <a:pt x="3549994" y="3025794"/>
                </a:cubicBezTo>
                <a:lnTo>
                  <a:pt x="3507718" y="3082328"/>
                </a:lnTo>
                <a:lnTo>
                  <a:pt x="373720" y="3082328"/>
                </a:lnTo>
                <a:lnTo>
                  <a:pt x="331444" y="3025794"/>
                </a:lnTo>
                <a:cubicBezTo>
                  <a:pt x="122188" y="2716052"/>
                  <a:pt x="0" y="2342656"/>
                  <a:pt x="0" y="1940720"/>
                </a:cubicBezTo>
                <a:cubicBezTo>
                  <a:pt x="0" y="868888"/>
                  <a:pt x="868889" y="0"/>
                  <a:pt x="1940719" y="0"/>
                </a:cubicBezTo>
                <a:close/>
              </a:path>
            </a:pathLst>
          </a:custGeom>
          <a:solidFill>
            <a:srgbClr val="0248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91" name="四角形: 上の 2 つの角を丸める 90">
            <a:extLst>
              <a:ext uri="{FF2B5EF4-FFF2-40B4-BE49-F238E27FC236}">
                <a16:creationId xmlns:a16="http://schemas.microsoft.com/office/drawing/2014/main" id="{5C45CA5B-0859-4E27-A719-2647DEFD171A}"/>
              </a:ext>
            </a:extLst>
          </p:cNvPr>
          <p:cNvSpPr/>
          <p:nvPr/>
        </p:nvSpPr>
        <p:spPr>
          <a:xfrm rot="10800000">
            <a:off x="11518865" y="18885774"/>
            <a:ext cx="2412469" cy="288245"/>
          </a:xfrm>
          <a:prstGeom prst="round2SameRect">
            <a:avLst>
              <a:gd name="adj1" fmla="val 19989"/>
              <a:gd name="adj2" fmla="val 0"/>
            </a:avLst>
          </a:prstGeom>
          <a:solidFill>
            <a:srgbClr val="3E3F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楕円 91">
            <a:extLst>
              <a:ext uri="{FF2B5EF4-FFF2-40B4-BE49-F238E27FC236}">
                <a16:creationId xmlns:a16="http://schemas.microsoft.com/office/drawing/2014/main" id="{ACE13181-4A41-4B33-831D-B27BDD9D1D6A}"/>
              </a:ext>
            </a:extLst>
          </p:cNvPr>
          <p:cNvSpPr/>
          <p:nvPr/>
        </p:nvSpPr>
        <p:spPr>
          <a:xfrm>
            <a:off x="12412605" y="16719158"/>
            <a:ext cx="114244" cy="114244"/>
          </a:xfrm>
          <a:prstGeom prst="ellipse">
            <a:avLst/>
          </a:prstGeom>
          <a:solidFill>
            <a:srgbClr val="0248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楕円 92">
            <a:extLst>
              <a:ext uri="{FF2B5EF4-FFF2-40B4-BE49-F238E27FC236}">
                <a16:creationId xmlns:a16="http://schemas.microsoft.com/office/drawing/2014/main" id="{24ACE678-F9CB-499E-A727-C28797CF893D}"/>
              </a:ext>
            </a:extLst>
          </p:cNvPr>
          <p:cNvSpPr/>
          <p:nvPr/>
        </p:nvSpPr>
        <p:spPr>
          <a:xfrm>
            <a:off x="12325366" y="16910076"/>
            <a:ext cx="114244" cy="114244"/>
          </a:xfrm>
          <a:prstGeom prst="ellipse">
            <a:avLst/>
          </a:prstGeom>
          <a:solidFill>
            <a:srgbClr val="0248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BD48B985-9BA5-4108-ABA8-29B9222FE2B8}"/>
              </a:ext>
            </a:extLst>
          </p:cNvPr>
          <p:cNvSpPr/>
          <p:nvPr/>
        </p:nvSpPr>
        <p:spPr>
          <a:xfrm>
            <a:off x="24360670" y="3924801"/>
            <a:ext cx="3470709" cy="4125584"/>
          </a:xfrm>
          <a:custGeom>
            <a:avLst/>
            <a:gdLst>
              <a:gd name="connsiteX0" fmla="*/ 4723882 w 5027838"/>
              <a:gd name="connsiteY0" fmla="*/ 0 h 5976523"/>
              <a:gd name="connsiteX1" fmla="*/ 5027838 w 5027838"/>
              <a:gd name="connsiteY1" fmla="*/ 303956 h 5976523"/>
              <a:gd name="connsiteX2" fmla="*/ 4975926 w 5027838"/>
              <a:gd name="connsiteY2" fmla="*/ 473901 h 5976523"/>
              <a:gd name="connsiteX3" fmla="*/ 4972988 w 5027838"/>
              <a:gd name="connsiteY3" fmla="*/ 477462 h 5976523"/>
              <a:gd name="connsiteX4" fmla="*/ 1367516 w 5027838"/>
              <a:gd name="connsiteY4" fmla="*/ 5976523 h 5976523"/>
              <a:gd name="connsiteX5" fmla="*/ 0 w 5027838"/>
              <a:gd name="connsiteY5" fmla="*/ 4683792 h 5976523"/>
              <a:gd name="connsiteX6" fmla="*/ 4497800 w 5027838"/>
              <a:gd name="connsiteY6" fmla="*/ 102545 h 5976523"/>
              <a:gd name="connsiteX7" fmla="*/ 4508952 w 5027838"/>
              <a:gd name="connsiteY7" fmla="*/ 89027 h 5976523"/>
              <a:gd name="connsiteX8" fmla="*/ 4723882 w 5027838"/>
              <a:gd name="connsiteY8" fmla="*/ 0 h 5976523"/>
              <a:gd name="connsiteX0" fmla="*/ 4723882 w 5027838"/>
              <a:gd name="connsiteY0" fmla="*/ 0 h 5976523"/>
              <a:gd name="connsiteX1" fmla="*/ 5027838 w 5027838"/>
              <a:gd name="connsiteY1" fmla="*/ 303956 h 5976523"/>
              <a:gd name="connsiteX2" fmla="*/ 4975926 w 5027838"/>
              <a:gd name="connsiteY2" fmla="*/ 473901 h 5976523"/>
              <a:gd name="connsiteX3" fmla="*/ 4972988 w 5027838"/>
              <a:gd name="connsiteY3" fmla="*/ 477462 h 5976523"/>
              <a:gd name="connsiteX4" fmla="*/ 1367516 w 5027838"/>
              <a:gd name="connsiteY4" fmla="*/ 5976523 h 5976523"/>
              <a:gd name="connsiteX5" fmla="*/ 0 w 5027838"/>
              <a:gd name="connsiteY5" fmla="*/ 4683792 h 5976523"/>
              <a:gd name="connsiteX6" fmla="*/ 4508952 w 5027838"/>
              <a:gd name="connsiteY6" fmla="*/ 89027 h 5976523"/>
              <a:gd name="connsiteX7" fmla="*/ 4723882 w 5027838"/>
              <a:gd name="connsiteY7" fmla="*/ 0 h 5976523"/>
              <a:gd name="connsiteX0" fmla="*/ 4723882 w 5027838"/>
              <a:gd name="connsiteY0" fmla="*/ 0 h 5976523"/>
              <a:gd name="connsiteX1" fmla="*/ 5027838 w 5027838"/>
              <a:gd name="connsiteY1" fmla="*/ 303956 h 5976523"/>
              <a:gd name="connsiteX2" fmla="*/ 4975926 w 5027838"/>
              <a:gd name="connsiteY2" fmla="*/ 473901 h 5976523"/>
              <a:gd name="connsiteX3" fmla="*/ 1367516 w 5027838"/>
              <a:gd name="connsiteY3" fmla="*/ 5976523 h 5976523"/>
              <a:gd name="connsiteX4" fmla="*/ 0 w 5027838"/>
              <a:gd name="connsiteY4" fmla="*/ 4683792 h 5976523"/>
              <a:gd name="connsiteX5" fmla="*/ 4508952 w 5027838"/>
              <a:gd name="connsiteY5" fmla="*/ 89027 h 5976523"/>
              <a:gd name="connsiteX6" fmla="*/ 4723882 w 5027838"/>
              <a:gd name="connsiteY6" fmla="*/ 0 h 5976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27838" h="5976523">
                <a:moveTo>
                  <a:pt x="4723882" y="0"/>
                </a:moveTo>
                <a:cubicBezTo>
                  <a:pt x="4891752" y="0"/>
                  <a:pt x="5027838" y="136086"/>
                  <a:pt x="5027838" y="303956"/>
                </a:cubicBezTo>
                <a:cubicBezTo>
                  <a:pt x="5027838" y="366907"/>
                  <a:pt x="5008700" y="425389"/>
                  <a:pt x="4975926" y="473901"/>
                </a:cubicBezTo>
                <a:lnTo>
                  <a:pt x="1367516" y="5976523"/>
                </a:lnTo>
                <a:lnTo>
                  <a:pt x="0" y="4683792"/>
                </a:lnTo>
                <a:lnTo>
                  <a:pt x="4508952" y="89027"/>
                </a:lnTo>
                <a:cubicBezTo>
                  <a:pt x="4563958" y="34022"/>
                  <a:pt x="4639948" y="0"/>
                  <a:pt x="4723882" y="0"/>
                </a:cubicBezTo>
                <a:close/>
              </a:path>
            </a:pathLst>
          </a:custGeom>
          <a:solidFill>
            <a:srgbClr val="FFD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96" name="グループ化 95">
            <a:extLst>
              <a:ext uri="{FF2B5EF4-FFF2-40B4-BE49-F238E27FC236}">
                <a16:creationId xmlns:a16="http://schemas.microsoft.com/office/drawing/2014/main" id="{82C4A982-B4EC-4BAE-9A52-F676A428E204}"/>
              </a:ext>
            </a:extLst>
          </p:cNvPr>
          <p:cNvGrpSpPr/>
          <p:nvPr/>
        </p:nvGrpSpPr>
        <p:grpSpPr>
          <a:xfrm>
            <a:off x="9643141" y="11223471"/>
            <a:ext cx="4596642" cy="2547721"/>
            <a:chOff x="8068618" y="19764061"/>
            <a:chExt cx="6778514" cy="3757039"/>
          </a:xfrm>
          <a:solidFill>
            <a:srgbClr val="D3CCC4"/>
          </a:solidFill>
        </p:grpSpPr>
        <p:sp>
          <p:nvSpPr>
            <p:cNvPr id="97" name="楕円 96">
              <a:extLst>
                <a:ext uri="{FF2B5EF4-FFF2-40B4-BE49-F238E27FC236}">
                  <a16:creationId xmlns:a16="http://schemas.microsoft.com/office/drawing/2014/main" id="{FEFA8FFC-B771-4E22-9E62-B6B5B2D38D8B}"/>
                </a:ext>
              </a:extLst>
            </p:cNvPr>
            <p:cNvSpPr/>
            <p:nvPr/>
          </p:nvSpPr>
          <p:spPr>
            <a:xfrm>
              <a:off x="13284993" y="21958961"/>
              <a:ext cx="1562139" cy="156213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楕円 97">
              <a:extLst>
                <a:ext uri="{FF2B5EF4-FFF2-40B4-BE49-F238E27FC236}">
                  <a16:creationId xmlns:a16="http://schemas.microsoft.com/office/drawing/2014/main" id="{A7F91B3B-D721-4B03-AC1C-350E7F7CDB92}"/>
                </a:ext>
              </a:extLst>
            </p:cNvPr>
            <p:cNvSpPr/>
            <p:nvPr/>
          </p:nvSpPr>
          <p:spPr>
            <a:xfrm>
              <a:off x="11860781" y="21732742"/>
              <a:ext cx="1562139" cy="156213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楕円 98">
              <a:extLst>
                <a:ext uri="{FF2B5EF4-FFF2-40B4-BE49-F238E27FC236}">
                  <a16:creationId xmlns:a16="http://schemas.microsoft.com/office/drawing/2014/main" id="{0982E7E4-0210-4361-9BDA-9FEF8C3012F5}"/>
                </a:ext>
              </a:extLst>
            </p:cNvPr>
            <p:cNvSpPr/>
            <p:nvPr/>
          </p:nvSpPr>
          <p:spPr>
            <a:xfrm>
              <a:off x="10497179" y="21281354"/>
              <a:ext cx="1562139" cy="156213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楕円 99">
              <a:extLst>
                <a:ext uri="{FF2B5EF4-FFF2-40B4-BE49-F238E27FC236}">
                  <a16:creationId xmlns:a16="http://schemas.microsoft.com/office/drawing/2014/main" id="{2BA240BC-397E-4F95-8D70-616D3D149BE7}"/>
                </a:ext>
              </a:extLst>
            </p:cNvPr>
            <p:cNvSpPr/>
            <p:nvPr/>
          </p:nvSpPr>
          <p:spPr>
            <a:xfrm>
              <a:off x="9225250" y="20619065"/>
              <a:ext cx="1562139" cy="156213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楕円 100">
              <a:extLst>
                <a:ext uri="{FF2B5EF4-FFF2-40B4-BE49-F238E27FC236}">
                  <a16:creationId xmlns:a16="http://schemas.microsoft.com/office/drawing/2014/main" id="{07A75470-3981-4289-B1C6-439A495D9479}"/>
                </a:ext>
              </a:extLst>
            </p:cNvPr>
            <p:cNvSpPr/>
            <p:nvPr/>
          </p:nvSpPr>
          <p:spPr>
            <a:xfrm>
              <a:off x="8068618" y="19764061"/>
              <a:ext cx="1562139" cy="156213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2" name="グループ化 101">
            <a:extLst>
              <a:ext uri="{FF2B5EF4-FFF2-40B4-BE49-F238E27FC236}">
                <a16:creationId xmlns:a16="http://schemas.microsoft.com/office/drawing/2014/main" id="{30CA1C1E-3C17-46A2-8C98-2008AFD1BFFA}"/>
              </a:ext>
            </a:extLst>
          </p:cNvPr>
          <p:cNvGrpSpPr/>
          <p:nvPr/>
        </p:nvGrpSpPr>
        <p:grpSpPr>
          <a:xfrm flipH="1">
            <a:off x="14153569" y="11223471"/>
            <a:ext cx="4596642" cy="2547721"/>
            <a:chOff x="8068618" y="19764061"/>
            <a:chExt cx="6778514" cy="3757039"/>
          </a:xfrm>
          <a:solidFill>
            <a:srgbClr val="D3CCC4"/>
          </a:solidFill>
        </p:grpSpPr>
        <p:sp>
          <p:nvSpPr>
            <p:cNvPr id="103" name="楕円 102">
              <a:extLst>
                <a:ext uri="{FF2B5EF4-FFF2-40B4-BE49-F238E27FC236}">
                  <a16:creationId xmlns:a16="http://schemas.microsoft.com/office/drawing/2014/main" id="{8C6B74CA-F8F3-4C71-A5FD-F62C595CFCA7}"/>
                </a:ext>
              </a:extLst>
            </p:cNvPr>
            <p:cNvSpPr/>
            <p:nvPr/>
          </p:nvSpPr>
          <p:spPr>
            <a:xfrm>
              <a:off x="13284993" y="21958961"/>
              <a:ext cx="1562139" cy="156213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楕円 103">
              <a:extLst>
                <a:ext uri="{FF2B5EF4-FFF2-40B4-BE49-F238E27FC236}">
                  <a16:creationId xmlns:a16="http://schemas.microsoft.com/office/drawing/2014/main" id="{54F7813F-7CE5-408E-8C7F-58B057626ED8}"/>
                </a:ext>
              </a:extLst>
            </p:cNvPr>
            <p:cNvSpPr/>
            <p:nvPr/>
          </p:nvSpPr>
          <p:spPr>
            <a:xfrm>
              <a:off x="11860781" y="21732742"/>
              <a:ext cx="1562139" cy="156213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楕円 104">
              <a:extLst>
                <a:ext uri="{FF2B5EF4-FFF2-40B4-BE49-F238E27FC236}">
                  <a16:creationId xmlns:a16="http://schemas.microsoft.com/office/drawing/2014/main" id="{796FBBDD-2713-4CDB-A29D-7FEC62E6E841}"/>
                </a:ext>
              </a:extLst>
            </p:cNvPr>
            <p:cNvSpPr/>
            <p:nvPr/>
          </p:nvSpPr>
          <p:spPr>
            <a:xfrm>
              <a:off x="10497179" y="21281354"/>
              <a:ext cx="1562139" cy="156213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楕円 105">
              <a:extLst>
                <a:ext uri="{FF2B5EF4-FFF2-40B4-BE49-F238E27FC236}">
                  <a16:creationId xmlns:a16="http://schemas.microsoft.com/office/drawing/2014/main" id="{19556527-E987-4305-A5DB-428107128FEB}"/>
                </a:ext>
              </a:extLst>
            </p:cNvPr>
            <p:cNvSpPr/>
            <p:nvPr/>
          </p:nvSpPr>
          <p:spPr>
            <a:xfrm>
              <a:off x="9225250" y="20619065"/>
              <a:ext cx="1562139" cy="156213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楕円 106">
              <a:extLst>
                <a:ext uri="{FF2B5EF4-FFF2-40B4-BE49-F238E27FC236}">
                  <a16:creationId xmlns:a16="http://schemas.microsoft.com/office/drawing/2014/main" id="{7C0C1DD2-5350-4630-A8EF-E87B98C34E8E}"/>
                </a:ext>
              </a:extLst>
            </p:cNvPr>
            <p:cNvSpPr/>
            <p:nvPr/>
          </p:nvSpPr>
          <p:spPr>
            <a:xfrm>
              <a:off x="8068618" y="19764061"/>
              <a:ext cx="1562139" cy="156213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A4404B17-6D2C-4BD4-B74F-C6AA9FA4071D}"/>
              </a:ext>
            </a:extLst>
          </p:cNvPr>
          <p:cNvSpPr/>
          <p:nvPr/>
        </p:nvSpPr>
        <p:spPr>
          <a:xfrm>
            <a:off x="9656224" y="9298877"/>
            <a:ext cx="9087661" cy="4149792"/>
          </a:xfrm>
          <a:custGeom>
            <a:avLst/>
            <a:gdLst>
              <a:gd name="connsiteX0" fmla="*/ 6557636 w 13119132"/>
              <a:gd name="connsiteY0" fmla="*/ 0 h 5990724"/>
              <a:gd name="connsiteX1" fmla="*/ 12917746 w 13119132"/>
              <a:gd name="connsiteY1" fmla="*/ 2623276 h 5990724"/>
              <a:gd name="connsiteX2" fmla="*/ 12979194 w 13119132"/>
              <a:gd name="connsiteY2" fmla="*/ 2687534 h 5990724"/>
              <a:gd name="connsiteX3" fmla="*/ 13023156 w 13119132"/>
              <a:gd name="connsiteY3" fmla="*/ 2740818 h 5990724"/>
              <a:gd name="connsiteX4" fmla="*/ 13119132 w 13119132"/>
              <a:gd name="connsiteY4" fmla="*/ 3055022 h 5990724"/>
              <a:gd name="connsiteX5" fmla="*/ 13023156 w 13119132"/>
              <a:gd name="connsiteY5" fmla="*/ 3369224 h 5990724"/>
              <a:gd name="connsiteX6" fmla="*/ 12972494 w 13119132"/>
              <a:gd name="connsiteY6" fmla="*/ 3430626 h 5990724"/>
              <a:gd name="connsiteX7" fmla="*/ 12828532 w 13119132"/>
              <a:gd name="connsiteY7" fmla="*/ 3567882 h 5990724"/>
              <a:gd name="connsiteX8" fmla="*/ 6557636 w 13119132"/>
              <a:gd name="connsiteY8" fmla="*/ 5990724 h 5990724"/>
              <a:gd name="connsiteX9" fmla="*/ 286742 w 13119132"/>
              <a:gd name="connsiteY9" fmla="*/ 3567882 h 5990724"/>
              <a:gd name="connsiteX10" fmla="*/ 177977 w 13119132"/>
              <a:gd name="connsiteY10" fmla="*/ 3464184 h 5990724"/>
              <a:gd name="connsiteX11" fmla="*/ 178344 w 13119132"/>
              <a:gd name="connsiteY11" fmla="*/ 3463738 h 5990724"/>
              <a:gd name="connsiteX12" fmla="*/ 95976 w 13119132"/>
              <a:gd name="connsiteY12" fmla="*/ 3369224 h 5990724"/>
              <a:gd name="connsiteX13" fmla="*/ 0 w 13119132"/>
              <a:gd name="connsiteY13" fmla="*/ 3055022 h 5990724"/>
              <a:gd name="connsiteX14" fmla="*/ 95975 w 13119132"/>
              <a:gd name="connsiteY14" fmla="*/ 2740818 h 5990724"/>
              <a:gd name="connsiteX15" fmla="*/ 197527 w 13119132"/>
              <a:gd name="connsiteY15" fmla="*/ 2623276 h 5990724"/>
              <a:gd name="connsiteX16" fmla="*/ 6557636 w 13119132"/>
              <a:gd name="connsiteY16" fmla="*/ 0 h 5990724"/>
              <a:gd name="connsiteX0" fmla="*/ 6557636 w 13119132"/>
              <a:gd name="connsiteY0" fmla="*/ 0 h 5990724"/>
              <a:gd name="connsiteX1" fmla="*/ 12917746 w 13119132"/>
              <a:gd name="connsiteY1" fmla="*/ 2623276 h 5990724"/>
              <a:gd name="connsiteX2" fmla="*/ 13023156 w 13119132"/>
              <a:gd name="connsiteY2" fmla="*/ 2740818 h 5990724"/>
              <a:gd name="connsiteX3" fmla="*/ 13119132 w 13119132"/>
              <a:gd name="connsiteY3" fmla="*/ 3055022 h 5990724"/>
              <a:gd name="connsiteX4" fmla="*/ 13023156 w 13119132"/>
              <a:gd name="connsiteY4" fmla="*/ 3369224 h 5990724"/>
              <a:gd name="connsiteX5" fmla="*/ 12972494 w 13119132"/>
              <a:gd name="connsiteY5" fmla="*/ 3430626 h 5990724"/>
              <a:gd name="connsiteX6" fmla="*/ 12828532 w 13119132"/>
              <a:gd name="connsiteY6" fmla="*/ 3567882 h 5990724"/>
              <a:gd name="connsiteX7" fmla="*/ 6557636 w 13119132"/>
              <a:gd name="connsiteY7" fmla="*/ 5990724 h 5990724"/>
              <a:gd name="connsiteX8" fmla="*/ 286742 w 13119132"/>
              <a:gd name="connsiteY8" fmla="*/ 3567882 h 5990724"/>
              <a:gd name="connsiteX9" fmla="*/ 177977 w 13119132"/>
              <a:gd name="connsiteY9" fmla="*/ 3464184 h 5990724"/>
              <a:gd name="connsiteX10" fmla="*/ 178344 w 13119132"/>
              <a:gd name="connsiteY10" fmla="*/ 3463738 h 5990724"/>
              <a:gd name="connsiteX11" fmla="*/ 95976 w 13119132"/>
              <a:gd name="connsiteY11" fmla="*/ 3369224 h 5990724"/>
              <a:gd name="connsiteX12" fmla="*/ 0 w 13119132"/>
              <a:gd name="connsiteY12" fmla="*/ 3055022 h 5990724"/>
              <a:gd name="connsiteX13" fmla="*/ 95975 w 13119132"/>
              <a:gd name="connsiteY13" fmla="*/ 2740818 h 5990724"/>
              <a:gd name="connsiteX14" fmla="*/ 197527 w 13119132"/>
              <a:gd name="connsiteY14" fmla="*/ 2623276 h 5990724"/>
              <a:gd name="connsiteX15" fmla="*/ 6557636 w 13119132"/>
              <a:gd name="connsiteY15" fmla="*/ 0 h 5990724"/>
              <a:gd name="connsiteX0" fmla="*/ 6557636 w 13119132"/>
              <a:gd name="connsiteY0" fmla="*/ 0 h 5990724"/>
              <a:gd name="connsiteX1" fmla="*/ 12917746 w 13119132"/>
              <a:gd name="connsiteY1" fmla="*/ 2623276 h 5990724"/>
              <a:gd name="connsiteX2" fmla="*/ 13023156 w 13119132"/>
              <a:gd name="connsiteY2" fmla="*/ 2740818 h 5990724"/>
              <a:gd name="connsiteX3" fmla="*/ 13119132 w 13119132"/>
              <a:gd name="connsiteY3" fmla="*/ 3055022 h 5990724"/>
              <a:gd name="connsiteX4" fmla="*/ 13023156 w 13119132"/>
              <a:gd name="connsiteY4" fmla="*/ 3369224 h 5990724"/>
              <a:gd name="connsiteX5" fmla="*/ 12972494 w 13119132"/>
              <a:gd name="connsiteY5" fmla="*/ 3430626 h 5990724"/>
              <a:gd name="connsiteX6" fmla="*/ 12828532 w 13119132"/>
              <a:gd name="connsiteY6" fmla="*/ 3567882 h 5990724"/>
              <a:gd name="connsiteX7" fmla="*/ 6557636 w 13119132"/>
              <a:gd name="connsiteY7" fmla="*/ 5990724 h 5990724"/>
              <a:gd name="connsiteX8" fmla="*/ 286742 w 13119132"/>
              <a:gd name="connsiteY8" fmla="*/ 3567882 h 5990724"/>
              <a:gd name="connsiteX9" fmla="*/ 177977 w 13119132"/>
              <a:gd name="connsiteY9" fmla="*/ 3464184 h 5990724"/>
              <a:gd name="connsiteX10" fmla="*/ 178344 w 13119132"/>
              <a:gd name="connsiteY10" fmla="*/ 3463738 h 5990724"/>
              <a:gd name="connsiteX11" fmla="*/ 95976 w 13119132"/>
              <a:gd name="connsiteY11" fmla="*/ 3369224 h 5990724"/>
              <a:gd name="connsiteX12" fmla="*/ 0 w 13119132"/>
              <a:gd name="connsiteY12" fmla="*/ 3055022 h 5990724"/>
              <a:gd name="connsiteX13" fmla="*/ 95975 w 13119132"/>
              <a:gd name="connsiteY13" fmla="*/ 2740818 h 5990724"/>
              <a:gd name="connsiteX14" fmla="*/ 197527 w 13119132"/>
              <a:gd name="connsiteY14" fmla="*/ 2623276 h 5990724"/>
              <a:gd name="connsiteX15" fmla="*/ 6557636 w 13119132"/>
              <a:gd name="connsiteY15" fmla="*/ 0 h 5990724"/>
              <a:gd name="connsiteX0" fmla="*/ 6557636 w 13119132"/>
              <a:gd name="connsiteY0" fmla="*/ 0 h 5990724"/>
              <a:gd name="connsiteX1" fmla="*/ 12917746 w 13119132"/>
              <a:gd name="connsiteY1" fmla="*/ 2623276 h 5990724"/>
              <a:gd name="connsiteX2" fmla="*/ 13023156 w 13119132"/>
              <a:gd name="connsiteY2" fmla="*/ 2740818 h 5990724"/>
              <a:gd name="connsiteX3" fmla="*/ 13119132 w 13119132"/>
              <a:gd name="connsiteY3" fmla="*/ 3055022 h 5990724"/>
              <a:gd name="connsiteX4" fmla="*/ 13023156 w 13119132"/>
              <a:gd name="connsiteY4" fmla="*/ 3369224 h 5990724"/>
              <a:gd name="connsiteX5" fmla="*/ 12972494 w 13119132"/>
              <a:gd name="connsiteY5" fmla="*/ 3430626 h 5990724"/>
              <a:gd name="connsiteX6" fmla="*/ 12828532 w 13119132"/>
              <a:gd name="connsiteY6" fmla="*/ 3567882 h 5990724"/>
              <a:gd name="connsiteX7" fmla="*/ 6557636 w 13119132"/>
              <a:gd name="connsiteY7" fmla="*/ 5990724 h 5990724"/>
              <a:gd name="connsiteX8" fmla="*/ 286742 w 13119132"/>
              <a:gd name="connsiteY8" fmla="*/ 3567882 h 5990724"/>
              <a:gd name="connsiteX9" fmla="*/ 177977 w 13119132"/>
              <a:gd name="connsiteY9" fmla="*/ 3464184 h 5990724"/>
              <a:gd name="connsiteX10" fmla="*/ 178344 w 13119132"/>
              <a:gd name="connsiteY10" fmla="*/ 3463738 h 5990724"/>
              <a:gd name="connsiteX11" fmla="*/ 95976 w 13119132"/>
              <a:gd name="connsiteY11" fmla="*/ 3369224 h 5990724"/>
              <a:gd name="connsiteX12" fmla="*/ 0 w 13119132"/>
              <a:gd name="connsiteY12" fmla="*/ 3055022 h 5990724"/>
              <a:gd name="connsiteX13" fmla="*/ 95975 w 13119132"/>
              <a:gd name="connsiteY13" fmla="*/ 2740818 h 5990724"/>
              <a:gd name="connsiteX14" fmla="*/ 197527 w 13119132"/>
              <a:gd name="connsiteY14" fmla="*/ 2623276 h 5990724"/>
              <a:gd name="connsiteX15" fmla="*/ 6557636 w 13119132"/>
              <a:gd name="connsiteY15" fmla="*/ 0 h 5990724"/>
              <a:gd name="connsiteX0" fmla="*/ 6557636 w 13119132"/>
              <a:gd name="connsiteY0" fmla="*/ 0 h 5990724"/>
              <a:gd name="connsiteX1" fmla="*/ 12917746 w 13119132"/>
              <a:gd name="connsiteY1" fmla="*/ 2623276 h 5990724"/>
              <a:gd name="connsiteX2" fmla="*/ 13023156 w 13119132"/>
              <a:gd name="connsiteY2" fmla="*/ 2740818 h 5990724"/>
              <a:gd name="connsiteX3" fmla="*/ 13119132 w 13119132"/>
              <a:gd name="connsiteY3" fmla="*/ 3055022 h 5990724"/>
              <a:gd name="connsiteX4" fmla="*/ 13023156 w 13119132"/>
              <a:gd name="connsiteY4" fmla="*/ 3369224 h 5990724"/>
              <a:gd name="connsiteX5" fmla="*/ 12972494 w 13119132"/>
              <a:gd name="connsiteY5" fmla="*/ 3430626 h 5990724"/>
              <a:gd name="connsiteX6" fmla="*/ 12828532 w 13119132"/>
              <a:gd name="connsiteY6" fmla="*/ 3567882 h 5990724"/>
              <a:gd name="connsiteX7" fmla="*/ 6557636 w 13119132"/>
              <a:gd name="connsiteY7" fmla="*/ 5990724 h 5990724"/>
              <a:gd name="connsiteX8" fmla="*/ 286742 w 13119132"/>
              <a:gd name="connsiteY8" fmla="*/ 3567882 h 5990724"/>
              <a:gd name="connsiteX9" fmla="*/ 177977 w 13119132"/>
              <a:gd name="connsiteY9" fmla="*/ 3464184 h 5990724"/>
              <a:gd name="connsiteX10" fmla="*/ 178344 w 13119132"/>
              <a:gd name="connsiteY10" fmla="*/ 3463738 h 5990724"/>
              <a:gd name="connsiteX11" fmla="*/ 95976 w 13119132"/>
              <a:gd name="connsiteY11" fmla="*/ 3369224 h 5990724"/>
              <a:gd name="connsiteX12" fmla="*/ 0 w 13119132"/>
              <a:gd name="connsiteY12" fmla="*/ 3055022 h 5990724"/>
              <a:gd name="connsiteX13" fmla="*/ 95975 w 13119132"/>
              <a:gd name="connsiteY13" fmla="*/ 2740818 h 5990724"/>
              <a:gd name="connsiteX14" fmla="*/ 197527 w 13119132"/>
              <a:gd name="connsiteY14" fmla="*/ 2623276 h 5990724"/>
              <a:gd name="connsiteX15" fmla="*/ 6557636 w 13119132"/>
              <a:gd name="connsiteY15" fmla="*/ 0 h 5990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119132" h="5990724">
                <a:moveTo>
                  <a:pt x="6557636" y="0"/>
                </a:moveTo>
                <a:cubicBezTo>
                  <a:pt x="9039164" y="0"/>
                  <a:pt x="11286684" y="1001910"/>
                  <a:pt x="12917746" y="2623276"/>
                </a:cubicBezTo>
                <a:cubicBezTo>
                  <a:pt x="12952883" y="2662457"/>
                  <a:pt x="12980875" y="2692112"/>
                  <a:pt x="13023156" y="2740818"/>
                </a:cubicBezTo>
                <a:cubicBezTo>
                  <a:pt x="13093275" y="2828129"/>
                  <a:pt x="13119132" y="2938634"/>
                  <a:pt x="13119132" y="3055022"/>
                </a:cubicBezTo>
                <a:cubicBezTo>
                  <a:pt x="13119132" y="3171410"/>
                  <a:pt x="13083750" y="3279534"/>
                  <a:pt x="13023156" y="3369224"/>
                </a:cubicBezTo>
                <a:lnTo>
                  <a:pt x="12972494" y="3430626"/>
                </a:lnTo>
                <a:lnTo>
                  <a:pt x="12828532" y="3567882"/>
                </a:lnTo>
                <a:cubicBezTo>
                  <a:pt x="11172274" y="5073236"/>
                  <a:pt x="8972100" y="5990724"/>
                  <a:pt x="6557636" y="5990724"/>
                </a:cubicBezTo>
                <a:cubicBezTo>
                  <a:pt x="4143172" y="5990724"/>
                  <a:pt x="1942999" y="5073236"/>
                  <a:pt x="286742" y="3567882"/>
                </a:cubicBezTo>
                <a:lnTo>
                  <a:pt x="177977" y="3464184"/>
                </a:lnTo>
                <a:lnTo>
                  <a:pt x="178344" y="3463738"/>
                </a:lnTo>
                <a:lnTo>
                  <a:pt x="95976" y="3369224"/>
                </a:lnTo>
                <a:cubicBezTo>
                  <a:pt x="35381" y="3279534"/>
                  <a:pt x="0" y="3171410"/>
                  <a:pt x="0" y="3055022"/>
                </a:cubicBezTo>
                <a:cubicBezTo>
                  <a:pt x="0" y="2938634"/>
                  <a:pt x="35381" y="2830510"/>
                  <a:pt x="95975" y="2740818"/>
                </a:cubicBezTo>
                <a:lnTo>
                  <a:pt x="197527" y="2623276"/>
                </a:lnTo>
                <a:cubicBezTo>
                  <a:pt x="1828588" y="1001910"/>
                  <a:pt x="4076108" y="0"/>
                  <a:pt x="6557636" y="0"/>
                </a:cubicBezTo>
                <a:close/>
              </a:path>
            </a:pathLst>
          </a:custGeom>
          <a:solidFill>
            <a:srgbClr val="282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109" name="グループ化 108">
            <a:extLst>
              <a:ext uri="{FF2B5EF4-FFF2-40B4-BE49-F238E27FC236}">
                <a16:creationId xmlns:a16="http://schemas.microsoft.com/office/drawing/2014/main" id="{7D90EF44-1557-4F61-A1CA-7208E8F4FF02}"/>
              </a:ext>
            </a:extLst>
          </p:cNvPr>
          <p:cNvGrpSpPr/>
          <p:nvPr/>
        </p:nvGrpSpPr>
        <p:grpSpPr>
          <a:xfrm>
            <a:off x="10569711" y="10822913"/>
            <a:ext cx="7135269" cy="2352338"/>
            <a:chOff x="6252914" y="19193597"/>
            <a:chExt cx="10504862" cy="3463217"/>
          </a:xfrm>
        </p:grpSpPr>
        <p:cxnSp>
          <p:nvCxnSpPr>
            <p:cNvPr id="110" name="直線コネクタ 109">
              <a:extLst>
                <a:ext uri="{FF2B5EF4-FFF2-40B4-BE49-F238E27FC236}">
                  <a16:creationId xmlns:a16="http://schemas.microsoft.com/office/drawing/2014/main" id="{9A46A4A9-5076-4B68-89D7-35ADF3160B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994034" y="21150712"/>
              <a:ext cx="180678" cy="1245274"/>
            </a:xfrm>
            <a:prstGeom prst="line">
              <a:avLst/>
            </a:prstGeom>
            <a:ln w="1270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42650A3C-6280-4E78-8B80-8242C880F49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439463" y="21647968"/>
              <a:ext cx="536147" cy="1008846"/>
            </a:xfrm>
            <a:prstGeom prst="line">
              <a:avLst/>
            </a:prstGeom>
            <a:ln w="1270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コネクタ 111">
              <a:extLst>
                <a:ext uri="{FF2B5EF4-FFF2-40B4-BE49-F238E27FC236}">
                  <a16:creationId xmlns:a16="http://schemas.microsoft.com/office/drawing/2014/main" id="{060F039F-EFF2-459B-837C-78B84A39803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5667776" y="20570352"/>
              <a:ext cx="1090000" cy="637417"/>
            </a:xfrm>
            <a:prstGeom prst="line">
              <a:avLst/>
            </a:prstGeom>
            <a:ln w="1270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>
              <a:extLst>
                <a:ext uri="{FF2B5EF4-FFF2-40B4-BE49-F238E27FC236}">
                  <a16:creationId xmlns:a16="http://schemas.microsoft.com/office/drawing/2014/main" id="{532D15BE-9E09-4C85-B190-50DF95BECE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11160" y="20447206"/>
              <a:ext cx="1362545" cy="823164"/>
            </a:xfrm>
            <a:prstGeom prst="line">
              <a:avLst/>
            </a:prstGeom>
            <a:ln w="1270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>
              <a:extLst>
                <a:ext uri="{FF2B5EF4-FFF2-40B4-BE49-F238E27FC236}">
                  <a16:creationId xmlns:a16="http://schemas.microsoft.com/office/drawing/2014/main" id="{3B899D0B-EEE7-42A3-A7FE-0B7BC5D0D73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52914" y="19193597"/>
              <a:ext cx="1415711" cy="359706"/>
            </a:xfrm>
            <a:prstGeom prst="line">
              <a:avLst/>
            </a:prstGeom>
            <a:ln w="1270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A06DB478-50DB-468A-BC9C-501E02FF4D54}"/>
              </a:ext>
            </a:extLst>
          </p:cNvPr>
          <p:cNvSpPr/>
          <p:nvPr/>
        </p:nvSpPr>
        <p:spPr>
          <a:xfrm>
            <a:off x="12638442" y="10065917"/>
            <a:ext cx="3123227" cy="1745545"/>
          </a:xfrm>
          <a:custGeom>
            <a:avLst/>
            <a:gdLst>
              <a:gd name="connsiteX0" fmla="*/ 2302859 w 4605718"/>
              <a:gd name="connsiteY0" fmla="*/ 0 h 2574098"/>
              <a:gd name="connsiteX1" fmla="*/ 4574112 w 4605718"/>
              <a:gd name="connsiteY1" fmla="*/ 1851124 h 2574098"/>
              <a:gd name="connsiteX2" fmla="*/ 4605718 w 4605718"/>
              <a:gd name="connsiteY2" fmla="*/ 2058224 h 2574098"/>
              <a:gd name="connsiteX3" fmla="*/ 4402086 w 4605718"/>
              <a:gd name="connsiteY3" fmla="*/ 2150284 h 2574098"/>
              <a:gd name="connsiteX4" fmla="*/ 2302859 w 4605718"/>
              <a:gd name="connsiteY4" fmla="*/ 2574098 h 2574098"/>
              <a:gd name="connsiteX5" fmla="*/ 203632 w 4605718"/>
              <a:gd name="connsiteY5" fmla="*/ 2150284 h 2574098"/>
              <a:gd name="connsiteX6" fmla="*/ 0 w 4605718"/>
              <a:gd name="connsiteY6" fmla="*/ 2058224 h 2574098"/>
              <a:gd name="connsiteX7" fmla="*/ 31607 w 4605718"/>
              <a:gd name="connsiteY7" fmla="*/ 1851124 h 2574098"/>
              <a:gd name="connsiteX8" fmla="*/ 2302859 w 4605718"/>
              <a:gd name="connsiteY8" fmla="*/ 0 h 257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05718" h="2574098">
                <a:moveTo>
                  <a:pt x="2302859" y="0"/>
                </a:moveTo>
                <a:cubicBezTo>
                  <a:pt x="3423201" y="0"/>
                  <a:pt x="4357934" y="794690"/>
                  <a:pt x="4574112" y="1851124"/>
                </a:cubicBezTo>
                <a:lnTo>
                  <a:pt x="4605718" y="2058224"/>
                </a:lnTo>
                <a:lnTo>
                  <a:pt x="4402086" y="2150284"/>
                </a:lnTo>
                <a:cubicBezTo>
                  <a:pt x="3756868" y="2423188"/>
                  <a:pt x="3047487" y="2574098"/>
                  <a:pt x="2302859" y="2574098"/>
                </a:cubicBezTo>
                <a:cubicBezTo>
                  <a:pt x="1558231" y="2574098"/>
                  <a:pt x="848851" y="2423188"/>
                  <a:pt x="203632" y="2150284"/>
                </a:cubicBezTo>
                <a:lnTo>
                  <a:pt x="0" y="2058224"/>
                </a:lnTo>
                <a:lnTo>
                  <a:pt x="31607" y="1851124"/>
                </a:lnTo>
                <a:cubicBezTo>
                  <a:pt x="247785" y="794690"/>
                  <a:pt x="1182517" y="0"/>
                  <a:pt x="2302859" y="0"/>
                </a:cubicBezTo>
                <a:close/>
              </a:path>
            </a:pathLst>
          </a:custGeom>
          <a:solidFill>
            <a:srgbClr val="3E3F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1FDA4131-3AF1-487A-954B-856FD307A1F9}"/>
              </a:ext>
            </a:extLst>
          </p:cNvPr>
          <p:cNvSpPr/>
          <p:nvPr/>
        </p:nvSpPr>
        <p:spPr>
          <a:xfrm rot="10800000">
            <a:off x="11129826" y="8097191"/>
            <a:ext cx="6140457" cy="4445093"/>
          </a:xfrm>
          <a:custGeom>
            <a:avLst/>
            <a:gdLst>
              <a:gd name="connsiteX0" fmla="*/ 4529391 w 9055127"/>
              <a:gd name="connsiteY0" fmla="*/ 6555032 h 6555032"/>
              <a:gd name="connsiteX1" fmla="*/ 1615704 w 9055127"/>
              <a:gd name="connsiteY1" fmla="*/ 5509046 h 6555032"/>
              <a:gd name="connsiteX2" fmla="*/ 1612898 w 9055127"/>
              <a:gd name="connsiteY2" fmla="*/ 5506614 h 6555032"/>
              <a:gd name="connsiteX3" fmla="*/ 1849008 w 9055127"/>
              <a:gd name="connsiteY3" fmla="*/ 4508502 h 6555032"/>
              <a:gd name="connsiteX4" fmla="*/ 1824578 w 9055127"/>
              <a:gd name="connsiteY4" fmla="*/ 4504772 h 6555032"/>
              <a:gd name="connsiteX5" fmla="*/ 0 w 9055127"/>
              <a:gd name="connsiteY5" fmla="*/ 2266092 h 6555032"/>
              <a:gd name="connsiteX6" fmla="*/ 1824578 w 9055127"/>
              <a:gd name="connsiteY6" fmla="*/ 27412 h 6555032"/>
              <a:gd name="connsiteX7" fmla="*/ 2004180 w 9055127"/>
              <a:gd name="connsiteY7" fmla="*/ 0 h 6555032"/>
              <a:gd name="connsiteX8" fmla="*/ 4527563 w 9055127"/>
              <a:gd name="connsiteY8" fmla="*/ 3119912 h 6555032"/>
              <a:gd name="connsiteX9" fmla="*/ 7050945 w 9055127"/>
              <a:gd name="connsiteY9" fmla="*/ 0 h 6555032"/>
              <a:gd name="connsiteX10" fmla="*/ 7230549 w 9055127"/>
              <a:gd name="connsiteY10" fmla="*/ 27412 h 6555032"/>
              <a:gd name="connsiteX11" fmla="*/ 9055127 w 9055127"/>
              <a:gd name="connsiteY11" fmla="*/ 2266092 h 6555032"/>
              <a:gd name="connsiteX12" fmla="*/ 7230549 w 9055127"/>
              <a:gd name="connsiteY12" fmla="*/ 4504772 h 6555032"/>
              <a:gd name="connsiteX13" fmla="*/ 7206161 w 9055127"/>
              <a:gd name="connsiteY13" fmla="*/ 4508494 h 6555032"/>
              <a:gd name="connsiteX14" fmla="*/ 7442883 w 9055127"/>
              <a:gd name="connsiteY14" fmla="*/ 5509192 h 6555032"/>
              <a:gd name="connsiteX15" fmla="*/ 7090448 w 9055127"/>
              <a:gd name="connsiteY15" fmla="*/ 5772737 h 6555032"/>
              <a:gd name="connsiteX16" fmla="*/ 4529391 w 9055127"/>
              <a:gd name="connsiteY16" fmla="*/ 6555032 h 6555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055127" h="6555032">
                <a:moveTo>
                  <a:pt x="4529391" y="6555032"/>
                </a:moveTo>
                <a:cubicBezTo>
                  <a:pt x="3422605" y="6555032"/>
                  <a:pt x="2407502" y="6162495"/>
                  <a:pt x="1615704" y="5509046"/>
                </a:cubicBezTo>
                <a:lnTo>
                  <a:pt x="1612898" y="5506614"/>
                </a:lnTo>
                <a:lnTo>
                  <a:pt x="1849008" y="4508502"/>
                </a:lnTo>
                <a:lnTo>
                  <a:pt x="1824578" y="4504772"/>
                </a:lnTo>
                <a:cubicBezTo>
                  <a:pt x="783294" y="4291694"/>
                  <a:pt x="0" y="3370366"/>
                  <a:pt x="0" y="2266092"/>
                </a:cubicBezTo>
                <a:cubicBezTo>
                  <a:pt x="0" y="1161818"/>
                  <a:pt x="783294" y="240490"/>
                  <a:pt x="1824578" y="27412"/>
                </a:cubicBezTo>
                <a:lnTo>
                  <a:pt x="2004180" y="0"/>
                </a:lnTo>
                <a:lnTo>
                  <a:pt x="4527563" y="3119912"/>
                </a:lnTo>
                <a:lnTo>
                  <a:pt x="7050945" y="0"/>
                </a:lnTo>
                <a:lnTo>
                  <a:pt x="7230549" y="27412"/>
                </a:lnTo>
                <a:cubicBezTo>
                  <a:pt x="8271834" y="240490"/>
                  <a:pt x="9055127" y="1161818"/>
                  <a:pt x="9055127" y="2266092"/>
                </a:cubicBezTo>
                <a:cubicBezTo>
                  <a:pt x="9055127" y="3370366"/>
                  <a:pt x="8271834" y="4291694"/>
                  <a:pt x="7230549" y="4504772"/>
                </a:cubicBezTo>
                <a:lnTo>
                  <a:pt x="7206161" y="4508494"/>
                </a:lnTo>
                <a:lnTo>
                  <a:pt x="7442883" y="5509192"/>
                </a:lnTo>
                <a:lnTo>
                  <a:pt x="7090448" y="5772737"/>
                </a:lnTo>
                <a:cubicBezTo>
                  <a:pt x="6359380" y="6266637"/>
                  <a:pt x="5478065" y="6555032"/>
                  <a:pt x="4529391" y="6555032"/>
                </a:cubicBezTo>
                <a:close/>
              </a:path>
            </a:pathLst>
          </a:custGeom>
          <a:solidFill>
            <a:srgbClr val="0248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117" name="グループ化 116">
            <a:extLst>
              <a:ext uri="{FF2B5EF4-FFF2-40B4-BE49-F238E27FC236}">
                <a16:creationId xmlns:a16="http://schemas.microsoft.com/office/drawing/2014/main" id="{073CC163-E647-412D-9EFD-A388D922806C}"/>
              </a:ext>
            </a:extLst>
          </p:cNvPr>
          <p:cNvGrpSpPr/>
          <p:nvPr/>
        </p:nvGrpSpPr>
        <p:grpSpPr>
          <a:xfrm>
            <a:off x="11765424" y="8635742"/>
            <a:ext cx="4992811" cy="2888934"/>
            <a:chOff x="8013296" y="15973545"/>
            <a:chExt cx="7350640" cy="4253218"/>
          </a:xfrm>
        </p:grpSpPr>
        <p:sp>
          <p:nvSpPr>
            <p:cNvPr id="118" name="フリーフォーム: 図形 117">
              <a:extLst>
                <a:ext uri="{FF2B5EF4-FFF2-40B4-BE49-F238E27FC236}">
                  <a16:creationId xmlns:a16="http://schemas.microsoft.com/office/drawing/2014/main" id="{0A58C978-F96A-448E-9E32-7C35E05291A6}"/>
                </a:ext>
              </a:extLst>
            </p:cNvPr>
            <p:cNvSpPr/>
            <p:nvPr/>
          </p:nvSpPr>
          <p:spPr>
            <a:xfrm>
              <a:off x="8013296" y="18390838"/>
              <a:ext cx="1127858" cy="1645713"/>
            </a:xfrm>
            <a:custGeom>
              <a:avLst/>
              <a:gdLst>
                <a:gd name="connsiteX0" fmla="*/ 1129713 w 1155136"/>
                <a:gd name="connsiteY0" fmla="*/ 0 h 1648544"/>
                <a:gd name="connsiteX1" fmla="*/ 1147837 w 1155136"/>
                <a:gd name="connsiteY1" fmla="*/ 118750 h 1648544"/>
                <a:gd name="connsiteX2" fmla="*/ 1155136 w 1155136"/>
                <a:gd name="connsiteY2" fmla="*/ 263306 h 1648544"/>
                <a:gd name="connsiteX3" fmla="*/ 26236 w 1155136"/>
                <a:gd name="connsiteY3" fmla="*/ 1648420 h 1648544"/>
                <a:gd name="connsiteX4" fmla="*/ 25423 w 1155136"/>
                <a:gd name="connsiteY4" fmla="*/ 1648544 h 1648544"/>
                <a:gd name="connsiteX5" fmla="*/ 7300 w 1155136"/>
                <a:gd name="connsiteY5" fmla="*/ 1529796 h 1648544"/>
                <a:gd name="connsiteX6" fmla="*/ 0 w 1155136"/>
                <a:gd name="connsiteY6" fmla="*/ 1385240 h 1648544"/>
                <a:gd name="connsiteX7" fmla="*/ 1128900 w 1155136"/>
                <a:gd name="connsiteY7" fmla="*/ 124 h 1648544"/>
                <a:gd name="connsiteX0" fmla="*/ 1123484 w 1149720"/>
                <a:gd name="connsiteY0" fmla="*/ 124 h 1648544"/>
                <a:gd name="connsiteX1" fmla="*/ 1124297 w 1149720"/>
                <a:gd name="connsiteY1" fmla="*/ 0 h 1648544"/>
                <a:gd name="connsiteX2" fmla="*/ 1142421 w 1149720"/>
                <a:gd name="connsiteY2" fmla="*/ 118750 h 1648544"/>
                <a:gd name="connsiteX3" fmla="*/ 1149720 w 1149720"/>
                <a:gd name="connsiteY3" fmla="*/ 263306 h 1648544"/>
                <a:gd name="connsiteX4" fmla="*/ 20820 w 1149720"/>
                <a:gd name="connsiteY4" fmla="*/ 1648420 h 1648544"/>
                <a:gd name="connsiteX5" fmla="*/ 20007 w 1149720"/>
                <a:gd name="connsiteY5" fmla="*/ 1648544 h 1648544"/>
                <a:gd name="connsiteX6" fmla="*/ 1884 w 1149720"/>
                <a:gd name="connsiteY6" fmla="*/ 1529796 h 1648544"/>
                <a:gd name="connsiteX7" fmla="*/ 86024 w 1149720"/>
                <a:gd name="connsiteY7" fmla="*/ 1476680 h 1648544"/>
                <a:gd name="connsiteX0" fmla="*/ 1121600 w 1147836"/>
                <a:gd name="connsiteY0" fmla="*/ 124 h 1648544"/>
                <a:gd name="connsiteX1" fmla="*/ 1122413 w 1147836"/>
                <a:gd name="connsiteY1" fmla="*/ 0 h 1648544"/>
                <a:gd name="connsiteX2" fmla="*/ 1140537 w 1147836"/>
                <a:gd name="connsiteY2" fmla="*/ 118750 h 1648544"/>
                <a:gd name="connsiteX3" fmla="*/ 1147836 w 1147836"/>
                <a:gd name="connsiteY3" fmla="*/ 263306 h 1648544"/>
                <a:gd name="connsiteX4" fmla="*/ 18936 w 1147836"/>
                <a:gd name="connsiteY4" fmla="*/ 1648420 h 1648544"/>
                <a:gd name="connsiteX5" fmla="*/ 18123 w 1147836"/>
                <a:gd name="connsiteY5" fmla="*/ 1648544 h 1648544"/>
                <a:gd name="connsiteX6" fmla="*/ 0 w 1147836"/>
                <a:gd name="connsiteY6" fmla="*/ 1529796 h 1648544"/>
                <a:gd name="connsiteX0" fmla="*/ 1103477 w 1129713"/>
                <a:gd name="connsiteY0" fmla="*/ 124 h 1648544"/>
                <a:gd name="connsiteX1" fmla="*/ 1104290 w 1129713"/>
                <a:gd name="connsiteY1" fmla="*/ 0 h 1648544"/>
                <a:gd name="connsiteX2" fmla="*/ 1122414 w 1129713"/>
                <a:gd name="connsiteY2" fmla="*/ 118750 h 1648544"/>
                <a:gd name="connsiteX3" fmla="*/ 1129713 w 1129713"/>
                <a:gd name="connsiteY3" fmla="*/ 263306 h 1648544"/>
                <a:gd name="connsiteX4" fmla="*/ 813 w 1129713"/>
                <a:gd name="connsiteY4" fmla="*/ 1648420 h 1648544"/>
                <a:gd name="connsiteX5" fmla="*/ 0 w 1129713"/>
                <a:gd name="connsiteY5" fmla="*/ 1648544 h 1648544"/>
                <a:gd name="connsiteX0" fmla="*/ 1103477 w 1129713"/>
                <a:gd name="connsiteY0" fmla="*/ 0 h 1648420"/>
                <a:gd name="connsiteX1" fmla="*/ 1122414 w 1129713"/>
                <a:gd name="connsiteY1" fmla="*/ 118626 h 1648420"/>
                <a:gd name="connsiteX2" fmla="*/ 1129713 w 1129713"/>
                <a:gd name="connsiteY2" fmla="*/ 263182 h 1648420"/>
                <a:gd name="connsiteX3" fmla="*/ 813 w 1129713"/>
                <a:gd name="connsiteY3" fmla="*/ 1648296 h 1648420"/>
                <a:gd name="connsiteX4" fmla="*/ 0 w 1129713"/>
                <a:gd name="connsiteY4" fmla="*/ 1648420 h 1648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713" h="1648420">
                  <a:moveTo>
                    <a:pt x="1103477" y="0"/>
                  </a:moveTo>
                  <a:lnTo>
                    <a:pt x="1122414" y="118626"/>
                  </a:lnTo>
                  <a:cubicBezTo>
                    <a:pt x="1127240" y="166154"/>
                    <a:pt x="1129713" y="214380"/>
                    <a:pt x="1129713" y="263182"/>
                  </a:cubicBezTo>
                  <a:cubicBezTo>
                    <a:pt x="1129713" y="946418"/>
                    <a:pt x="645075" y="1516460"/>
                    <a:pt x="813" y="1648296"/>
                  </a:cubicBezTo>
                  <a:lnTo>
                    <a:pt x="0" y="1648420"/>
                  </a:lnTo>
                </a:path>
              </a:pathLst>
            </a:custGeom>
            <a:noFill/>
            <a:ln w="127000" cap="rnd">
              <a:solidFill>
                <a:srgbClr val="577BA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9" name="フリーフォーム: 図形 118">
              <a:extLst>
                <a:ext uri="{FF2B5EF4-FFF2-40B4-BE49-F238E27FC236}">
                  <a16:creationId xmlns:a16="http://schemas.microsoft.com/office/drawing/2014/main" id="{0F372CA6-3B87-4EC2-B2D5-4FF74FE3CBB6}"/>
                </a:ext>
              </a:extLst>
            </p:cNvPr>
            <p:cNvSpPr/>
            <p:nvPr/>
          </p:nvSpPr>
          <p:spPr>
            <a:xfrm>
              <a:off x="14052913" y="19364673"/>
              <a:ext cx="1311023" cy="862090"/>
            </a:xfrm>
            <a:custGeom>
              <a:avLst/>
              <a:gdLst>
                <a:gd name="connsiteX0" fmla="*/ 10450 w 1319354"/>
                <a:gd name="connsiteY0" fmla="*/ 0 h 880904"/>
                <a:gd name="connsiteX1" fmla="*/ 1313182 w 1319354"/>
                <a:gd name="connsiteY1" fmla="*/ 863510 h 880904"/>
                <a:gd name="connsiteX2" fmla="*/ 1319354 w 1319354"/>
                <a:gd name="connsiteY2" fmla="*/ 880376 h 880904"/>
                <a:gd name="connsiteX3" fmla="*/ 1308906 w 1319354"/>
                <a:gd name="connsiteY3" fmla="*/ 880904 h 880904"/>
                <a:gd name="connsiteX4" fmla="*/ 6174 w 1319354"/>
                <a:gd name="connsiteY4" fmla="*/ 17396 h 880904"/>
                <a:gd name="connsiteX5" fmla="*/ 0 w 1319354"/>
                <a:gd name="connsiteY5" fmla="*/ 528 h 880904"/>
                <a:gd name="connsiteX0" fmla="*/ 1313182 w 1319354"/>
                <a:gd name="connsiteY0" fmla="*/ 862983 h 880377"/>
                <a:gd name="connsiteX1" fmla="*/ 1319354 w 1319354"/>
                <a:gd name="connsiteY1" fmla="*/ 879849 h 880377"/>
                <a:gd name="connsiteX2" fmla="*/ 1308906 w 1319354"/>
                <a:gd name="connsiteY2" fmla="*/ 880377 h 880377"/>
                <a:gd name="connsiteX3" fmla="*/ 6174 w 1319354"/>
                <a:gd name="connsiteY3" fmla="*/ 16869 h 880377"/>
                <a:gd name="connsiteX4" fmla="*/ 0 w 1319354"/>
                <a:gd name="connsiteY4" fmla="*/ 1 h 880377"/>
                <a:gd name="connsiteX5" fmla="*/ 101890 w 1319354"/>
                <a:gd name="connsiteY5" fmla="*/ 90913 h 880377"/>
                <a:gd name="connsiteX0" fmla="*/ 1313182 w 1319354"/>
                <a:gd name="connsiteY0" fmla="*/ 862982 h 880376"/>
                <a:gd name="connsiteX1" fmla="*/ 1319354 w 1319354"/>
                <a:gd name="connsiteY1" fmla="*/ 879848 h 880376"/>
                <a:gd name="connsiteX2" fmla="*/ 1308906 w 1319354"/>
                <a:gd name="connsiteY2" fmla="*/ 880376 h 880376"/>
                <a:gd name="connsiteX3" fmla="*/ 6174 w 1319354"/>
                <a:gd name="connsiteY3" fmla="*/ 16868 h 880376"/>
                <a:gd name="connsiteX4" fmla="*/ 0 w 1319354"/>
                <a:gd name="connsiteY4" fmla="*/ 0 h 880376"/>
                <a:gd name="connsiteX0" fmla="*/ 1319354 w 1319354"/>
                <a:gd name="connsiteY0" fmla="*/ 879848 h 880376"/>
                <a:gd name="connsiteX1" fmla="*/ 1308906 w 1319354"/>
                <a:gd name="connsiteY1" fmla="*/ 880376 h 880376"/>
                <a:gd name="connsiteX2" fmla="*/ 6174 w 1319354"/>
                <a:gd name="connsiteY2" fmla="*/ 16868 h 880376"/>
                <a:gd name="connsiteX3" fmla="*/ 0 w 1319354"/>
                <a:gd name="connsiteY3" fmla="*/ 0 h 880376"/>
                <a:gd name="connsiteX0" fmla="*/ 1313180 w 1313180"/>
                <a:gd name="connsiteY0" fmla="*/ 862980 h 863508"/>
                <a:gd name="connsiteX1" fmla="*/ 1302732 w 1313180"/>
                <a:gd name="connsiteY1" fmla="*/ 863508 h 863508"/>
                <a:gd name="connsiteX2" fmla="*/ 0 w 1313180"/>
                <a:gd name="connsiteY2" fmla="*/ 0 h 863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13180" h="863508">
                  <a:moveTo>
                    <a:pt x="1313180" y="862980"/>
                  </a:moveTo>
                  <a:lnTo>
                    <a:pt x="1302732" y="863508"/>
                  </a:lnTo>
                  <a:cubicBezTo>
                    <a:pt x="717100" y="863508"/>
                    <a:pt x="214632" y="507448"/>
                    <a:pt x="0" y="0"/>
                  </a:cubicBezTo>
                </a:path>
              </a:pathLst>
            </a:custGeom>
            <a:noFill/>
            <a:ln w="127000" cap="rnd">
              <a:solidFill>
                <a:srgbClr val="577BA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20" name="直線コネクタ 119">
              <a:extLst>
                <a:ext uri="{FF2B5EF4-FFF2-40B4-BE49-F238E27FC236}">
                  <a16:creationId xmlns:a16="http://schemas.microsoft.com/office/drawing/2014/main" id="{46C85A76-07E3-466E-B227-98FBED48C68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591600" y="16126131"/>
              <a:ext cx="12137" cy="1952982"/>
            </a:xfrm>
            <a:prstGeom prst="line">
              <a:avLst/>
            </a:prstGeom>
            <a:ln w="127000" cap="rnd">
              <a:solidFill>
                <a:srgbClr val="577BAF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フリーフォーム: 図形 120">
              <a:extLst>
                <a:ext uri="{FF2B5EF4-FFF2-40B4-BE49-F238E27FC236}">
                  <a16:creationId xmlns:a16="http://schemas.microsoft.com/office/drawing/2014/main" id="{598115B3-074F-4DC8-8EA8-C2AA498ECDB4}"/>
                </a:ext>
              </a:extLst>
            </p:cNvPr>
            <p:cNvSpPr/>
            <p:nvPr/>
          </p:nvSpPr>
          <p:spPr>
            <a:xfrm rot="10800000">
              <a:off x="10811452" y="15973545"/>
              <a:ext cx="1573668" cy="129963"/>
            </a:xfrm>
            <a:custGeom>
              <a:avLst/>
              <a:gdLst>
                <a:gd name="connsiteX0" fmla="*/ 4605718 w 4605718"/>
                <a:gd name="connsiteY0" fmla="*/ 2413486 h 2413486"/>
                <a:gd name="connsiteX1" fmla="*/ 0 w 4605718"/>
                <a:gd name="connsiteY1" fmla="*/ 2413486 h 2413486"/>
                <a:gd name="connsiteX2" fmla="*/ 1514112 w 4605718"/>
                <a:gd name="connsiteY2" fmla="*/ 130177 h 2413486"/>
                <a:gd name="connsiteX3" fmla="*/ 1563634 w 4605718"/>
                <a:gd name="connsiteY3" fmla="*/ 112052 h 2413486"/>
                <a:gd name="connsiteX4" fmla="*/ 2304790 w 4605718"/>
                <a:gd name="connsiteY4" fmla="*/ 0 h 2413486"/>
                <a:gd name="connsiteX5" fmla="*/ 3045946 w 4605718"/>
                <a:gd name="connsiteY5" fmla="*/ 112052 h 2413486"/>
                <a:gd name="connsiteX6" fmla="*/ 3090369 w 4605718"/>
                <a:gd name="connsiteY6" fmla="*/ 128311 h 2413486"/>
                <a:gd name="connsiteX0" fmla="*/ 0 w 4697158"/>
                <a:gd name="connsiteY0" fmla="*/ 2413486 h 2504926"/>
                <a:gd name="connsiteX1" fmla="*/ 1514112 w 4697158"/>
                <a:gd name="connsiteY1" fmla="*/ 130177 h 2504926"/>
                <a:gd name="connsiteX2" fmla="*/ 1563634 w 4697158"/>
                <a:gd name="connsiteY2" fmla="*/ 112052 h 2504926"/>
                <a:gd name="connsiteX3" fmla="*/ 2304790 w 4697158"/>
                <a:gd name="connsiteY3" fmla="*/ 0 h 2504926"/>
                <a:gd name="connsiteX4" fmla="*/ 3045946 w 4697158"/>
                <a:gd name="connsiteY4" fmla="*/ 112052 h 2504926"/>
                <a:gd name="connsiteX5" fmla="*/ 3090369 w 4697158"/>
                <a:gd name="connsiteY5" fmla="*/ 128311 h 2504926"/>
                <a:gd name="connsiteX6" fmla="*/ 4697158 w 4697158"/>
                <a:gd name="connsiteY6" fmla="*/ 2504926 h 2504926"/>
                <a:gd name="connsiteX0" fmla="*/ 0 w 3183046"/>
                <a:gd name="connsiteY0" fmla="*/ 130177 h 2504926"/>
                <a:gd name="connsiteX1" fmla="*/ 49522 w 3183046"/>
                <a:gd name="connsiteY1" fmla="*/ 112052 h 2504926"/>
                <a:gd name="connsiteX2" fmla="*/ 790678 w 3183046"/>
                <a:gd name="connsiteY2" fmla="*/ 0 h 2504926"/>
                <a:gd name="connsiteX3" fmla="*/ 1531834 w 3183046"/>
                <a:gd name="connsiteY3" fmla="*/ 112052 h 2504926"/>
                <a:gd name="connsiteX4" fmla="*/ 1576257 w 3183046"/>
                <a:gd name="connsiteY4" fmla="*/ 128311 h 2504926"/>
                <a:gd name="connsiteX5" fmla="*/ 3183046 w 3183046"/>
                <a:gd name="connsiteY5" fmla="*/ 2504926 h 2504926"/>
                <a:gd name="connsiteX0" fmla="*/ 0 w 1576257"/>
                <a:gd name="connsiteY0" fmla="*/ 130177 h 130177"/>
                <a:gd name="connsiteX1" fmla="*/ 49522 w 1576257"/>
                <a:gd name="connsiteY1" fmla="*/ 112052 h 130177"/>
                <a:gd name="connsiteX2" fmla="*/ 790678 w 1576257"/>
                <a:gd name="connsiteY2" fmla="*/ 0 h 130177"/>
                <a:gd name="connsiteX3" fmla="*/ 1531834 w 1576257"/>
                <a:gd name="connsiteY3" fmla="*/ 112052 h 130177"/>
                <a:gd name="connsiteX4" fmla="*/ 1576257 w 1576257"/>
                <a:gd name="connsiteY4" fmla="*/ 128311 h 130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6257" h="130177">
                  <a:moveTo>
                    <a:pt x="0" y="130177"/>
                  </a:moveTo>
                  <a:lnTo>
                    <a:pt x="49522" y="112052"/>
                  </a:lnTo>
                  <a:cubicBezTo>
                    <a:pt x="283653" y="39230"/>
                    <a:pt x="532584" y="0"/>
                    <a:pt x="790678" y="0"/>
                  </a:cubicBezTo>
                  <a:cubicBezTo>
                    <a:pt x="1048772" y="0"/>
                    <a:pt x="1297703" y="39230"/>
                    <a:pt x="1531834" y="112052"/>
                  </a:cubicBezTo>
                  <a:lnTo>
                    <a:pt x="1576257" y="128311"/>
                  </a:lnTo>
                </a:path>
              </a:pathLst>
            </a:custGeom>
            <a:noFill/>
            <a:ln w="127000" cap="rnd">
              <a:solidFill>
                <a:srgbClr val="577BA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フリーフォーム: 図形 121">
              <a:extLst>
                <a:ext uri="{FF2B5EF4-FFF2-40B4-BE49-F238E27FC236}">
                  <a16:creationId xmlns:a16="http://schemas.microsoft.com/office/drawing/2014/main" id="{6DE0DC08-E06D-4D12-B1DE-013D8E913382}"/>
                </a:ext>
              </a:extLst>
            </p:cNvPr>
            <p:cNvSpPr/>
            <p:nvPr/>
          </p:nvSpPr>
          <p:spPr>
            <a:xfrm rot="10800000">
              <a:off x="11190802" y="16546822"/>
              <a:ext cx="814168" cy="31516"/>
            </a:xfrm>
            <a:custGeom>
              <a:avLst/>
              <a:gdLst>
                <a:gd name="connsiteX0" fmla="*/ 4605718 w 4605718"/>
                <a:gd name="connsiteY0" fmla="*/ 2889095 h 2889095"/>
                <a:gd name="connsiteX1" fmla="*/ 0 w 4605718"/>
                <a:gd name="connsiteY1" fmla="*/ 2889095 h 2889095"/>
                <a:gd name="connsiteX2" fmla="*/ 1894888 w 4605718"/>
                <a:gd name="connsiteY2" fmla="*/ 31568 h 2889095"/>
                <a:gd name="connsiteX3" fmla="*/ 2001331 w 4605718"/>
                <a:gd name="connsiteY3" fmla="*/ 15323 h 2889095"/>
                <a:gd name="connsiteX4" fmla="*/ 2304790 w 4605718"/>
                <a:gd name="connsiteY4" fmla="*/ 0 h 2889095"/>
                <a:gd name="connsiteX5" fmla="*/ 2608249 w 4605718"/>
                <a:gd name="connsiteY5" fmla="*/ 15323 h 2889095"/>
                <a:gd name="connsiteX6" fmla="*/ 2710395 w 4605718"/>
                <a:gd name="connsiteY6" fmla="*/ 30913 h 2889095"/>
                <a:gd name="connsiteX0" fmla="*/ 0 w 4697158"/>
                <a:gd name="connsiteY0" fmla="*/ 2889095 h 2980535"/>
                <a:gd name="connsiteX1" fmla="*/ 1894888 w 4697158"/>
                <a:gd name="connsiteY1" fmla="*/ 31568 h 2980535"/>
                <a:gd name="connsiteX2" fmla="*/ 2001331 w 4697158"/>
                <a:gd name="connsiteY2" fmla="*/ 15323 h 2980535"/>
                <a:gd name="connsiteX3" fmla="*/ 2304790 w 4697158"/>
                <a:gd name="connsiteY3" fmla="*/ 0 h 2980535"/>
                <a:gd name="connsiteX4" fmla="*/ 2608249 w 4697158"/>
                <a:gd name="connsiteY4" fmla="*/ 15323 h 2980535"/>
                <a:gd name="connsiteX5" fmla="*/ 2710395 w 4697158"/>
                <a:gd name="connsiteY5" fmla="*/ 30913 h 2980535"/>
                <a:gd name="connsiteX6" fmla="*/ 4697158 w 4697158"/>
                <a:gd name="connsiteY6" fmla="*/ 2980535 h 2980535"/>
                <a:gd name="connsiteX0" fmla="*/ 0 w 2710395"/>
                <a:gd name="connsiteY0" fmla="*/ 2889095 h 2889095"/>
                <a:gd name="connsiteX1" fmla="*/ 1894888 w 2710395"/>
                <a:gd name="connsiteY1" fmla="*/ 31568 h 2889095"/>
                <a:gd name="connsiteX2" fmla="*/ 2001331 w 2710395"/>
                <a:gd name="connsiteY2" fmla="*/ 15323 h 2889095"/>
                <a:gd name="connsiteX3" fmla="*/ 2304790 w 2710395"/>
                <a:gd name="connsiteY3" fmla="*/ 0 h 2889095"/>
                <a:gd name="connsiteX4" fmla="*/ 2608249 w 2710395"/>
                <a:gd name="connsiteY4" fmla="*/ 15323 h 2889095"/>
                <a:gd name="connsiteX5" fmla="*/ 2710395 w 2710395"/>
                <a:gd name="connsiteY5" fmla="*/ 30913 h 2889095"/>
                <a:gd name="connsiteX0" fmla="*/ 0 w 815507"/>
                <a:gd name="connsiteY0" fmla="*/ 31568 h 31568"/>
                <a:gd name="connsiteX1" fmla="*/ 106443 w 815507"/>
                <a:gd name="connsiteY1" fmla="*/ 15323 h 31568"/>
                <a:gd name="connsiteX2" fmla="*/ 409902 w 815507"/>
                <a:gd name="connsiteY2" fmla="*/ 0 h 31568"/>
                <a:gd name="connsiteX3" fmla="*/ 713361 w 815507"/>
                <a:gd name="connsiteY3" fmla="*/ 15323 h 31568"/>
                <a:gd name="connsiteX4" fmla="*/ 815507 w 815507"/>
                <a:gd name="connsiteY4" fmla="*/ 30913 h 31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5507" h="31568">
                  <a:moveTo>
                    <a:pt x="0" y="31568"/>
                  </a:moveTo>
                  <a:lnTo>
                    <a:pt x="106443" y="15323"/>
                  </a:lnTo>
                  <a:cubicBezTo>
                    <a:pt x="206218" y="5191"/>
                    <a:pt x="307454" y="0"/>
                    <a:pt x="409902" y="0"/>
                  </a:cubicBezTo>
                  <a:cubicBezTo>
                    <a:pt x="512350" y="0"/>
                    <a:pt x="613586" y="5191"/>
                    <a:pt x="713361" y="15323"/>
                  </a:cubicBezTo>
                  <a:lnTo>
                    <a:pt x="815507" y="30913"/>
                  </a:lnTo>
                </a:path>
              </a:pathLst>
            </a:custGeom>
            <a:noFill/>
            <a:ln w="127000" cap="rnd">
              <a:solidFill>
                <a:srgbClr val="577BA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3" name="楕円 122">
            <a:extLst>
              <a:ext uri="{FF2B5EF4-FFF2-40B4-BE49-F238E27FC236}">
                <a16:creationId xmlns:a16="http://schemas.microsoft.com/office/drawing/2014/main" id="{F01CB8A4-9256-47DC-B0D7-5CDB1016FFF8}"/>
              </a:ext>
            </a:extLst>
          </p:cNvPr>
          <p:cNvSpPr/>
          <p:nvPr/>
        </p:nvSpPr>
        <p:spPr>
          <a:xfrm>
            <a:off x="14410470" y="9189311"/>
            <a:ext cx="245575" cy="245575"/>
          </a:xfrm>
          <a:prstGeom prst="ellipse">
            <a:avLst/>
          </a:prstGeom>
          <a:solidFill>
            <a:srgbClr val="577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4" name="四角形: 上の 2 つの角を丸める 123">
            <a:extLst>
              <a:ext uri="{FF2B5EF4-FFF2-40B4-BE49-F238E27FC236}">
                <a16:creationId xmlns:a16="http://schemas.microsoft.com/office/drawing/2014/main" id="{E9554049-9BF4-44C8-AC55-A97167ED69A5}"/>
              </a:ext>
            </a:extLst>
          </p:cNvPr>
          <p:cNvSpPr/>
          <p:nvPr/>
        </p:nvSpPr>
        <p:spPr>
          <a:xfrm rot="10800000">
            <a:off x="14861878" y="9512965"/>
            <a:ext cx="759219" cy="524700"/>
          </a:xfrm>
          <a:prstGeom prst="round2SameRect">
            <a:avLst>
              <a:gd name="adj1" fmla="val 22822"/>
              <a:gd name="adj2" fmla="val 0"/>
            </a:avLst>
          </a:prstGeom>
          <a:solidFill>
            <a:srgbClr val="577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0078EFBF-E55E-47E5-89FD-46B6DB74041B}"/>
              </a:ext>
            </a:extLst>
          </p:cNvPr>
          <p:cNvSpPr/>
          <p:nvPr/>
        </p:nvSpPr>
        <p:spPr>
          <a:xfrm rot="21361239">
            <a:off x="12104272" y="8249112"/>
            <a:ext cx="1529313" cy="3056512"/>
          </a:xfrm>
          <a:custGeom>
            <a:avLst/>
            <a:gdLst>
              <a:gd name="connsiteX0" fmla="*/ 981635 w 2285072"/>
              <a:gd name="connsiteY0" fmla="*/ 0 h 4566986"/>
              <a:gd name="connsiteX1" fmla="*/ 1958202 w 2285072"/>
              <a:gd name="connsiteY1" fmla="*/ 881269 h 4566986"/>
              <a:gd name="connsiteX2" fmla="*/ 1960415 w 2285072"/>
              <a:gd name="connsiteY2" fmla="*/ 925096 h 4566986"/>
              <a:gd name="connsiteX3" fmla="*/ 2285072 w 2285072"/>
              <a:gd name="connsiteY3" fmla="*/ 4305968 h 4566986"/>
              <a:gd name="connsiteX4" fmla="*/ 1295463 w 2285072"/>
              <a:gd name="connsiteY4" fmla="*/ 4566986 h 4566986"/>
              <a:gd name="connsiteX5" fmla="*/ 49818 w 2285072"/>
              <a:gd name="connsiteY5" fmla="*/ 1294730 h 4566986"/>
              <a:gd name="connsiteX6" fmla="*/ 51735 w 2285072"/>
              <a:gd name="connsiteY6" fmla="*/ 1294314 h 4566986"/>
              <a:gd name="connsiteX7" fmla="*/ 44132 w 2285072"/>
              <a:gd name="connsiteY7" fmla="*/ 1273543 h 4566986"/>
              <a:gd name="connsiteX8" fmla="*/ 0 w 2285072"/>
              <a:gd name="connsiteY8" fmla="*/ 981635 h 4566986"/>
              <a:gd name="connsiteX9" fmla="*/ 981635 w 2285072"/>
              <a:gd name="connsiteY9" fmla="*/ 0 h 4566986"/>
              <a:gd name="connsiteX0" fmla="*/ 981635 w 2285072"/>
              <a:gd name="connsiteY0" fmla="*/ 0 h 4566986"/>
              <a:gd name="connsiteX1" fmla="*/ 1958202 w 2285072"/>
              <a:gd name="connsiteY1" fmla="*/ 881269 h 4566986"/>
              <a:gd name="connsiteX2" fmla="*/ 2285072 w 2285072"/>
              <a:gd name="connsiteY2" fmla="*/ 4305968 h 4566986"/>
              <a:gd name="connsiteX3" fmla="*/ 1295463 w 2285072"/>
              <a:gd name="connsiteY3" fmla="*/ 4566986 h 4566986"/>
              <a:gd name="connsiteX4" fmla="*/ 49818 w 2285072"/>
              <a:gd name="connsiteY4" fmla="*/ 1294730 h 4566986"/>
              <a:gd name="connsiteX5" fmla="*/ 51735 w 2285072"/>
              <a:gd name="connsiteY5" fmla="*/ 1294314 h 4566986"/>
              <a:gd name="connsiteX6" fmla="*/ 44132 w 2285072"/>
              <a:gd name="connsiteY6" fmla="*/ 1273543 h 4566986"/>
              <a:gd name="connsiteX7" fmla="*/ 0 w 2285072"/>
              <a:gd name="connsiteY7" fmla="*/ 981635 h 4566986"/>
              <a:gd name="connsiteX8" fmla="*/ 981635 w 2285072"/>
              <a:gd name="connsiteY8" fmla="*/ 0 h 4566986"/>
              <a:gd name="connsiteX0" fmla="*/ 981635 w 2285072"/>
              <a:gd name="connsiteY0" fmla="*/ 0 h 4566986"/>
              <a:gd name="connsiteX1" fmla="*/ 1958202 w 2285072"/>
              <a:gd name="connsiteY1" fmla="*/ 881269 h 4566986"/>
              <a:gd name="connsiteX2" fmla="*/ 2285072 w 2285072"/>
              <a:gd name="connsiteY2" fmla="*/ 4305968 h 4566986"/>
              <a:gd name="connsiteX3" fmla="*/ 1295463 w 2285072"/>
              <a:gd name="connsiteY3" fmla="*/ 4566986 h 4566986"/>
              <a:gd name="connsiteX4" fmla="*/ 49818 w 2285072"/>
              <a:gd name="connsiteY4" fmla="*/ 1294730 h 4566986"/>
              <a:gd name="connsiteX5" fmla="*/ 44132 w 2285072"/>
              <a:gd name="connsiteY5" fmla="*/ 1273543 h 4566986"/>
              <a:gd name="connsiteX6" fmla="*/ 0 w 2285072"/>
              <a:gd name="connsiteY6" fmla="*/ 981635 h 4566986"/>
              <a:gd name="connsiteX7" fmla="*/ 981635 w 2285072"/>
              <a:gd name="connsiteY7" fmla="*/ 0 h 4566986"/>
              <a:gd name="connsiteX0" fmla="*/ 981635 w 2285072"/>
              <a:gd name="connsiteY0" fmla="*/ 0 h 4566986"/>
              <a:gd name="connsiteX1" fmla="*/ 1958202 w 2285072"/>
              <a:gd name="connsiteY1" fmla="*/ 881269 h 4566986"/>
              <a:gd name="connsiteX2" fmla="*/ 2285072 w 2285072"/>
              <a:gd name="connsiteY2" fmla="*/ 4305968 h 4566986"/>
              <a:gd name="connsiteX3" fmla="*/ 1295463 w 2285072"/>
              <a:gd name="connsiteY3" fmla="*/ 4566986 h 4566986"/>
              <a:gd name="connsiteX4" fmla="*/ 44132 w 2285072"/>
              <a:gd name="connsiteY4" fmla="*/ 1273543 h 4566986"/>
              <a:gd name="connsiteX5" fmla="*/ 0 w 2285072"/>
              <a:gd name="connsiteY5" fmla="*/ 981635 h 4566986"/>
              <a:gd name="connsiteX6" fmla="*/ 981635 w 2285072"/>
              <a:gd name="connsiteY6" fmla="*/ 0 h 456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5072" h="4566986">
                <a:moveTo>
                  <a:pt x="981635" y="0"/>
                </a:moveTo>
                <a:cubicBezTo>
                  <a:pt x="1489893" y="0"/>
                  <a:pt x="1907932" y="386273"/>
                  <a:pt x="1958202" y="881269"/>
                </a:cubicBezTo>
                <a:lnTo>
                  <a:pt x="2285072" y="4305968"/>
                </a:lnTo>
                <a:lnTo>
                  <a:pt x="1295463" y="4566986"/>
                </a:lnTo>
                <a:lnTo>
                  <a:pt x="44132" y="1273543"/>
                </a:lnTo>
                <a:cubicBezTo>
                  <a:pt x="15451" y="1181329"/>
                  <a:pt x="0" y="1083286"/>
                  <a:pt x="0" y="981635"/>
                </a:cubicBezTo>
                <a:cubicBezTo>
                  <a:pt x="0" y="439493"/>
                  <a:pt x="439493" y="0"/>
                  <a:pt x="981635" y="0"/>
                </a:cubicBezTo>
                <a:close/>
              </a:path>
            </a:pathLst>
          </a:custGeom>
          <a:solidFill>
            <a:srgbClr val="FFD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26" name="楕円 125">
            <a:extLst>
              <a:ext uri="{FF2B5EF4-FFF2-40B4-BE49-F238E27FC236}">
                <a16:creationId xmlns:a16="http://schemas.microsoft.com/office/drawing/2014/main" id="{C82EDE03-AA87-403D-A827-A59830A68815}"/>
              </a:ext>
            </a:extLst>
          </p:cNvPr>
          <p:cNvSpPr/>
          <p:nvPr/>
        </p:nvSpPr>
        <p:spPr>
          <a:xfrm>
            <a:off x="15218686" y="8222403"/>
            <a:ext cx="1287040" cy="1287040"/>
          </a:xfrm>
          <a:prstGeom prst="ellipse">
            <a:avLst/>
          </a:prstGeom>
          <a:solidFill>
            <a:srgbClr val="577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7" name="楕円 126">
            <a:extLst>
              <a:ext uri="{FF2B5EF4-FFF2-40B4-BE49-F238E27FC236}">
                <a16:creationId xmlns:a16="http://schemas.microsoft.com/office/drawing/2014/main" id="{82D168C8-CD48-47D2-AE47-72E6CA57DE4D}"/>
              </a:ext>
            </a:extLst>
          </p:cNvPr>
          <p:cNvSpPr/>
          <p:nvPr/>
        </p:nvSpPr>
        <p:spPr>
          <a:xfrm>
            <a:off x="15024557" y="8524005"/>
            <a:ext cx="450596" cy="450596"/>
          </a:xfrm>
          <a:prstGeom prst="ellipse">
            <a:avLst/>
          </a:prstGeom>
          <a:solidFill>
            <a:schemeClr val="accent6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正方形/長方形 1">
            <a:extLst>
              <a:ext uri="{FF2B5EF4-FFF2-40B4-BE49-F238E27FC236}">
                <a16:creationId xmlns:a16="http://schemas.microsoft.com/office/drawing/2014/main" id="{A6FF5D1E-32E9-4D6C-AC4A-8A5EF8A64F81}"/>
              </a:ext>
            </a:extLst>
          </p:cNvPr>
          <p:cNvSpPr/>
          <p:nvPr/>
        </p:nvSpPr>
        <p:spPr>
          <a:xfrm rot="20392157">
            <a:off x="15502403" y="8827839"/>
            <a:ext cx="1321482" cy="1933859"/>
          </a:xfrm>
          <a:custGeom>
            <a:avLst/>
            <a:gdLst>
              <a:gd name="connsiteX0" fmla="*/ 0 w 1878803"/>
              <a:gd name="connsiteY0" fmla="*/ 0 h 2929149"/>
              <a:gd name="connsiteX1" fmla="*/ 1878803 w 1878803"/>
              <a:gd name="connsiteY1" fmla="*/ 0 h 2929149"/>
              <a:gd name="connsiteX2" fmla="*/ 1878803 w 1878803"/>
              <a:gd name="connsiteY2" fmla="*/ 2929149 h 2929149"/>
              <a:gd name="connsiteX3" fmla="*/ 0 w 1878803"/>
              <a:gd name="connsiteY3" fmla="*/ 2929149 h 2929149"/>
              <a:gd name="connsiteX4" fmla="*/ 0 w 1878803"/>
              <a:gd name="connsiteY4" fmla="*/ 0 h 2929149"/>
              <a:gd name="connsiteX0" fmla="*/ 86542 w 1965345"/>
              <a:gd name="connsiteY0" fmla="*/ 0 h 2929149"/>
              <a:gd name="connsiteX1" fmla="*/ 1965345 w 1965345"/>
              <a:gd name="connsiteY1" fmla="*/ 0 h 2929149"/>
              <a:gd name="connsiteX2" fmla="*/ 1965345 w 1965345"/>
              <a:gd name="connsiteY2" fmla="*/ 2929149 h 2929149"/>
              <a:gd name="connsiteX3" fmla="*/ 0 w 1965345"/>
              <a:gd name="connsiteY3" fmla="*/ 2722430 h 2929149"/>
              <a:gd name="connsiteX4" fmla="*/ 86542 w 1965345"/>
              <a:gd name="connsiteY4" fmla="*/ 0 h 2929149"/>
              <a:gd name="connsiteX0" fmla="*/ 86542 w 1965345"/>
              <a:gd name="connsiteY0" fmla="*/ 0 h 2834286"/>
              <a:gd name="connsiteX1" fmla="*/ 1965345 w 1965345"/>
              <a:gd name="connsiteY1" fmla="*/ 0 h 2834286"/>
              <a:gd name="connsiteX2" fmla="*/ 1153032 w 1965345"/>
              <a:gd name="connsiteY2" fmla="*/ 2834286 h 2834286"/>
              <a:gd name="connsiteX3" fmla="*/ 0 w 1965345"/>
              <a:gd name="connsiteY3" fmla="*/ 2722430 h 2834286"/>
              <a:gd name="connsiteX4" fmla="*/ 86542 w 1965345"/>
              <a:gd name="connsiteY4" fmla="*/ 0 h 2834286"/>
              <a:gd name="connsiteX0" fmla="*/ 80281 w 1965345"/>
              <a:gd name="connsiteY0" fmla="*/ 0 h 2851798"/>
              <a:gd name="connsiteX1" fmla="*/ 1965345 w 1965345"/>
              <a:gd name="connsiteY1" fmla="*/ 17512 h 2851798"/>
              <a:gd name="connsiteX2" fmla="*/ 1153032 w 1965345"/>
              <a:gd name="connsiteY2" fmla="*/ 2851798 h 2851798"/>
              <a:gd name="connsiteX3" fmla="*/ 0 w 1965345"/>
              <a:gd name="connsiteY3" fmla="*/ 2739942 h 2851798"/>
              <a:gd name="connsiteX4" fmla="*/ 80281 w 1965345"/>
              <a:gd name="connsiteY4" fmla="*/ 0 h 2851798"/>
              <a:gd name="connsiteX0" fmla="*/ 80281 w 1947481"/>
              <a:gd name="connsiteY0" fmla="*/ 0 h 2851798"/>
              <a:gd name="connsiteX1" fmla="*/ 1947481 w 1947481"/>
              <a:gd name="connsiteY1" fmla="*/ 239221 h 2851798"/>
              <a:gd name="connsiteX2" fmla="*/ 1153032 w 1947481"/>
              <a:gd name="connsiteY2" fmla="*/ 2851798 h 2851798"/>
              <a:gd name="connsiteX3" fmla="*/ 0 w 1947481"/>
              <a:gd name="connsiteY3" fmla="*/ 2739942 h 2851798"/>
              <a:gd name="connsiteX4" fmla="*/ 80281 w 1947481"/>
              <a:gd name="connsiteY4" fmla="*/ 0 h 2851798"/>
              <a:gd name="connsiteX0" fmla="*/ 80281 w 1948745"/>
              <a:gd name="connsiteY0" fmla="*/ 0 h 2851798"/>
              <a:gd name="connsiteX1" fmla="*/ 1948745 w 1948745"/>
              <a:gd name="connsiteY1" fmla="*/ 221931 h 2851798"/>
              <a:gd name="connsiteX2" fmla="*/ 1153032 w 1948745"/>
              <a:gd name="connsiteY2" fmla="*/ 2851798 h 2851798"/>
              <a:gd name="connsiteX3" fmla="*/ 0 w 1948745"/>
              <a:gd name="connsiteY3" fmla="*/ 2739942 h 2851798"/>
              <a:gd name="connsiteX4" fmla="*/ 80281 w 1948745"/>
              <a:gd name="connsiteY4" fmla="*/ 0 h 2851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8745" h="2851798">
                <a:moveTo>
                  <a:pt x="80281" y="0"/>
                </a:moveTo>
                <a:lnTo>
                  <a:pt x="1948745" y="221931"/>
                </a:lnTo>
                <a:lnTo>
                  <a:pt x="1153032" y="2851798"/>
                </a:lnTo>
                <a:lnTo>
                  <a:pt x="0" y="2739942"/>
                </a:lnTo>
                <a:lnTo>
                  <a:pt x="80281" y="0"/>
                </a:lnTo>
                <a:close/>
              </a:path>
            </a:pathLst>
          </a:custGeom>
          <a:solidFill>
            <a:srgbClr val="577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楕円 128">
            <a:extLst>
              <a:ext uri="{FF2B5EF4-FFF2-40B4-BE49-F238E27FC236}">
                <a16:creationId xmlns:a16="http://schemas.microsoft.com/office/drawing/2014/main" id="{30E3147F-0804-4A5A-A456-CB08E9C6202B}"/>
              </a:ext>
            </a:extLst>
          </p:cNvPr>
          <p:cNvSpPr/>
          <p:nvPr/>
        </p:nvSpPr>
        <p:spPr>
          <a:xfrm>
            <a:off x="12706156" y="9422258"/>
            <a:ext cx="2351214" cy="2351213"/>
          </a:xfrm>
          <a:prstGeom prst="ellipse">
            <a:avLst/>
          </a:prstGeom>
          <a:solidFill>
            <a:srgbClr val="577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D2C6926A-4379-4640-9AB4-F6EEC2356E7F}"/>
              </a:ext>
            </a:extLst>
          </p:cNvPr>
          <p:cNvSpPr/>
          <p:nvPr/>
        </p:nvSpPr>
        <p:spPr>
          <a:xfrm>
            <a:off x="12980779" y="6066410"/>
            <a:ext cx="2374719" cy="2384173"/>
          </a:xfrm>
          <a:custGeom>
            <a:avLst/>
            <a:gdLst>
              <a:gd name="connsiteX0" fmla="*/ 229229 w 3501918"/>
              <a:gd name="connsiteY0" fmla="*/ 0 h 3515861"/>
              <a:gd name="connsiteX1" fmla="*/ 257939 w 3501918"/>
              <a:gd name="connsiteY1" fmla="*/ 79768 h 3515861"/>
              <a:gd name="connsiteX2" fmla="*/ 648594 w 3501918"/>
              <a:gd name="connsiteY2" fmla="*/ 670625 h 3515861"/>
              <a:gd name="connsiteX3" fmla="*/ 687477 w 3501918"/>
              <a:gd name="connsiteY3" fmla="*/ 707256 h 3515861"/>
              <a:gd name="connsiteX4" fmla="*/ 2814441 w 3501918"/>
              <a:gd name="connsiteY4" fmla="*/ 707256 h 3515861"/>
              <a:gd name="connsiteX5" fmla="*/ 2853324 w 3501918"/>
              <a:gd name="connsiteY5" fmla="*/ 670625 h 3515861"/>
              <a:gd name="connsiteX6" fmla="*/ 3243979 w 3501918"/>
              <a:gd name="connsiteY6" fmla="*/ 79768 h 3515861"/>
              <a:gd name="connsiteX7" fmla="*/ 3272689 w 3501918"/>
              <a:gd name="connsiteY7" fmla="*/ 0 h 3515861"/>
              <a:gd name="connsiteX8" fmla="*/ 3293196 w 3501918"/>
              <a:gd name="connsiteY8" fmla="*/ 28844 h 3515861"/>
              <a:gd name="connsiteX9" fmla="*/ 3494476 w 3501918"/>
              <a:gd name="connsiteY9" fmla="*/ 629022 h 3515861"/>
              <a:gd name="connsiteX10" fmla="*/ 3500910 w 3501918"/>
              <a:gd name="connsiteY10" fmla="*/ 756440 h 3515861"/>
              <a:gd name="connsiteX11" fmla="*/ 3501918 w 3501918"/>
              <a:gd name="connsiteY11" fmla="*/ 756542 h 3515861"/>
              <a:gd name="connsiteX12" fmla="*/ 3501918 w 3501918"/>
              <a:gd name="connsiteY12" fmla="*/ 2564153 h 3515861"/>
              <a:gd name="connsiteX13" fmla="*/ 3483315 w 3501918"/>
              <a:gd name="connsiteY13" fmla="*/ 2594775 h 3515861"/>
              <a:gd name="connsiteX14" fmla="*/ 1750959 w 3501918"/>
              <a:gd name="connsiteY14" fmla="*/ 3515861 h 3515861"/>
              <a:gd name="connsiteX15" fmla="*/ 18603 w 3501918"/>
              <a:gd name="connsiteY15" fmla="*/ 2594775 h 3515861"/>
              <a:gd name="connsiteX16" fmla="*/ 0 w 3501918"/>
              <a:gd name="connsiteY16" fmla="*/ 2564153 h 3515861"/>
              <a:gd name="connsiteX17" fmla="*/ 0 w 3501918"/>
              <a:gd name="connsiteY17" fmla="*/ 756542 h 3515861"/>
              <a:gd name="connsiteX18" fmla="*/ 1008 w 3501918"/>
              <a:gd name="connsiteY18" fmla="*/ 756440 h 3515861"/>
              <a:gd name="connsiteX19" fmla="*/ 7442 w 3501918"/>
              <a:gd name="connsiteY19" fmla="*/ 629022 h 3515861"/>
              <a:gd name="connsiteX20" fmla="*/ 208722 w 3501918"/>
              <a:gd name="connsiteY20" fmla="*/ 28844 h 351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01918" h="3515861">
                <a:moveTo>
                  <a:pt x="229229" y="0"/>
                </a:moveTo>
                <a:lnTo>
                  <a:pt x="257939" y="79768"/>
                </a:lnTo>
                <a:cubicBezTo>
                  <a:pt x="350081" y="301395"/>
                  <a:pt x="483498" y="501545"/>
                  <a:pt x="648594" y="670625"/>
                </a:cubicBezTo>
                <a:lnTo>
                  <a:pt x="687477" y="707256"/>
                </a:lnTo>
                <a:lnTo>
                  <a:pt x="2814441" y="707256"/>
                </a:lnTo>
                <a:lnTo>
                  <a:pt x="2853324" y="670625"/>
                </a:lnTo>
                <a:cubicBezTo>
                  <a:pt x="3018420" y="501545"/>
                  <a:pt x="3151837" y="301395"/>
                  <a:pt x="3243979" y="79768"/>
                </a:cubicBezTo>
                <a:lnTo>
                  <a:pt x="3272689" y="0"/>
                </a:lnTo>
                <a:lnTo>
                  <a:pt x="3293196" y="28844"/>
                </a:lnTo>
                <a:cubicBezTo>
                  <a:pt x="3401564" y="207195"/>
                  <a:pt x="3472326" y="410923"/>
                  <a:pt x="3494476" y="629022"/>
                </a:cubicBezTo>
                <a:lnTo>
                  <a:pt x="3500910" y="756440"/>
                </a:lnTo>
                <a:lnTo>
                  <a:pt x="3501918" y="756542"/>
                </a:lnTo>
                <a:lnTo>
                  <a:pt x="3501918" y="2564153"/>
                </a:lnTo>
                <a:lnTo>
                  <a:pt x="3483315" y="2594775"/>
                </a:lnTo>
                <a:cubicBezTo>
                  <a:pt x="3107880" y="3150492"/>
                  <a:pt x="2472088" y="3515861"/>
                  <a:pt x="1750959" y="3515861"/>
                </a:cubicBezTo>
                <a:cubicBezTo>
                  <a:pt x="1029830" y="3515861"/>
                  <a:pt x="394038" y="3150492"/>
                  <a:pt x="18603" y="2594775"/>
                </a:cubicBezTo>
                <a:lnTo>
                  <a:pt x="0" y="2564153"/>
                </a:lnTo>
                <a:lnTo>
                  <a:pt x="0" y="756542"/>
                </a:lnTo>
                <a:lnTo>
                  <a:pt x="1008" y="756440"/>
                </a:lnTo>
                <a:lnTo>
                  <a:pt x="7442" y="629022"/>
                </a:lnTo>
                <a:cubicBezTo>
                  <a:pt x="29592" y="410923"/>
                  <a:pt x="100354" y="207195"/>
                  <a:pt x="208722" y="28844"/>
                </a:cubicBezTo>
                <a:close/>
              </a:path>
            </a:pathLst>
          </a:custGeom>
          <a:solidFill>
            <a:srgbClr val="FFDCA4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ABDAD331-99A5-42BE-9680-92204B676059}"/>
              </a:ext>
            </a:extLst>
          </p:cNvPr>
          <p:cNvSpPr/>
          <p:nvPr/>
        </p:nvSpPr>
        <p:spPr>
          <a:xfrm flipH="1">
            <a:off x="12681273" y="6066410"/>
            <a:ext cx="2959546" cy="2334220"/>
          </a:xfrm>
          <a:custGeom>
            <a:avLst/>
            <a:gdLst>
              <a:gd name="connsiteX0" fmla="*/ 2803208 w 4364344"/>
              <a:gd name="connsiteY0" fmla="*/ 0 h 5215250"/>
              <a:gd name="connsiteX1" fmla="*/ 738188 w 4364344"/>
              <a:gd name="connsiteY1" fmla="*/ 1508760 h 5215250"/>
              <a:gd name="connsiteX2" fmla="*/ 204788 w 4364344"/>
              <a:gd name="connsiteY2" fmla="*/ 2339340 h 5215250"/>
              <a:gd name="connsiteX3" fmla="*/ 0 w 4364344"/>
              <a:gd name="connsiteY3" fmla="*/ 2466309 h 5215250"/>
              <a:gd name="connsiteX4" fmla="*/ 0 w 4364344"/>
              <a:gd name="connsiteY4" fmla="*/ 4378636 h 5215250"/>
              <a:gd name="connsiteX5" fmla="*/ 1122 w 4364344"/>
              <a:gd name="connsiteY5" fmla="*/ 4402334 h 5215250"/>
              <a:gd name="connsiteX6" fmla="*/ 312875 w 4364344"/>
              <a:gd name="connsiteY6" fmla="*/ 5106408 h 5215250"/>
              <a:gd name="connsiteX7" fmla="*/ 431213 w 4364344"/>
              <a:gd name="connsiteY7" fmla="*/ 5215250 h 5215250"/>
              <a:gd name="connsiteX8" fmla="*/ 431213 w 4364344"/>
              <a:gd name="connsiteY8" fmla="*/ 2529596 h 5215250"/>
              <a:gd name="connsiteX9" fmla="*/ 432221 w 4364344"/>
              <a:gd name="connsiteY9" fmla="*/ 2529494 h 5215250"/>
              <a:gd name="connsiteX10" fmla="*/ 438655 w 4364344"/>
              <a:gd name="connsiteY10" fmla="*/ 2402076 h 5215250"/>
              <a:gd name="connsiteX11" fmla="*/ 639935 w 4364344"/>
              <a:gd name="connsiteY11" fmla="*/ 1801898 h 5215250"/>
              <a:gd name="connsiteX12" fmla="*/ 660442 w 4364344"/>
              <a:gd name="connsiteY12" fmla="*/ 1773054 h 5215250"/>
              <a:gd name="connsiteX13" fmla="*/ 689152 w 4364344"/>
              <a:gd name="connsiteY13" fmla="*/ 1852822 h 5215250"/>
              <a:gd name="connsiteX14" fmla="*/ 1079807 w 4364344"/>
              <a:gd name="connsiteY14" fmla="*/ 2443679 h 5215250"/>
              <a:gd name="connsiteX15" fmla="*/ 1118690 w 4364344"/>
              <a:gd name="connsiteY15" fmla="*/ 2480310 h 5215250"/>
              <a:gd name="connsiteX16" fmla="*/ 3245654 w 4364344"/>
              <a:gd name="connsiteY16" fmla="*/ 2480310 h 5215250"/>
              <a:gd name="connsiteX17" fmla="*/ 3284537 w 4364344"/>
              <a:gd name="connsiteY17" fmla="*/ 2443679 h 5215250"/>
              <a:gd name="connsiteX18" fmla="*/ 3675192 w 4364344"/>
              <a:gd name="connsiteY18" fmla="*/ 1852822 h 5215250"/>
              <a:gd name="connsiteX19" fmla="*/ 3703902 w 4364344"/>
              <a:gd name="connsiteY19" fmla="*/ 1773054 h 5215250"/>
              <a:gd name="connsiteX20" fmla="*/ 3724409 w 4364344"/>
              <a:gd name="connsiteY20" fmla="*/ 1801898 h 5215250"/>
              <a:gd name="connsiteX21" fmla="*/ 3925689 w 4364344"/>
              <a:gd name="connsiteY21" fmla="*/ 2402076 h 5215250"/>
              <a:gd name="connsiteX22" fmla="*/ 3932123 w 4364344"/>
              <a:gd name="connsiteY22" fmla="*/ 2529494 h 5215250"/>
              <a:gd name="connsiteX23" fmla="*/ 3933131 w 4364344"/>
              <a:gd name="connsiteY23" fmla="*/ 2529596 h 5215250"/>
              <a:gd name="connsiteX24" fmla="*/ 3933131 w 4364344"/>
              <a:gd name="connsiteY24" fmla="*/ 5215250 h 5215250"/>
              <a:gd name="connsiteX25" fmla="*/ 4051469 w 4364344"/>
              <a:gd name="connsiteY25" fmla="*/ 5106408 h 5215250"/>
              <a:gd name="connsiteX26" fmla="*/ 4363222 w 4364344"/>
              <a:gd name="connsiteY26" fmla="*/ 4402334 h 5215250"/>
              <a:gd name="connsiteX27" fmla="*/ 4364344 w 4364344"/>
              <a:gd name="connsiteY27" fmla="*/ 4378636 h 5215250"/>
              <a:gd name="connsiteX28" fmla="*/ 4364344 w 4364344"/>
              <a:gd name="connsiteY28" fmla="*/ 2635530 h 5215250"/>
              <a:gd name="connsiteX0" fmla="*/ 738188 w 4364344"/>
              <a:gd name="connsiteY0" fmla="*/ 1417320 h 5123810"/>
              <a:gd name="connsiteX1" fmla="*/ 204788 w 4364344"/>
              <a:gd name="connsiteY1" fmla="*/ 2247900 h 5123810"/>
              <a:gd name="connsiteX2" fmla="*/ 0 w 4364344"/>
              <a:gd name="connsiteY2" fmla="*/ 2374869 h 5123810"/>
              <a:gd name="connsiteX3" fmla="*/ 0 w 4364344"/>
              <a:gd name="connsiteY3" fmla="*/ 4287196 h 5123810"/>
              <a:gd name="connsiteX4" fmla="*/ 1122 w 4364344"/>
              <a:gd name="connsiteY4" fmla="*/ 4310894 h 5123810"/>
              <a:gd name="connsiteX5" fmla="*/ 312875 w 4364344"/>
              <a:gd name="connsiteY5" fmla="*/ 5014968 h 5123810"/>
              <a:gd name="connsiteX6" fmla="*/ 431213 w 4364344"/>
              <a:gd name="connsiteY6" fmla="*/ 5123810 h 5123810"/>
              <a:gd name="connsiteX7" fmla="*/ 431213 w 4364344"/>
              <a:gd name="connsiteY7" fmla="*/ 2438156 h 5123810"/>
              <a:gd name="connsiteX8" fmla="*/ 432221 w 4364344"/>
              <a:gd name="connsiteY8" fmla="*/ 2438054 h 5123810"/>
              <a:gd name="connsiteX9" fmla="*/ 438655 w 4364344"/>
              <a:gd name="connsiteY9" fmla="*/ 2310636 h 5123810"/>
              <a:gd name="connsiteX10" fmla="*/ 639935 w 4364344"/>
              <a:gd name="connsiteY10" fmla="*/ 1710458 h 5123810"/>
              <a:gd name="connsiteX11" fmla="*/ 660442 w 4364344"/>
              <a:gd name="connsiteY11" fmla="*/ 1681614 h 5123810"/>
              <a:gd name="connsiteX12" fmla="*/ 689152 w 4364344"/>
              <a:gd name="connsiteY12" fmla="*/ 1761382 h 5123810"/>
              <a:gd name="connsiteX13" fmla="*/ 1079807 w 4364344"/>
              <a:gd name="connsiteY13" fmla="*/ 2352239 h 5123810"/>
              <a:gd name="connsiteX14" fmla="*/ 1118690 w 4364344"/>
              <a:gd name="connsiteY14" fmla="*/ 2388870 h 5123810"/>
              <a:gd name="connsiteX15" fmla="*/ 3245654 w 4364344"/>
              <a:gd name="connsiteY15" fmla="*/ 2388870 h 5123810"/>
              <a:gd name="connsiteX16" fmla="*/ 3284537 w 4364344"/>
              <a:gd name="connsiteY16" fmla="*/ 2352239 h 5123810"/>
              <a:gd name="connsiteX17" fmla="*/ 3675192 w 4364344"/>
              <a:gd name="connsiteY17" fmla="*/ 1761382 h 5123810"/>
              <a:gd name="connsiteX18" fmla="*/ 3703902 w 4364344"/>
              <a:gd name="connsiteY18" fmla="*/ 1681614 h 5123810"/>
              <a:gd name="connsiteX19" fmla="*/ 3724409 w 4364344"/>
              <a:gd name="connsiteY19" fmla="*/ 1710458 h 5123810"/>
              <a:gd name="connsiteX20" fmla="*/ 3925689 w 4364344"/>
              <a:gd name="connsiteY20" fmla="*/ 2310636 h 5123810"/>
              <a:gd name="connsiteX21" fmla="*/ 3932123 w 4364344"/>
              <a:gd name="connsiteY21" fmla="*/ 2438054 h 5123810"/>
              <a:gd name="connsiteX22" fmla="*/ 3933131 w 4364344"/>
              <a:gd name="connsiteY22" fmla="*/ 2438156 h 5123810"/>
              <a:gd name="connsiteX23" fmla="*/ 3933131 w 4364344"/>
              <a:gd name="connsiteY23" fmla="*/ 5123810 h 5123810"/>
              <a:gd name="connsiteX24" fmla="*/ 4051469 w 4364344"/>
              <a:gd name="connsiteY24" fmla="*/ 5014968 h 5123810"/>
              <a:gd name="connsiteX25" fmla="*/ 4363222 w 4364344"/>
              <a:gd name="connsiteY25" fmla="*/ 4310894 h 5123810"/>
              <a:gd name="connsiteX26" fmla="*/ 4364344 w 4364344"/>
              <a:gd name="connsiteY26" fmla="*/ 4287196 h 5123810"/>
              <a:gd name="connsiteX27" fmla="*/ 4364344 w 4364344"/>
              <a:gd name="connsiteY27" fmla="*/ 2544090 h 5123810"/>
              <a:gd name="connsiteX28" fmla="*/ 2894648 w 4364344"/>
              <a:gd name="connsiteY28" fmla="*/ 0 h 5123810"/>
              <a:gd name="connsiteX0" fmla="*/ 738188 w 4364344"/>
              <a:gd name="connsiteY0" fmla="*/ 0 h 3706490"/>
              <a:gd name="connsiteX1" fmla="*/ 204788 w 4364344"/>
              <a:gd name="connsiteY1" fmla="*/ 830580 h 3706490"/>
              <a:gd name="connsiteX2" fmla="*/ 0 w 4364344"/>
              <a:gd name="connsiteY2" fmla="*/ 957549 h 3706490"/>
              <a:gd name="connsiteX3" fmla="*/ 0 w 4364344"/>
              <a:gd name="connsiteY3" fmla="*/ 2869876 h 3706490"/>
              <a:gd name="connsiteX4" fmla="*/ 1122 w 4364344"/>
              <a:gd name="connsiteY4" fmla="*/ 2893574 h 3706490"/>
              <a:gd name="connsiteX5" fmla="*/ 312875 w 4364344"/>
              <a:gd name="connsiteY5" fmla="*/ 3597648 h 3706490"/>
              <a:gd name="connsiteX6" fmla="*/ 431213 w 4364344"/>
              <a:gd name="connsiteY6" fmla="*/ 3706490 h 3706490"/>
              <a:gd name="connsiteX7" fmla="*/ 431213 w 4364344"/>
              <a:gd name="connsiteY7" fmla="*/ 1020836 h 3706490"/>
              <a:gd name="connsiteX8" fmla="*/ 432221 w 4364344"/>
              <a:gd name="connsiteY8" fmla="*/ 1020734 h 3706490"/>
              <a:gd name="connsiteX9" fmla="*/ 438655 w 4364344"/>
              <a:gd name="connsiteY9" fmla="*/ 893316 h 3706490"/>
              <a:gd name="connsiteX10" fmla="*/ 639935 w 4364344"/>
              <a:gd name="connsiteY10" fmla="*/ 293138 h 3706490"/>
              <a:gd name="connsiteX11" fmla="*/ 660442 w 4364344"/>
              <a:gd name="connsiteY11" fmla="*/ 264294 h 3706490"/>
              <a:gd name="connsiteX12" fmla="*/ 689152 w 4364344"/>
              <a:gd name="connsiteY12" fmla="*/ 344062 h 3706490"/>
              <a:gd name="connsiteX13" fmla="*/ 1079807 w 4364344"/>
              <a:gd name="connsiteY13" fmla="*/ 934919 h 3706490"/>
              <a:gd name="connsiteX14" fmla="*/ 1118690 w 4364344"/>
              <a:gd name="connsiteY14" fmla="*/ 971550 h 3706490"/>
              <a:gd name="connsiteX15" fmla="*/ 3245654 w 4364344"/>
              <a:gd name="connsiteY15" fmla="*/ 971550 h 3706490"/>
              <a:gd name="connsiteX16" fmla="*/ 3284537 w 4364344"/>
              <a:gd name="connsiteY16" fmla="*/ 934919 h 3706490"/>
              <a:gd name="connsiteX17" fmla="*/ 3675192 w 4364344"/>
              <a:gd name="connsiteY17" fmla="*/ 344062 h 3706490"/>
              <a:gd name="connsiteX18" fmla="*/ 3703902 w 4364344"/>
              <a:gd name="connsiteY18" fmla="*/ 264294 h 3706490"/>
              <a:gd name="connsiteX19" fmla="*/ 3724409 w 4364344"/>
              <a:gd name="connsiteY19" fmla="*/ 293138 h 3706490"/>
              <a:gd name="connsiteX20" fmla="*/ 3925689 w 4364344"/>
              <a:gd name="connsiteY20" fmla="*/ 893316 h 3706490"/>
              <a:gd name="connsiteX21" fmla="*/ 3932123 w 4364344"/>
              <a:gd name="connsiteY21" fmla="*/ 1020734 h 3706490"/>
              <a:gd name="connsiteX22" fmla="*/ 3933131 w 4364344"/>
              <a:gd name="connsiteY22" fmla="*/ 1020836 h 3706490"/>
              <a:gd name="connsiteX23" fmla="*/ 3933131 w 4364344"/>
              <a:gd name="connsiteY23" fmla="*/ 3706490 h 3706490"/>
              <a:gd name="connsiteX24" fmla="*/ 4051469 w 4364344"/>
              <a:gd name="connsiteY24" fmla="*/ 3597648 h 3706490"/>
              <a:gd name="connsiteX25" fmla="*/ 4363222 w 4364344"/>
              <a:gd name="connsiteY25" fmla="*/ 2893574 h 3706490"/>
              <a:gd name="connsiteX26" fmla="*/ 4364344 w 4364344"/>
              <a:gd name="connsiteY26" fmla="*/ 2869876 h 3706490"/>
              <a:gd name="connsiteX27" fmla="*/ 4364344 w 4364344"/>
              <a:gd name="connsiteY27" fmla="*/ 1126770 h 3706490"/>
              <a:gd name="connsiteX0" fmla="*/ 204788 w 4364344"/>
              <a:gd name="connsiteY0" fmla="*/ 566286 h 3442196"/>
              <a:gd name="connsiteX1" fmla="*/ 0 w 4364344"/>
              <a:gd name="connsiteY1" fmla="*/ 693255 h 3442196"/>
              <a:gd name="connsiteX2" fmla="*/ 0 w 4364344"/>
              <a:gd name="connsiteY2" fmla="*/ 2605582 h 3442196"/>
              <a:gd name="connsiteX3" fmla="*/ 1122 w 4364344"/>
              <a:gd name="connsiteY3" fmla="*/ 2629280 h 3442196"/>
              <a:gd name="connsiteX4" fmla="*/ 312875 w 4364344"/>
              <a:gd name="connsiteY4" fmla="*/ 3333354 h 3442196"/>
              <a:gd name="connsiteX5" fmla="*/ 431213 w 4364344"/>
              <a:gd name="connsiteY5" fmla="*/ 3442196 h 3442196"/>
              <a:gd name="connsiteX6" fmla="*/ 431213 w 4364344"/>
              <a:gd name="connsiteY6" fmla="*/ 756542 h 3442196"/>
              <a:gd name="connsiteX7" fmla="*/ 432221 w 4364344"/>
              <a:gd name="connsiteY7" fmla="*/ 756440 h 3442196"/>
              <a:gd name="connsiteX8" fmla="*/ 438655 w 4364344"/>
              <a:gd name="connsiteY8" fmla="*/ 629022 h 3442196"/>
              <a:gd name="connsiteX9" fmla="*/ 639935 w 4364344"/>
              <a:gd name="connsiteY9" fmla="*/ 28844 h 3442196"/>
              <a:gd name="connsiteX10" fmla="*/ 660442 w 4364344"/>
              <a:gd name="connsiteY10" fmla="*/ 0 h 3442196"/>
              <a:gd name="connsiteX11" fmla="*/ 689152 w 4364344"/>
              <a:gd name="connsiteY11" fmla="*/ 79768 h 3442196"/>
              <a:gd name="connsiteX12" fmla="*/ 1079807 w 4364344"/>
              <a:gd name="connsiteY12" fmla="*/ 670625 h 3442196"/>
              <a:gd name="connsiteX13" fmla="*/ 1118690 w 4364344"/>
              <a:gd name="connsiteY13" fmla="*/ 707256 h 3442196"/>
              <a:gd name="connsiteX14" fmla="*/ 3245654 w 4364344"/>
              <a:gd name="connsiteY14" fmla="*/ 707256 h 3442196"/>
              <a:gd name="connsiteX15" fmla="*/ 3284537 w 4364344"/>
              <a:gd name="connsiteY15" fmla="*/ 670625 h 3442196"/>
              <a:gd name="connsiteX16" fmla="*/ 3675192 w 4364344"/>
              <a:gd name="connsiteY16" fmla="*/ 79768 h 3442196"/>
              <a:gd name="connsiteX17" fmla="*/ 3703902 w 4364344"/>
              <a:gd name="connsiteY17" fmla="*/ 0 h 3442196"/>
              <a:gd name="connsiteX18" fmla="*/ 3724409 w 4364344"/>
              <a:gd name="connsiteY18" fmla="*/ 28844 h 3442196"/>
              <a:gd name="connsiteX19" fmla="*/ 3925689 w 4364344"/>
              <a:gd name="connsiteY19" fmla="*/ 629022 h 3442196"/>
              <a:gd name="connsiteX20" fmla="*/ 3932123 w 4364344"/>
              <a:gd name="connsiteY20" fmla="*/ 756440 h 3442196"/>
              <a:gd name="connsiteX21" fmla="*/ 3933131 w 4364344"/>
              <a:gd name="connsiteY21" fmla="*/ 756542 h 3442196"/>
              <a:gd name="connsiteX22" fmla="*/ 3933131 w 4364344"/>
              <a:gd name="connsiteY22" fmla="*/ 3442196 h 3442196"/>
              <a:gd name="connsiteX23" fmla="*/ 4051469 w 4364344"/>
              <a:gd name="connsiteY23" fmla="*/ 3333354 h 3442196"/>
              <a:gd name="connsiteX24" fmla="*/ 4363222 w 4364344"/>
              <a:gd name="connsiteY24" fmla="*/ 2629280 h 3442196"/>
              <a:gd name="connsiteX25" fmla="*/ 4364344 w 4364344"/>
              <a:gd name="connsiteY25" fmla="*/ 2605582 h 3442196"/>
              <a:gd name="connsiteX26" fmla="*/ 4364344 w 4364344"/>
              <a:gd name="connsiteY26" fmla="*/ 862476 h 3442196"/>
              <a:gd name="connsiteX0" fmla="*/ 0 w 4364344"/>
              <a:gd name="connsiteY0" fmla="*/ 693255 h 3442196"/>
              <a:gd name="connsiteX1" fmla="*/ 0 w 4364344"/>
              <a:gd name="connsiteY1" fmla="*/ 2605582 h 3442196"/>
              <a:gd name="connsiteX2" fmla="*/ 1122 w 4364344"/>
              <a:gd name="connsiteY2" fmla="*/ 2629280 h 3442196"/>
              <a:gd name="connsiteX3" fmla="*/ 312875 w 4364344"/>
              <a:gd name="connsiteY3" fmla="*/ 3333354 h 3442196"/>
              <a:gd name="connsiteX4" fmla="*/ 431213 w 4364344"/>
              <a:gd name="connsiteY4" fmla="*/ 3442196 h 3442196"/>
              <a:gd name="connsiteX5" fmla="*/ 431213 w 4364344"/>
              <a:gd name="connsiteY5" fmla="*/ 756542 h 3442196"/>
              <a:gd name="connsiteX6" fmla="*/ 432221 w 4364344"/>
              <a:gd name="connsiteY6" fmla="*/ 756440 h 3442196"/>
              <a:gd name="connsiteX7" fmla="*/ 438655 w 4364344"/>
              <a:gd name="connsiteY7" fmla="*/ 629022 h 3442196"/>
              <a:gd name="connsiteX8" fmla="*/ 639935 w 4364344"/>
              <a:gd name="connsiteY8" fmla="*/ 28844 h 3442196"/>
              <a:gd name="connsiteX9" fmla="*/ 660442 w 4364344"/>
              <a:gd name="connsiteY9" fmla="*/ 0 h 3442196"/>
              <a:gd name="connsiteX10" fmla="*/ 689152 w 4364344"/>
              <a:gd name="connsiteY10" fmla="*/ 79768 h 3442196"/>
              <a:gd name="connsiteX11" fmla="*/ 1079807 w 4364344"/>
              <a:gd name="connsiteY11" fmla="*/ 670625 h 3442196"/>
              <a:gd name="connsiteX12" fmla="*/ 1118690 w 4364344"/>
              <a:gd name="connsiteY12" fmla="*/ 707256 h 3442196"/>
              <a:gd name="connsiteX13" fmla="*/ 3245654 w 4364344"/>
              <a:gd name="connsiteY13" fmla="*/ 707256 h 3442196"/>
              <a:gd name="connsiteX14" fmla="*/ 3284537 w 4364344"/>
              <a:gd name="connsiteY14" fmla="*/ 670625 h 3442196"/>
              <a:gd name="connsiteX15" fmla="*/ 3675192 w 4364344"/>
              <a:gd name="connsiteY15" fmla="*/ 79768 h 3442196"/>
              <a:gd name="connsiteX16" fmla="*/ 3703902 w 4364344"/>
              <a:gd name="connsiteY16" fmla="*/ 0 h 3442196"/>
              <a:gd name="connsiteX17" fmla="*/ 3724409 w 4364344"/>
              <a:gd name="connsiteY17" fmla="*/ 28844 h 3442196"/>
              <a:gd name="connsiteX18" fmla="*/ 3925689 w 4364344"/>
              <a:gd name="connsiteY18" fmla="*/ 629022 h 3442196"/>
              <a:gd name="connsiteX19" fmla="*/ 3932123 w 4364344"/>
              <a:gd name="connsiteY19" fmla="*/ 756440 h 3442196"/>
              <a:gd name="connsiteX20" fmla="*/ 3933131 w 4364344"/>
              <a:gd name="connsiteY20" fmla="*/ 756542 h 3442196"/>
              <a:gd name="connsiteX21" fmla="*/ 3933131 w 4364344"/>
              <a:gd name="connsiteY21" fmla="*/ 3442196 h 3442196"/>
              <a:gd name="connsiteX22" fmla="*/ 4051469 w 4364344"/>
              <a:gd name="connsiteY22" fmla="*/ 3333354 h 3442196"/>
              <a:gd name="connsiteX23" fmla="*/ 4363222 w 4364344"/>
              <a:gd name="connsiteY23" fmla="*/ 2629280 h 3442196"/>
              <a:gd name="connsiteX24" fmla="*/ 4364344 w 4364344"/>
              <a:gd name="connsiteY24" fmla="*/ 2605582 h 3442196"/>
              <a:gd name="connsiteX25" fmla="*/ 4364344 w 4364344"/>
              <a:gd name="connsiteY25" fmla="*/ 862476 h 3442196"/>
              <a:gd name="connsiteX0" fmla="*/ 0 w 4364344"/>
              <a:gd name="connsiteY0" fmla="*/ 693255 h 3442196"/>
              <a:gd name="connsiteX1" fmla="*/ 0 w 4364344"/>
              <a:gd name="connsiteY1" fmla="*/ 2605582 h 3442196"/>
              <a:gd name="connsiteX2" fmla="*/ 1122 w 4364344"/>
              <a:gd name="connsiteY2" fmla="*/ 2629280 h 3442196"/>
              <a:gd name="connsiteX3" fmla="*/ 312875 w 4364344"/>
              <a:gd name="connsiteY3" fmla="*/ 3333354 h 3442196"/>
              <a:gd name="connsiteX4" fmla="*/ 431213 w 4364344"/>
              <a:gd name="connsiteY4" fmla="*/ 3442196 h 3442196"/>
              <a:gd name="connsiteX5" fmla="*/ 431213 w 4364344"/>
              <a:gd name="connsiteY5" fmla="*/ 756542 h 3442196"/>
              <a:gd name="connsiteX6" fmla="*/ 432221 w 4364344"/>
              <a:gd name="connsiteY6" fmla="*/ 756440 h 3442196"/>
              <a:gd name="connsiteX7" fmla="*/ 438655 w 4364344"/>
              <a:gd name="connsiteY7" fmla="*/ 629022 h 3442196"/>
              <a:gd name="connsiteX8" fmla="*/ 639935 w 4364344"/>
              <a:gd name="connsiteY8" fmla="*/ 28844 h 3442196"/>
              <a:gd name="connsiteX9" fmla="*/ 660442 w 4364344"/>
              <a:gd name="connsiteY9" fmla="*/ 0 h 3442196"/>
              <a:gd name="connsiteX10" fmla="*/ 689152 w 4364344"/>
              <a:gd name="connsiteY10" fmla="*/ 79768 h 3442196"/>
              <a:gd name="connsiteX11" fmla="*/ 1079807 w 4364344"/>
              <a:gd name="connsiteY11" fmla="*/ 670625 h 3442196"/>
              <a:gd name="connsiteX12" fmla="*/ 1118690 w 4364344"/>
              <a:gd name="connsiteY12" fmla="*/ 707256 h 3442196"/>
              <a:gd name="connsiteX13" fmla="*/ 3245654 w 4364344"/>
              <a:gd name="connsiteY13" fmla="*/ 707256 h 3442196"/>
              <a:gd name="connsiteX14" fmla="*/ 3284537 w 4364344"/>
              <a:gd name="connsiteY14" fmla="*/ 670625 h 3442196"/>
              <a:gd name="connsiteX15" fmla="*/ 3675192 w 4364344"/>
              <a:gd name="connsiteY15" fmla="*/ 79768 h 3442196"/>
              <a:gd name="connsiteX16" fmla="*/ 3703902 w 4364344"/>
              <a:gd name="connsiteY16" fmla="*/ 0 h 3442196"/>
              <a:gd name="connsiteX17" fmla="*/ 3724409 w 4364344"/>
              <a:gd name="connsiteY17" fmla="*/ 28844 h 3442196"/>
              <a:gd name="connsiteX18" fmla="*/ 3925689 w 4364344"/>
              <a:gd name="connsiteY18" fmla="*/ 629022 h 3442196"/>
              <a:gd name="connsiteX19" fmla="*/ 3932123 w 4364344"/>
              <a:gd name="connsiteY19" fmla="*/ 756440 h 3442196"/>
              <a:gd name="connsiteX20" fmla="*/ 3933131 w 4364344"/>
              <a:gd name="connsiteY20" fmla="*/ 756542 h 3442196"/>
              <a:gd name="connsiteX21" fmla="*/ 3933131 w 4364344"/>
              <a:gd name="connsiteY21" fmla="*/ 3442196 h 3442196"/>
              <a:gd name="connsiteX22" fmla="*/ 4051469 w 4364344"/>
              <a:gd name="connsiteY22" fmla="*/ 3333354 h 3442196"/>
              <a:gd name="connsiteX23" fmla="*/ 4363222 w 4364344"/>
              <a:gd name="connsiteY23" fmla="*/ 2629280 h 3442196"/>
              <a:gd name="connsiteX24" fmla="*/ 4364344 w 4364344"/>
              <a:gd name="connsiteY24" fmla="*/ 2605582 h 3442196"/>
              <a:gd name="connsiteX25" fmla="*/ 4364344 w 4364344"/>
              <a:gd name="connsiteY25" fmla="*/ 1357776 h 3442196"/>
              <a:gd name="connsiteX0" fmla="*/ 0 w 4364344"/>
              <a:gd name="connsiteY0" fmla="*/ 815175 h 3442196"/>
              <a:gd name="connsiteX1" fmla="*/ 0 w 4364344"/>
              <a:gd name="connsiteY1" fmla="*/ 2605582 h 3442196"/>
              <a:gd name="connsiteX2" fmla="*/ 1122 w 4364344"/>
              <a:gd name="connsiteY2" fmla="*/ 2629280 h 3442196"/>
              <a:gd name="connsiteX3" fmla="*/ 312875 w 4364344"/>
              <a:gd name="connsiteY3" fmla="*/ 3333354 h 3442196"/>
              <a:gd name="connsiteX4" fmla="*/ 431213 w 4364344"/>
              <a:gd name="connsiteY4" fmla="*/ 3442196 h 3442196"/>
              <a:gd name="connsiteX5" fmla="*/ 431213 w 4364344"/>
              <a:gd name="connsiteY5" fmla="*/ 756542 h 3442196"/>
              <a:gd name="connsiteX6" fmla="*/ 432221 w 4364344"/>
              <a:gd name="connsiteY6" fmla="*/ 756440 h 3442196"/>
              <a:gd name="connsiteX7" fmla="*/ 438655 w 4364344"/>
              <a:gd name="connsiteY7" fmla="*/ 629022 h 3442196"/>
              <a:gd name="connsiteX8" fmla="*/ 639935 w 4364344"/>
              <a:gd name="connsiteY8" fmla="*/ 28844 h 3442196"/>
              <a:gd name="connsiteX9" fmla="*/ 660442 w 4364344"/>
              <a:gd name="connsiteY9" fmla="*/ 0 h 3442196"/>
              <a:gd name="connsiteX10" fmla="*/ 689152 w 4364344"/>
              <a:gd name="connsiteY10" fmla="*/ 79768 h 3442196"/>
              <a:gd name="connsiteX11" fmla="*/ 1079807 w 4364344"/>
              <a:gd name="connsiteY11" fmla="*/ 670625 h 3442196"/>
              <a:gd name="connsiteX12" fmla="*/ 1118690 w 4364344"/>
              <a:gd name="connsiteY12" fmla="*/ 707256 h 3442196"/>
              <a:gd name="connsiteX13" fmla="*/ 3245654 w 4364344"/>
              <a:gd name="connsiteY13" fmla="*/ 707256 h 3442196"/>
              <a:gd name="connsiteX14" fmla="*/ 3284537 w 4364344"/>
              <a:gd name="connsiteY14" fmla="*/ 670625 h 3442196"/>
              <a:gd name="connsiteX15" fmla="*/ 3675192 w 4364344"/>
              <a:gd name="connsiteY15" fmla="*/ 79768 h 3442196"/>
              <a:gd name="connsiteX16" fmla="*/ 3703902 w 4364344"/>
              <a:gd name="connsiteY16" fmla="*/ 0 h 3442196"/>
              <a:gd name="connsiteX17" fmla="*/ 3724409 w 4364344"/>
              <a:gd name="connsiteY17" fmla="*/ 28844 h 3442196"/>
              <a:gd name="connsiteX18" fmla="*/ 3925689 w 4364344"/>
              <a:gd name="connsiteY18" fmla="*/ 629022 h 3442196"/>
              <a:gd name="connsiteX19" fmla="*/ 3932123 w 4364344"/>
              <a:gd name="connsiteY19" fmla="*/ 756440 h 3442196"/>
              <a:gd name="connsiteX20" fmla="*/ 3933131 w 4364344"/>
              <a:gd name="connsiteY20" fmla="*/ 756542 h 3442196"/>
              <a:gd name="connsiteX21" fmla="*/ 3933131 w 4364344"/>
              <a:gd name="connsiteY21" fmla="*/ 3442196 h 3442196"/>
              <a:gd name="connsiteX22" fmla="*/ 4051469 w 4364344"/>
              <a:gd name="connsiteY22" fmla="*/ 3333354 h 3442196"/>
              <a:gd name="connsiteX23" fmla="*/ 4363222 w 4364344"/>
              <a:gd name="connsiteY23" fmla="*/ 2629280 h 3442196"/>
              <a:gd name="connsiteX24" fmla="*/ 4364344 w 4364344"/>
              <a:gd name="connsiteY24" fmla="*/ 2605582 h 3442196"/>
              <a:gd name="connsiteX25" fmla="*/ 4364344 w 4364344"/>
              <a:gd name="connsiteY25" fmla="*/ 1357776 h 3442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364344" h="3442196">
                <a:moveTo>
                  <a:pt x="0" y="815175"/>
                </a:moveTo>
                <a:lnTo>
                  <a:pt x="0" y="2605582"/>
                </a:lnTo>
                <a:lnTo>
                  <a:pt x="1122" y="2629280"/>
                </a:lnTo>
                <a:cubicBezTo>
                  <a:pt x="26816" y="2899229"/>
                  <a:pt x="140374" y="3143560"/>
                  <a:pt x="312875" y="3333354"/>
                </a:cubicBezTo>
                <a:lnTo>
                  <a:pt x="431213" y="3442196"/>
                </a:lnTo>
                <a:lnTo>
                  <a:pt x="431213" y="756542"/>
                </a:lnTo>
                <a:lnTo>
                  <a:pt x="432221" y="756440"/>
                </a:lnTo>
                <a:lnTo>
                  <a:pt x="438655" y="629022"/>
                </a:lnTo>
                <a:cubicBezTo>
                  <a:pt x="460805" y="410923"/>
                  <a:pt x="531567" y="207195"/>
                  <a:pt x="639935" y="28844"/>
                </a:cubicBezTo>
                <a:lnTo>
                  <a:pt x="660442" y="0"/>
                </a:lnTo>
                <a:lnTo>
                  <a:pt x="689152" y="79768"/>
                </a:lnTo>
                <a:cubicBezTo>
                  <a:pt x="781294" y="301395"/>
                  <a:pt x="914711" y="501545"/>
                  <a:pt x="1079807" y="670625"/>
                </a:cubicBezTo>
                <a:lnTo>
                  <a:pt x="1118690" y="707256"/>
                </a:lnTo>
                <a:lnTo>
                  <a:pt x="3245654" y="707256"/>
                </a:lnTo>
                <a:lnTo>
                  <a:pt x="3284537" y="670625"/>
                </a:lnTo>
                <a:cubicBezTo>
                  <a:pt x="3449633" y="501545"/>
                  <a:pt x="3583050" y="301395"/>
                  <a:pt x="3675192" y="79768"/>
                </a:cubicBezTo>
                <a:lnTo>
                  <a:pt x="3703902" y="0"/>
                </a:lnTo>
                <a:lnTo>
                  <a:pt x="3724409" y="28844"/>
                </a:lnTo>
                <a:cubicBezTo>
                  <a:pt x="3832777" y="207195"/>
                  <a:pt x="3903539" y="410923"/>
                  <a:pt x="3925689" y="629022"/>
                </a:cubicBezTo>
                <a:lnTo>
                  <a:pt x="3932123" y="756440"/>
                </a:lnTo>
                <a:lnTo>
                  <a:pt x="3933131" y="756542"/>
                </a:lnTo>
                <a:lnTo>
                  <a:pt x="3933131" y="3442196"/>
                </a:lnTo>
                <a:lnTo>
                  <a:pt x="4051469" y="3333354"/>
                </a:lnTo>
                <a:cubicBezTo>
                  <a:pt x="4223970" y="3143560"/>
                  <a:pt x="4337528" y="2899229"/>
                  <a:pt x="4363222" y="2629280"/>
                </a:cubicBezTo>
                <a:lnTo>
                  <a:pt x="4364344" y="2605582"/>
                </a:lnTo>
                <a:lnTo>
                  <a:pt x="4364344" y="1357776"/>
                </a:lnTo>
              </a:path>
            </a:pathLst>
          </a:custGeom>
          <a:noFill/>
          <a:ln w="152400" cap="rnd">
            <a:solidFill>
              <a:srgbClr val="02489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1C0C4E59-B69C-460A-BB61-C923286DE46C}"/>
              </a:ext>
            </a:extLst>
          </p:cNvPr>
          <p:cNvSpPr/>
          <p:nvPr/>
        </p:nvSpPr>
        <p:spPr>
          <a:xfrm>
            <a:off x="12905831" y="4599940"/>
            <a:ext cx="1022283" cy="1254628"/>
          </a:xfrm>
          <a:custGeom>
            <a:avLst/>
            <a:gdLst>
              <a:gd name="connsiteX0" fmla="*/ 294530 w 1507527"/>
              <a:gd name="connsiteY0" fmla="*/ 0 h 1850159"/>
              <a:gd name="connsiteX1" fmla="*/ 336371 w 1507527"/>
              <a:gd name="connsiteY1" fmla="*/ 8447 h 1850159"/>
              <a:gd name="connsiteX2" fmla="*/ 397229 w 1507527"/>
              <a:gd name="connsiteY2" fmla="*/ 27231 h 1850159"/>
              <a:gd name="connsiteX3" fmla="*/ 1495105 w 1507527"/>
              <a:gd name="connsiteY3" fmla="*/ 1152177 h 1850159"/>
              <a:gd name="connsiteX4" fmla="*/ 1507527 w 1507527"/>
              <a:gd name="connsiteY4" fmla="*/ 1187453 h 1850159"/>
              <a:gd name="connsiteX5" fmla="*/ 1361521 w 1507527"/>
              <a:gd name="connsiteY5" fmla="*/ 1209736 h 1850159"/>
              <a:gd name="connsiteX6" fmla="*/ 306034 w 1507527"/>
              <a:gd name="connsiteY6" fmla="*/ 1715027 h 1850159"/>
              <a:gd name="connsiteX7" fmla="*/ 157351 w 1507527"/>
              <a:gd name="connsiteY7" fmla="*/ 1850159 h 1850159"/>
              <a:gd name="connsiteX8" fmla="*/ 118238 w 1507527"/>
              <a:gd name="connsiteY8" fmla="*/ 1741247 h 1850159"/>
              <a:gd name="connsiteX9" fmla="*/ 0 w 1507527"/>
              <a:gd name="connsiteY9" fmla="*/ 990529 h 1850159"/>
              <a:gd name="connsiteX10" fmla="*/ 109197 w 1507527"/>
              <a:gd name="connsiteY10" fmla="*/ 268256 h 1850159"/>
              <a:gd name="connsiteX11" fmla="*/ 175460 w 1507527"/>
              <a:gd name="connsiteY11" fmla="*/ 87213 h 1850159"/>
              <a:gd name="connsiteX12" fmla="*/ 176127 w 1507527"/>
              <a:gd name="connsiteY12" fmla="*/ 87146 h 1850159"/>
              <a:gd name="connsiteX13" fmla="*/ 176917 w 1507527"/>
              <a:gd name="connsiteY13" fmla="*/ 83231 h 1850159"/>
              <a:gd name="connsiteX14" fmla="*/ 197063 w 1507527"/>
              <a:gd name="connsiteY14" fmla="*/ 45965 h 1850159"/>
              <a:gd name="connsiteX15" fmla="*/ 294530 w 1507527"/>
              <a:gd name="connsiteY15" fmla="*/ 0 h 1850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07527" h="1850159">
                <a:moveTo>
                  <a:pt x="294530" y="0"/>
                </a:moveTo>
                <a:lnTo>
                  <a:pt x="336371" y="8447"/>
                </a:lnTo>
                <a:lnTo>
                  <a:pt x="397229" y="27231"/>
                </a:lnTo>
                <a:cubicBezTo>
                  <a:pt x="897616" y="238877"/>
                  <a:pt x="1295373" y="645657"/>
                  <a:pt x="1495105" y="1152177"/>
                </a:cubicBezTo>
                <a:lnTo>
                  <a:pt x="1507527" y="1187453"/>
                </a:lnTo>
                <a:lnTo>
                  <a:pt x="1361521" y="1209736"/>
                </a:lnTo>
                <a:cubicBezTo>
                  <a:pt x="966236" y="1290623"/>
                  <a:pt x="605929" y="1467532"/>
                  <a:pt x="306034" y="1715027"/>
                </a:cubicBezTo>
                <a:lnTo>
                  <a:pt x="157351" y="1850159"/>
                </a:lnTo>
                <a:lnTo>
                  <a:pt x="118238" y="1741247"/>
                </a:lnTo>
                <a:cubicBezTo>
                  <a:pt x="41483" y="1504837"/>
                  <a:pt x="0" y="1252527"/>
                  <a:pt x="0" y="990529"/>
                </a:cubicBezTo>
                <a:cubicBezTo>
                  <a:pt x="0" y="739011"/>
                  <a:pt x="38230" y="496422"/>
                  <a:pt x="109197" y="268256"/>
                </a:cubicBezTo>
                <a:lnTo>
                  <a:pt x="175460" y="87213"/>
                </a:lnTo>
                <a:lnTo>
                  <a:pt x="176127" y="87146"/>
                </a:lnTo>
                <a:lnTo>
                  <a:pt x="176917" y="83231"/>
                </a:lnTo>
                <a:lnTo>
                  <a:pt x="197063" y="45965"/>
                </a:lnTo>
                <a:cubicBezTo>
                  <a:pt x="220230" y="17893"/>
                  <a:pt x="255291" y="0"/>
                  <a:pt x="294530" y="0"/>
                </a:cubicBezTo>
                <a:close/>
              </a:path>
            </a:pathLst>
          </a:custGeom>
          <a:solidFill>
            <a:srgbClr val="024894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A4E0D5BE-1547-4B09-BDF3-9E1DC6E8933E}"/>
              </a:ext>
            </a:extLst>
          </p:cNvPr>
          <p:cNvSpPr/>
          <p:nvPr/>
        </p:nvSpPr>
        <p:spPr>
          <a:xfrm>
            <a:off x="14393978" y="4599940"/>
            <a:ext cx="1022284" cy="1254630"/>
          </a:xfrm>
          <a:custGeom>
            <a:avLst/>
            <a:gdLst>
              <a:gd name="connsiteX0" fmla="*/ 1213559 w 1507528"/>
              <a:gd name="connsiteY0" fmla="*/ 0 h 1850161"/>
              <a:gd name="connsiteX1" fmla="*/ 1302874 w 1507528"/>
              <a:gd name="connsiteY1" fmla="*/ 36995 h 1850161"/>
              <a:gd name="connsiteX2" fmla="*/ 1326529 w 1507528"/>
              <a:gd name="connsiteY2" fmla="*/ 72081 h 1850161"/>
              <a:gd name="connsiteX3" fmla="*/ 1398331 w 1507528"/>
              <a:gd name="connsiteY3" fmla="*/ 268257 h 1850161"/>
              <a:gd name="connsiteX4" fmla="*/ 1507528 w 1507528"/>
              <a:gd name="connsiteY4" fmla="*/ 990530 h 1850161"/>
              <a:gd name="connsiteX5" fmla="*/ 1389290 w 1507528"/>
              <a:gd name="connsiteY5" fmla="*/ 1741248 h 1850161"/>
              <a:gd name="connsiteX6" fmla="*/ 1350177 w 1507528"/>
              <a:gd name="connsiteY6" fmla="*/ 1850161 h 1850161"/>
              <a:gd name="connsiteX7" fmla="*/ 1201494 w 1507528"/>
              <a:gd name="connsiteY7" fmla="*/ 1715028 h 1850161"/>
              <a:gd name="connsiteX8" fmla="*/ 146006 w 1507528"/>
              <a:gd name="connsiteY8" fmla="*/ 1209737 h 1850161"/>
              <a:gd name="connsiteX9" fmla="*/ 0 w 1507528"/>
              <a:gd name="connsiteY9" fmla="*/ 1187454 h 1850161"/>
              <a:gd name="connsiteX10" fmla="*/ 12422 w 1507528"/>
              <a:gd name="connsiteY10" fmla="*/ 1152178 h 1850161"/>
              <a:gd name="connsiteX11" fmla="*/ 1110298 w 1507528"/>
              <a:gd name="connsiteY11" fmla="*/ 27232 h 1850161"/>
              <a:gd name="connsiteX12" fmla="*/ 1171025 w 1507528"/>
              <a:gd name="connsiteY12" fmla="*/ 5006 h 1850161"/>
              <a:gd name="connsiteX13" fmla="*/ 1213559 w 1507528"/>
              <a:gd name="connsiteY13" fmla="*/ 0 h 1850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07528" h="1850161">
                <a:moveTo>
                  <a:pt x="1213559" y="0"/>
                </a:moveTo>
                <a:cubicBezTo>
                  <a:pt x="1248439" y="0"/>
                  <a:pt x="1280016" y="14138"/>
                  <a:pt x="1302874" y="36995"/>
                </a:cubicBezTo>
                <a:lnTo>
                  <a:pt x="1326529" y="72081"/>
                </a:lnTo>
                <a:lnTo>
                  <a:pt x="1398331" y="268257"/>
                </a:lnTo>
                <a:cubicBezTo>
                  <a:pt x="1469298" y="496423"/>
                  <a:pt x="1507528" y="739012"/>
                  <a:pt x="1507528" y="990530"/>
                </a:cubicBezTo>
                <a:cubicBezTo>
                  <a:pt x="1507528" y="1252528"/>
                  <a:pt x="1466045" y="1504838"/>
                  <a:pt x="1389290" y="1741248"/>
                </a:cubicBezTo>
                <a:lnTo>
                  <a:pt x="1350177" y="1850161"/>
                </a:lnTo>
                <a:lnTo>
                  <a:pt x="1201494" y="1715028"/>
                </a:lnTo>
                <a:cubicBezTo>
                  <a:pt x="901599" y="1467533"/>
                  <a:pt x="541291" y="1290624"/>
                  <a:pt x="146006" y="1209737"/>
                </a:cubicBezTo>
                <a:lnTo>
                  <a:pt x="0" y="1187454"/>
                </a:lnTo>
                <a:lnTo>
                  <a:pt x="12422" y="1152178"/>
                </a:lnTo>
                <a:cubicBezTo>
                  <a:pt x="212155" y="645658"/>
                  <a:pt x="609911" y="238878"/>
                  <a:pt x="1110298" y="27232"/>
                </a:cubicBezTo>
                <a:lnTo>
                  <a:pt x="1171025" y="5006"/>
                </a:lnTo>
                <a:cubicBezTo>
                  <a:pt x="1187585" y="955"/>
                  <a:pt x="1199381" y="1669"/>
                  <a:pt x="1213559" y="0"/>
                </a:cubicBezTo>
                <a:close/>
              </a:path>
            </a:pathLst>
          </a:custGeom>
          <a:solidFill>
            <a:srgbClr val="024894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30E21E47-4CDB-407C-9F8D-B9BF4317863B}"/>
              </a:ext>
            </a:extLst>
          </p:cNvPr>
          <p:cNvSpPr/>
          <p:nvPr/>
        </p:nvSpPr>
        <p:spPr>
          <a:xfrm>
            <a:off x="13873079" y="5207047"/>
            <a:ext cx="575936" cy="206528"/>
          </a:xfrm>
          <a:custGeom>
            <a:avLst/>
            <a:gdLst>
              <a:gd name="connsiteX0" fmla="*/ 201326 w 849313"/>
              <a:gd name="connsiteY0" fmla="*/ 0 h 304560"/>
              <a:gd name="connsiteX1" fmla="*/ 647987 w 849313"/>
              <a:gd name="connsiteY1" fmla="*/ 0 h 304560"/>
              <a:gd name="connsiteX2" fmla="*/ 849313 w 849313"/>
              <a:gd name="connsiteY2" fmla="*/ 201326 h 304560"/>
              <a:gd name="connsiteX3" fmla="*/ 849313 w 849313"/>
              <a:gd name="connsiteY3" fmla="*/ 304560 h 304560"/>
              <a:gd name="connsiteX4" fmla="*/ 672994 w 849313"/>
              <a:gd name="connsiteY4" fmla="*/ 277651 h 304560"/>
              <a:gd name="connsiteX5" fmla="*/ 424656 w 849313"/>
              <a:gd name="connsiteY5" fmla="*/ 265111 h 304560"/>
              <a:gd name="connsiteX6" fmla="*/ 176318 w 849313"/>
              <a:gd name="connsiteY6" fmla="*/ 277651 h 304560"/>
              <a:gd name="connsiteX7" fmla="*/ 0 w 849313"/>
              <a:gd name="connsiteY7" fmla="*/ 304560 h 304560"/>
              <a:gd name="connsiteX8" fmla="*/ 0 w 849313"/>
              <a:gd name="connsiteY8" fmla="*/ 201326 h 304560"/>
              <a:gd name="connsiteX9" fmla="*/ 201326 w 849313"/>
              <a:gd name="connsiteY9" fmla="*/ 0 h 304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9313" h="304560">
                <a:moveTo>
                  <a:pt x="201326" y="0"/>
                </a:moveTo>
                <a:lnTo>
                  <a:pt x="647987" y="0"/>
                </a:lnTo>
                <a:cubicBezTo>
                  <a:pt x="759176" y="0"/>
                  <a:pt x="849313" y="90137"/>
                  <a:pt x="849313" y="201326"/>
                </a:cubicBezTo>
                <a:lnTo>
                  <a:pt x="849313" y="304560"/>
                </a:lnTo>
                <a:lnTo>
                  <a:pt x="672994" y="277651"/>
                </a:lnTo>
                <a:cubicBezTo>
                  <a:pt x="591343" y="269359"/>
                  <a:pt x="508495" y="265111"/>
                  <a:pt x="424656" y="265111"/>
                </a:cubicBezTo>
                <a:cubicBezTo>
                  <a:pt x="340817" y="265111"/>
                  <a:pt x="257969" y="269359"/>
                  <a:pt x="176318" y="277651"/>
                </a:cubicBezTo>
                <a:lnTo>
                  <a:pt x="0" y="304560"/>
                </a:lnTo>
                <a:lnTo>
                  <a:pt x="0" y="201326"/>
                </a:lnTo>
                <a:cubicBezTo>
                  <a:pt x="0" y="90137"/>
                  <a:pt x="90137" y="0"/>
                  <a:pt x="201326" y="0"/>
                </a:cubicBezTo>
                <a:close/>
              </a:path>
            </a:pathLst>
          </a:custGeom>
          <a:solidFill>
            <a:srgbClr val="282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35" name="二等辺三角形 4">
            <a:extLst>
              <a:ext uri="{FF2B5EF4-FFF2-40B4-BE49-F238E27FC236}">
                <a16:creationId xmlns:a16="http://schemas.microsoft.com/office/drawing/2014/main" id="{3BA92527-8A46-45E7-B712-C28F0F0604A7}"/>
              </a:ext>
            </a:extLst>
          </p:cNvPr>
          <p:cNvSpPr/>
          <p:nvPr/>
        </p:nvSpPr>
        <p:spPr>
          <a:xfrm rot="16200000">
            <a:off x="14520212" y="6738764"/>
            <a:ext cx="717721" cy="684765"/>
          </a:xfrm>
          <a:custGeom>
            <a:avLst/>
            <a:gdLst>
              <a:gd name="connsiteX0" fmla="*/ 0 w 1433506"/>
              <a:gd name="connsiteY0" fmla="*/ 1088375 h 1088375"/>
              <a:gd name="connsiteX1" fmla="*/ 716753 w 1433506"/>
              <a:gd name="connsiteY1" fmla="*/ 0 h 1088375"/>
              <a:gd name="connsiteX2" fmla="*/ 1433506 w 1433506"/>
              <a:gd name="connsiteY2" fmla="*/ 1088375 h 1088375"/>
              <a:gd name="connsiteX3" fmla="*/ 0 w 1433506"/>
              <a:gd name="connsiteY3" fmla="*/ 1088375 h 1088375"/>
              <a:gd name="connsiteX0" fmla="*/ 0 w 1433506"/>
              <a:gd name="connsiteY0" fmla="*/ 1088375 h 1088375"/>
              <a:gd name="connsiteX1" fmla="*/ 716753 w 1433506"/>
              <a:gd name="connsiteY1" fmla="*/ 0 h 1088375"/>
              <a:gd name="connsiteX2" fmla="*/ 1433506 w 1433506"/>
              <a:gd name="connsiteY2" fmla="*/ 1088375 h 1088375"/>
              <a:gd name="connsiteX3" fmla="*/ 956310 w 1433506"/>
              <a:gd name="connsiteY3" fmla="*/ 1088372 h 1088375"/>
              <a:gd name="connsiteX4" fmla="*/ 0 w 1433506"/>
              <a:gd name="connsiteY4" fmla="*/ 1088375 h 1088375"/>
              <a:gd name="connsiteX0" fmla="*/ 0 w 1433506"/>
              <a:gd name="connsiteY0" fmla="*/ 1088375 h 1088375"/>
              <a:gd name="connsiteX1" fmla="*/ 716753 w 1433506"/>
              <a:gd name="connsiteY1" fmla="*/ 0 h 1088375"/>
              <a:gd name="connsiteX2" fmla="*/ 1433506 w 1433506"/>
              <a:gd name="connsiteY2" fmla="*/ 1088375 h 1088375"/>
              <a:gd name="connsiteX3" fmla="*/ 956310 w 1433506"/>
              <a:gd name="connsiteY3" fmla="*/ 1088372 h 1088375"/>
              <a:gd name="connsiteX4" fmla="*/ 464185 w 1433506"/>
              <a:gd name="connsiteY4" fmla="*/ 1085197 h 1088375"/>
              <a:gd name="connsiteX5" fmla="*/ 0 w 1433506"/>
              <a:gd name="connsiteY5" fmla="*/ 1088375 h 1088375"/>
              <a:gd name="connsiteX0" fmla="*/ 464185 w 1433506"/>
              <a:gd name="connsiteY0" fmla="*/ 1085197 h 1179812"/>
              <a:gd name="connsiteX1" fmla="*/ 0 w 1433506"/>
              <a:gd name="connsiteY1" fmla="*/ 1088375 h 1179812"/>
              <a:gd name="connsiteX2" fmla="*/ 716753 w 1433506"/>
              <a:gd name="connsiteY2" fmla="*/ 0 h 1179812"/>
              <a:gd name="connsiteX3" fmla="*/ 1433506 w 1433506"/>
              <a:gd name="connsiteY3" fmla="*/ 1088375 h 1179812"/>
              <a:gd name="connsiteX4" fmla="*/ 1047750 w 1433506"/>
              <a:gd name="connsiteY4" fmla="*/ 1179812 h 1179812"/>
              <a:gd name="connsiteX0" fmla="*/ 464185 w 1433506"/>
              <a:gd name="connsiteY0" fmla="*/ 1085197 h 1088375"/>
              <a:gd name="connsiteX1" fmla="*/ 0 w 1433506"/>
              <a:gd name="connsiteY1" fmla="*/ 1088375 h 1088375"/>
              <a:gd name="connsiteX2" fmla="*/ 716753 w 1433506"/>
              <a:gd name="connsiteY2" fmla="*/ 0 h 1088375"/>
              <a:gd name="connsiteX3" fmla="*/ 1433506 w 1433506"/>
              <a:gd name="connsiteY3" fmla="*/ 1088375 h 1088375"/>
              <a:gd name="connsiteX0" fmla="*/ 0 w 1433506"/>
              <a:gd name="connsiteY0" fmla="*/ 1088375 h 1088375"/>
              <a:gd name="connsiteX1" fmla="*/ 716753 w 1433506"/>
              <a:gd name="connsiteY1" fmla="*/ 0 h 1088375"/>
              <a:gd name="connsiteX2" fmla="*/ 1433506 w 1433506"/>
              <a:gd name="connsiteY2" fmla="*/ 1088375 h 108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3506" h="1088375">
                <a:moveTo>
                  <a:pt x="0" y="1088375"/>
                </a:moveTo>
                <a:lnTo>
                  <a:pt x="716753" y="0"/>
                </a:lnTo>
                <a:lnTo>
                  <a:pt x="1433506" y="1088375"/>
                </a:lnTo>
              </a:path>
            </a:pathLst>
          </a:custGeom>
          <a:noFill/>
          <a:ln w="152400" cap="rnd">
            <a:solidFill>
              <a:srgbClr val="41373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二等辺三角形 4">
            <a:extLst>
              <a:ext uri="{FF2B5EF4-FFF2-40B4-BE49-F238E27FC236}">
                <a16:creationId xmlns:a16="http://schemas.microsoft.com/office/drawing/2014/main" id="{1452572A-821C-48DA-A6EE-B32984DE36B1}"/>
              </a:ext>
            </a:extLst>
          </p:cNvPr>
          <p:cNvSpPr/>
          <p:nvPr/>
        </p:nvSpPr>
        <p:spPr>
          <a:xfrm rot="5400000" flipH="1">
            <a:off x="13088803" y="6738764"/>
            <a:ext cx="717721" cy="684765"/>
          </a:xfrm>
          <a:custGeom>
            <a:avLst/>
            <a:gdLst>
              <a:gd name="connsiteX0" fmla="*/ 0 w 1433506"/>
              <a:gd name="connsiteY0" fmla="*/ 1088375 h 1088375"/>
              <a:gd name="connsiteX1" fmla="*/ 716753 w 1433506"/>
              <a:gd name="connsiteY1" fmla="*/ 0 h 1088375"/>
              <a:gd name="connsiteX2" fmla="*/ 1433506 w 1433506"/>
              <a:gd name="connsiteY2" fmla="*/ 1088375 h 1088375"/>
              <a:gd name="connsiteX3" fmla="*/ 0 w 1433506"/>
              <a:gd name="connsiteY3" fmla="*/ 1088375 h 1088375"/>
              <a:gd name="connsiteX0" fmla="*/ 0 w 1433506"/>
              <a:gd name="connsiteY0" fmla="*/ 1088375 h 1088375"/>
              <a:gd name="connsiteX1" fmla="*/ 716753 w 1433506"/>
              <a:gd name="connsiteY1" fmla="*/ 0 h 1088375"/>
              <a:gd name="connsiteX2" fmla="*/ 1433506 w 1433506"/>
              <a:gd name="connsiteY2" fmla="*/ 1088375 h 1088375"/>
              <a:gd name="connsiteX3" fmla="*/ 956310 w 1433506"/>
              <a:gd name="connsiteY3" fmla="*/ 1088372 h 1088375"/>
              <a:gd name="connsiteX4" fmla="*/ 0 w 1433506"/>
              <a:gd name="connsiteY4" fmla="*/ 1088375 h 1088375"/>
              <a:gd name="connsiteX0" fmla="*/ 0 w 1433506"/>
              <a:gd name="connsiteY0" fmla="*/ 1088375 h 1088375"/>
              <a:gd name="connsiteX1" fmla="*/ 716753 w 1433506"/>
              <a:gd name="connsiteY1" fmla="*/ 0 h 1088375"/>
              <a:gd name="connsiteX2" fmla="*/ 1433506 w 1433506"/>
              <a:gd name="connsiteY2" fmla="*/ 1088375 h 1088375"/>
              <a:gd name="connsiteX3" fmla="*/ 956310 w 1433506"/>
              <a:gd name="connsiteY3" fmla="*/ 1088372 h 1088375"/>
              <a:gd name="connsiteX4" fmla="*/ 464185 w 1433506"/>
              <a:gd name="connsiteY4" fmla="*/ 1085197 h 1088375"/>
              <a:gd name="connsiteX5" fmla="*/ 0 w 1433506"/>
              <a:gd name="connsiteY5" fmla="*/ 1088375 h 1088375"/>
              <a:gd name="connsiteX0" fmla="*/ 464185 w 1433506"/>
              <a:gd name="connsiteY0" fmla="*/ 1085197 h 1179812"/>
              <a:gd name="connsiteX1" fmla="*/ 0 w 1433506"/>
              <a:gd name="connsiteY1" fmla="*/ 1088375 h 1179812"/>
              <a:gd name="connsiteX2" fmla="*/ 716753 w 1433506"/>
              <a:gd name="connsiteY2" fmla="*/ 0 h 1179812"/>
              <a:gd name="connsiteX3" fmla="*/ 1433506 w 1433506"/>
              <a:gd name="connsiteY3" fmla="*/ 1088375 h 1179812"/>
              <a:gd name="connsiteX4" fmla="*/ 1047750 w 1433506"/>
              <a:gd name="connsiteY4" fmla="*/ 1179812 h 1179812"/>
              <a:gd name="connsiteX0" fmla="*/ 464185 w 1433506"/>
              <a:gd name="connsiteY0" fmla="*/ 1085197 h 1088375"/>
              <a:gd name="connsiteX1" fmla="*/ 0 w 1433506"/>
              <a:gd name="connsiteY1" fmla="*/ 1088375 h 1088375"/>
              <a:gd name="connsiteX2" fmla="*/ 716753 w 1433506"/>
              <a:gd name="connsiteY2" fmla="*/ 0 h 1088375"/>
              <a:gd name="connsiteX3" fmla="*/ 1433506 w 1433506"/>
              <a:gd name="connsiteY3" fmla="*/ 1088375 h 1088375"/>
              <a:gd name="connsiteX0" fmla="*/ 0 w 1433506"/>
              <a:gd name="connsiteY0" fmla="*/ 1088375 h 1088375"/>
              <a:gd name="connsiteX1" fmla="*/ 716753 w 1433506"/>
              <a:gd name="connsiteY1" fmla="*/ 0 h 1088375"/>
              <a:gd name="connsiteX2" fmla="*/ 1433506 w 1433506"/>
              <a:gd name="connsiteY2" fmla="*/ 1088375 h 108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3506" h="1088375">
                <a:moveTo>
                  <a:pt x="0" y="1088375"/>
                </a:moveTo>
                <a:lnTo>
                  <a:pt x="716753" y="0"/>
                </a:lnTo>
                <a:lnTo>
                  <a:pt x="1433506" y="1088375"/>
                </a:lnTo>
              </a:path>
            </a:pathLst>
          </a:custGeom>
          <a:noFill/>
          <a:ln w="152400" cap="rnd">
            <a:solidFill>
              <a:srgbClr val="41373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773AC30E-F37A-4803-B69A-96C268D1AC8F}"/>
              </a:ext>
            </a:extLst>
          </p:cNvPr>
          <p:cNvSpPr/>
          <p:nvPr/>
        </p:nvSpPr>
        <p:spPr>
          <a:xfrm>
            <a:off x="13885985" y="7635950"/>
            <a:ext cx="550123" cy="403353"/>
          </a:xfrm>
          <a:custGeom>
            <a:avLst/>
            <a:gdLst>
              <a:gd name="connsiteX0" fmla="*/ 1097666 w 1098923"/>
              <a:gd name="connsiteY0" fmla="*/ 0 h 894356"/>
              <a:gd name="connsiteX1" fmla="*/ 1098923 w 1098923"/>
              <a:gd name="connsiteY1" fmla="*/ 24884 h 894356"/>
              <a:gd name="connsiteX2" fmla="*/ 980870 w 1098923"/>
              <a:gd name="connsiteY2" fmla="*/ 805736 h 894356"/>
              <a:gd name="connsiteX3" fmla="*/ 948526 w 1098923"/>
              <a:gd name="connsiteY3" fmla="*/ 894104 h 894356"/>
              <a:gd name="connsiteX4" fmla="*/ 943540 w 1098923"/>
              <a:gd name="connsiteY4" fmla="*/ 894356 h 894356"/>
              <a:gd name="connsiteX5" fmla="*/ 541267 w 1098923"/>
              <a:gd name="connsiteY5" fmla="*/ 265097 h 894356"/>
              <a:gd name="connsiteX6" fmla="*/ 160831 w 1098923"/>
              <a:gd name="connsiteY6" fmla="*/ 494020 h 894356"/>
              <a:gd name="connsiteX7" fmla="*/ 120029 w 1098923"/>
              <a:gd name="connsiteY7" fmla="*/ 438059 h 894356"/>
              <a:gd name="connsiteX8" fmla="*/ 1922 w 1098923"/>
              <a:gd name="connsiteY8" fmla="*/ 137232 h 894356"/>
              <a:gd name="connsiteX9" fmla="*/ 0 w 1098923"/>
              <a:gd name="connsiteY9" fmla="*/ 118165 h 894356"/>
              <a:gd name="connsiteX0" fmla="*/ 541267 w 1098923"/>
              <a:gd name="connsiteY0" fmla="*/ 265097 h 894356"/>
              <a:gd name="connsiteX1" fmla="*/ 160831 w 1098923"/>
              <a:gd name="connsiteY1" fmla="*/ 494020 h 894356"/>
              <a:gd name="connsiteX2" fmla="*/ 120029 w 1098923"/>
              <a:gd name="connsiteY2" fmla="*/ 438059 h 894356"/>
              <a:gd name="connsiteX3" fmla="*/ 1922 w 1098923"/>
              <a:gd name="connsiteY3" fmla="*/ 137232 h 894356"/>
              <a:gd name="connsiteX4" fmla="*/ 0 w 1098923"/>
              <a:gd name="connsiteY4" fmla="*/ 118165 h 894356"/>
              <a:gd name="connsiteX5" fmla="*/ 1097666 w 1098923"/>
              <a:gd name="connsiteY5" fmla="*/ 0 h 894356"/>
              <a:gd name="connsiteX6" fmla="*/ 1098923 w 1098923"/>
              <a:gd name="connsiteY6" fmla="*/ 24884 h 894356"/>
              <a:gd name="connsiteX7" fmla="*/ 980870 w 1098923"/>
              <a:gd name="connsiteY7" fmla="*/ 805736 h 894356"/>
              <a:gd name="connsiteX8" fmla="*/ 948526 w 1098923"/>
              <a:gd name="connsiteY8" fmla="*/ 894104 h 894356"/>
              <a:gd name="connsiteX9" fmla="*/ 943540 w 1098923"/>
              <a:gd name="connsiteY9" fmla="*/ 894356 h 894356"/>
              <a:gd name="connsiteX10" fmla="*/ 632707 w 1098923"/>
              <a:gd name="connsiteY10" fmla="*/ 356537 h 894356"/>
              <a:gd name="connsiteX0" fmla="*/ 541267 w 1098923"/>
              <a:gd name="connsiteY0" fmla="*/ 265097 h 894356"/>
              <a:gd name="connsiteX1" fmla="*/ 160831 w 1098923"/>
              <a:gd name="connsiteY1" fmla="*/ 494020 h 894356"/>
              <a:gd name="connsiteX2" fmla="*/ 120029 w 1098923"/>
              <a:gd name="connsiteY2" fmla="*/ 438059 h 894356"/>
              <a:gd name="connsiteX3" fmla="*/ 1922 w 1098923"/>
              <a:gd name="connsiteY3" fmla="*/ 137232 h 894356"/>
              <a:gd name="connsiteX4" fmla="*/ 0 w 1098923"/>
              <a:gd name="connsiteY4" fmla="*/ 118165 h 894356"/>
              <a:gd name="connsiteX5" fmla="*/ 1097666 w 1098923"/>
              <a:gd name="connsiteY5" fmla="*/ 0 h 894356"/>
              <a:gd name="connsiteX6" fmla="*/ 1098923 w 1098923"/>
              <a:gd name="connsiteY6" fmla="*/ 24884 h 894356"/>
              <a:gd name="connsiteX7" fmla="*/ 980870 w 1098923"/>
              <a:gd name="connsiteY7" fmla="*/ 805736 h 894356"/>
              <a:gd name="connsiteX8" fmla="*/ 948526 w 1098923"/>
              <a:gd name="connsiteY8" fmla="*/ 894104 h 894356"/>
              <a:gd name="connsiteX9" fmla="*/ 943540 w 1098923"/>
              <a:gd name="connsiteY9" fmla="*/ 894356 h 894356"/>
              <a:gd name="connsiteX0" fmla="*/ 160831 w 1098923"/>
              <a:gd name="connsiteY0" fmla="*/ 494020 h 894356"/>
              <a:gd name="connsiteX1" fmla="*/ 120029 w 1098923"/>
              <a:gd name="connsiteY1" fmla="*/ 438059 h 894356"/>
              <a:gd name="connsiteX2" fmla="*/ 1922 w 1098923"/>
              <a:gd name="connsiteY2" fmla="*/ 137232 h 894356"/>
              <a:gd name="connsiteX3" fmla="*/ 0 w 1098923"/>
              <a:gd name="connsiteY3" fmla="*/ 118165 h 894356"/>
              <a:gd name="connsiteX4" fmla="*/ 1097666 w 1098923"/>
              <a:gd name="connsiteY4" fmla="*/ 0 h 894356"/>
              <a:gd name="connsiteX5" fmla="*/ 1098923 w 1098923"/>
              <a:gd name="connsiteY5" fmla="*/ 24884 h 894356"/>
              <a:gd name="connsiteX6" fmla="*/ 980870 w 1098923"/>
              <a:gd name="connsiteY6" fmla="*/ 805736 h 894356"/>
              <a:gd name="connsiteX7" fmla="*/ 948526 w 1098923"/>
              <a:gd name="connsiteY7" fmla="*/ 894104 h 894356"/>
              <a:gd name="connsiteX8" fmla="*/ 943540 w 1098923"/>
              <a:gd name="connsiteY8" fmla="*/ 894356 h 894356"/>
              <a:gd name="connsiteX0" fmla="*/ 160831 w 1098923"/>
              <a:gd name="connsiteY0" fmla="*/ 494020 h 894104"/>
              <a:gd name="connsiteX1" fmla="*/ 120029 w 1098923"/>
              <a:gd name="connsiteY1" fmla="*/ 438059 h 894104"/>
              <a:gd name="connsiteX2" fmla="*/ 1922 w 1098923"/>
              <a:gd name="connsiteY2" fmla="*/ 137232 h 894104"/>
              <a:gd name="connsiteX3" fmla="*/ 0 w 1098923"/>
              <a:gd name="connsiteY3" fmla="*/ 118165 h 894104"/>
              <a:gd name="connsiteX4" fmla="*/ 1097666 w 1098923"/>
              <a:gd name="connsiteY4" fmla="*/ 0 h 894104"/>
              <a:gd name="connsiteX5" fmla="*/ 1098923 w 1098923"/>
              <a:gd name="connsiteY5" fmla="*/ 24884 h 894104"/>
              <a:gd name="connsiteX6" fmla="*/ 980870 w 1098923"/>
              <a:gd name="connsiteY6" fmla="*/ 805736 h 894104"/>
              <a:gd name="connsiteX7" fmla="*/ 948526 w 1098923"/>
              <a:gd name="connsiteY7" fmla="*/ 894104 h 894104"/>
              <a:gd name="connsiteX0" fmla="*/ 160831 w 1098923"/>
              <a:gd name="connsiteY0" fmla="*/ 494020 h 805736"/>
              <a:gd name="connsiteX1" fmla="*/ 120029 w 1098923"/>
              <a:gd name="connsiteY1" fmla="*/ 438059 h 805736"/>
              <a:gd name="connsiteX2" fmla="*/ 1922 w 1098923"/>
              <a:gd name="connsiteY2" fmla="*/ 137232 h 805736"/>
              <a:gd name="connsiteX3" fmla="*/ 0 w 1098923"/>
              <a:gd name="connsiteY3" fmla="*/ 118165 h 805736"/>
              <a:gd name="connsiteX4" fmla="*/ 1097666 w 1098923"/>
              <a:gd name="connsiteY4" fmla="*/ 0 h 805736"/>
              <a:gd name="connsiteX5" fmla="*/ 1098923 w 1098923"/>
              <a:gd name="connsiteY5" fmla="*/ 24884 h 805736"/>
              <a:gd name="connsiteX6" fmla="*/ 980870 w 1098923"/>
              <a:gd name="connsiteY6" fmla="*/ 805736 h 805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8923" h="805736">
                <a:moveTo>
                  <a:pt x="160831" y="494020"/>
                </a:moveTo>
                <a:lnTo>
                  <a:pt x="120029" y="438059"/>
                </a:lnTo>
                <a:cubicBezTo>
                  <a:pt x="64549" y="346752"/>
                  <a:pt x="24044" y="245340"/>
                  <a:pt x="1922" y="137232"/>
                </a:cubicBezTo>
                <a:lnTo>
                  <a:pt x="0" y="118165"/>
                </a:lnTo>
                <a:lnTo>
                  <a:pt x="1097666" y="0"/>
                </a:lnTo>
                <a:lnTo>
                  <a:pt x="1098923" y="24884"/>
                </a:lnTo>
                <a:cubicBezTo>
                  <a:pt x="1098923" y="296801"/>
                  <a:pt x="1057592" y="559065"/>
                  <a:pt x="980870" y="805736"/>
                </a:cubicBezTo>
              </a:path>
            </a:pathLst>
          </a:custGeom>
          <a:noFill/>
          <a:ln w="127000" cap="rnd">
            <a:solidFill>
              <a:srgbClr val="41373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138" name="グループ化 137">
            <a:extLst>
              <a:ext uri="{FF2B5EF4-FFF2-40B4-BE49-F238E27FC236}">
                <a16:creationId xmlns:a16="http://schemas.microsoft.com/office/drawing/2014/main" id="{24DB337E-189E-41E9-93F5-3360210D191E}"/>
              </a:ext>
            </a:extLst>
          </p:cNvPr>
          <p:cNvGrpSpPr/>
          <p:nvPr/>
        </p:nvGrpSpPr>
        <p:grpSpPr>
          <a:xfrm rot="19409818">
            <a:off x="16403507" y="4792249"/>
            <a:ext cx="2109699" cy="3521842"/>
            <a:chOff x="30400104" y="10024788"/>
            <a:chExt cx="5221676" cy="8716848"/>
          </a:xfrm>
        </p:grpSpPr>
        <p:sp>
          <p:nvSpPr>
            <p:cNvPr id="139" name="フリーフォーム: 図形 138">
              <a:extLst>
                <a:ext uri="{FF2B5EF4-FFF2-40B4-BE49-F238E27FC236}">
                  <a16:creationId xmlns:a16="http://schemas.microsoft.com/office/drawing/2014/main" id="{0A9AD921-F308-4C14-972D-DB9B4F88B56D}"/>
                </a:ext>
              </a:extLst>
            </p:cNvPr>
            <p:cNvSpPr/>
            <p:nvPr/>
          </p:nvSpPr>
          <p:spPr>
            <a:xfrm>
              <a:off x="30400104" y="10024788"/>
              <a:ext cx="5221676" cy="8716848"/>
            </a:xfrm>
            <a:custGeom>
              <a:avLst/>
              <a:gdLst>
                <a:gd name="connsiteX0" fmla="*/ 2610838 w 5221676"/>
                <a:gd name="connsiteY0" fmla="*/ 0 h 8716848"/>
                <a:gd name="connsiteX1" fmla="*/ 5221676 w 5221676"/>
                <a:gd name="connsiteY1" fmla="*/ 2610839 h 8716848"/>
                <a:gd name="connsiteX2" fmla="*/ 4625488 w 5221676"/>
                <a:gd name="connsiteY2" fmla="*/ 4271575 h 8716848"/>
                <a:gd name="connsiteX3" fmla="*/ 4525348 w 5221676"/>
                <a:gd name="connsiteY3" fmla="*/ 4381759 h 8716848"/>
                <a:gd name="connsiteX4" fmla="*/ 4580824 w 5221676"/>
                <a:gd name="connsiteY4" fmla="*/ 4533335 h 8716848"/>
                <a:gd name="connsiteX5" fmla="*/ 4673560 w 5221676"/>
                <a:gd name="connsiteY5" fmla="*/ 5146726 h 8716848"/>
                <a:gd name="connsiteX6" fmla="*/ 3922920 w 5221676"/>
                <a:gd name="connsiteY6" fmla="*/ 6738423 h 8716848"/>
                <a:gd name="connsiteX7" fmla="*/ 3781260 w 5221676"/>
                <a:gd name="connsiteY7" fmla="*/ 6844356 h 8716848"/>
                <a:gd name="connsiteX8" fmla="*/ 3811344 w 5221676"/>
                <a:gd name="connsiteY8" fmla="*/ 6906812 h 8716848"/>
                <a:gd name="connsiteX9" fmla="*/ 3913732 w 5221676"/>
                <a:gd name="connsiteY9" fmla="*/ 7413956 h 8716848"/>
                <a:gd name="connsiteX10" fmla="*/ 2610838 w 5221676"/>
                <a:gd name="connsiteY10" fmla="*/ 8716848 h 8716848"/>
                <a:gd name="connsiteX11" fmla="*/ 1307944 w 5221676"/>
                <a:gd name="connsiteY11" fmla="*/ 7413956 h 8716848"/>
                <a:gd name="connsiteX12" fmla="*/ 1410332 w 5221676"/>
                <a:gd name="connsiteY12" fmla="*/ 6906812 h 8716848"/>
                <a:gd name="connsiteX13" fmla="*/ 1440418 w 5221676"/>
                <a:gd name="connsiteY13" fmla="*/ 6844356 h 8716848"/>
                <a:gd name="connsiteX14" fmla="*/ 1298756 w 5221676"/>
                <a:gd name="connsiteY14" fmla="*/ 6738423 h 8716848"/>
                <a:gd name="connsiteX15" fmla="*/ 548116 w 5221676"/>
                <a:gd name="connsiteY15" fmla="*/ 5146726 h 8716848"/>
                <a:gd name="connsiteX16" fmla="*/ 640852 w 5221676"/>
                <a:gd name="connsiteY16" fmla="*/ 4533335 h 8716848"/>
                <a:gd name="connsiteX17" fmla="*/ 696330 w 5221676"/>
                <a:gd name="connsiteY17" fmla="*/ 4381758 h 8716848"/>
                <a:gd name="connsiteX18" fmla="*/ 596188 w 5221676"/>
                <a:gd name="connsiteY18" fmla="*/ 4271575 h 8716848"/>
                <a:gd name="connsiteX19" fmla="*/ 0 w 5221676"/>
                <a:gd name="connsiteY19" fmla="*/ 2610839 h 8716848"/>
                <a:gd name="connsiteX20" fmla="*/ 2610838 w 5221676"/>
                <a:gd name="connsiteY20" fmla="*/ 0 h 8716848"/>
                <a:gd name="connsiteX0" fmla="*/ 596188 w 5221676"/>
                <a:gd name="connsiteY0" fmla="*/ 4271575 h 8716848"/>
                <a:gd name="connsiteX1" fmla="*/ 0 w 5221676"/>
                <a:gd name="connsiteY1" fmla="*/ 2610839 h 8716848"/>
                <a:gd name="connsiteX2" fmla="*/ 2610838 w 5221676"/>
                <a:gd name="connsiteY2" fmla="*/ 0 h 8716848"/>
                <a:gd name="connsiteX3" fmla="*/ 5221676 w 5221676"/>
                <a:gd name="connsiteY3" fmla="*/ 2610839 h 8716848"/>
                <a:gd name="connsiteX4" fmla="*/ 4625488 w 5221676"/>
                <a:gd name="connsiteY4" fmla="*/ 4271575 h 8716848"/>
                <a:gd name="connsiteX5" fmla="*/ 4525348 w 5221676"/>
                <a:gd name="connsiteY5" fmla="*/ 4381759 h 8716848"/>
                <a:gd name="connsiteX6" fmla="*/ 4580824 w 5221676"/>
                <a:gd name="connsiteY6" fmla="*/ 4533335 h 8716848"/>
                <a:gd name="connsiteX7" fmla="*/ 4673560 w 5221676"/>
                <a:gd name="connsiteY7" fmla="*/ 5146726 h 8716848"/>
                <a:gd name="connsiteX8" fmla="*/ 3922920 w 5221676"/>
                <a:gd name="connsiteY8" fmla="*/ 6738423 h 8716848"/>
                <a:gd name="connsiteX9" fmla="*/ 3781260 w 5221676"/>
                <a:gd name="connsiteY9" fmla="*/ 6844356 h 8716848"/>
                <a:gd name="connsiteX10" fmla="*/ 3811344 w 5221676"/>
                <a:gd name="connsiteY10" fmla="*/ 6906812 h 8716848"/>
                <a:gd name="connsiteX11" fmla="*/ 3913732 w 5221676"/>
                <a:gd name="connsiteY11" fmla="*/ 7413956 h 8716848"/>
                <a:gd name="connsiteX12" fmla="*/ 2610838 w 5221676"/>
                <a:gd name="connsiteY12" fmla="*/ 8716848 h 8716848"/>
                <a:gd name="connsiteX13" fmla="*/ 1307944 w 5221676"/>
                <a:gd name="connsiteY13" fmla="*/ 7413956 h 8716848"/>
                <a:gd name="connsiteX14" fmla="*/ 1410332 w 5221676"/>
                <a:gd name="connsiteY14" fmla="*/ 6906812 h 8716848"/>
                <a:gd name="connsiteX15" fmla="*/ 1440418 w 5221676"/>
                <a:gd name="connsiteY15" fmla="*/ 6844356 h 8716848"/>
                <a:gd name="connsiteX16" fmla="*/ 1298756 w 5221676"/>
                <a:gd name="connsiteY16" fmla="*/ 6738423 h 8716848"/>
                <a:gd name="connsiteX17" fmla="*/ 548116 w 5221676"/>
                <a:gd name="connsiteY17" fmla="*/ 5146726 h 8716848"/>
                <a:gd name="connsiteX18" fmla="*/ 640852 w 5221676"/>
                <a:gd name="connsiteY18" fmla="*/ 4533335 h 8716848"/>
                <a:gd name="connsiteX19" fmla="*/ 696330 w 5221676"/>
                <a:gd name="connsiteY19" fmla="*/ 4381758 h 8716848"/>
                <a:gd name="connsiteX20" fmla="*/ 687628 w 5221676"/>
                <a:gd name="connsiteY20" fmla="*/ 4363015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  <a:gd name="connsiteX12" fmla="*/ 1307944 w 5221676"/>
                <a:gd name="connsiteY12" fmla="*/ 7413956 h 8716848"/>
                <a:gd name="connsiteX13" fmla="*/ 1410332 w 5221676"/>
                <a:gd name="connsiteY13" fmla="*/ 6906812 h 8716848"/>
                <a:gd name="connsiteX14" fmla="*/ 1440418 w 5221676"/>
                <a:gd name="connsiteY14" fmla="*/ 6844356 h 8716848"/>
                <a:gd name="connsiteX15" fmla="*/ 1298756 w 5221676"/>
                <a:gd name="connsiteY15" fmla="*/ 6738423 h 8716848"/>
                <a:gd name="connsiteX16" fmla="*/ 548116 w 5221676"/>
                <a:gd name="connsiteY16" fmla="*/ 5146726 h 8716848"/>
                <a:gd name="connsiteX17" fmla="*/ 640852 w 5221676"/>
                <a:gd name="connsiteY17" fmla="*/ 4533335 h 8716848"/>
                <a:gd name="connsiteX18" fmla="*/ 696330 w 5221676"/>
                <a:gd name="connsiteY18" fmla="*/ 4381758 h 8716848"/>
                <a:gd name="connsiteX19" fmla="*/ 687628 w 5221676"/>
                <a:gd name="connsiteY19" fmla="*/ 4363015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  <a:gd name="connsiteX12" fmla="*/ 1307944 w 5221676"/>
                <a:gd name="connsiteY12" fmla="*/ 7413956 h 8716848"/>
                <a:gd name="connsiteX13" fmla="*/ 1410332 w 5221676"/>
                <a:gd name="connsiteY13" fmla="*/ 6906812 h 8716848"/>
                <a:gd name="connsiteX14" fmla="*/ 1440418 w 5221676"/>
                <a:gd name="connsiteY14" fmla="*/ 6844356 h 8716848"/>
                <a:gd name="connsiteX15" fmla="*/ 1298756 w 5221676"/>
                <a:gd name="connsiteY15" fmla="*/ 6738423 h 8716848"/>
                <a:gd name="connsiteX16" fmla="*/ 548116 w 5221676"/>
                <a:gd name="connsiteY16" fmla="*/ 5146726 h 8716848"/>
                <a:gd name="connsiteX17" fmla="*/ 640852 w 5221676"/>
                <a:gd name="connsiteY17" fmla="*/ 4533335 h 8716848"/>
                <a:gd name="connsiteX18" fmla="*/ 696330 w 5221676"/>
                <a:gd name="connsiteY18" fmla="*/ 4381758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  <a:gd name="connsiteX12" fmla="*/ 1307944 w 5221676"/>
                <a:gd name="connsiteY12" fmla="*/ 7413956 h 8716848"/>
                <a:gd name="connsiteX13" fmla="*/ 1410332 w 5221676"/>
                <a:gd name="connsiteY13" fmla="*/ 6906812 h 8716848"/>
                <a:gd name="connsiteX14" fmla="*/ 1440418 w 5221676"/>
                <a:gd name="connsiteY14" fmla="*/ 6844356 h 8716848"/>
                <a:gd name="connsiteX15" fmla="*/ 1298756 w 5221676"/>
                <a:gd name="connsiteY15" fmla="*/ 6738423 h 8716848"/>
                <a:gd name="connsiteX16" fmla="*/ 548116 w 5221676"/>
                <a:gd name="connsiteY16" fmla="*/ 5146726 h 8716848"/>
                <a:gd name="connsiteX17" fmla="*/ 696330 w 5221676"/>
                <a:gd name="connsiteY17" fmla="*/ 4381758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  <a:gd name="connsiteX12" fmla="*/ 1307944 w 5221676"/>
                <a:gd name="connsiteY12" fmla="*/ 7413956 h 8716848"/>
                <a:gd name="connsiteX13" fmla="*/ 1410332 w 5221676"/>
                <a:gd name="connsiteY13" fmla="*/ 6906812 h 8716848"/>
                <a:gd name="connsiteX14" fmla="*/ 1440418 w 5221676"/>
                <a:gd name="connsiteY14" fmla="*/ 6844356 h 8716848"/>
                <a:gd name="connsiteX15" fmla="*/ 1298756 w 5221676"/>
                <a:gd name="connsiteY15" fmla="*/ 6738423 h 8716848"/>
                <a:gd name="connsiteX16" fmla="*/ 548116 w 5221676"/>
                <a:gd name="connsiteY16" fmla="*/ 5146726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  <a:gd name="connsiteX12" fmla="*/ 1307944 w 5221676"/>
                <a:gd name="connsiteY12" fmla="*/ 7413956 h 8716848"/>
                <a:gd name="connsiteX13" fmla="*/ 1410332 w 5221676"/>
                <a:gd name="connsiteY13" fmla="*/ 6906812 h 8716848"/>
                <a:gd name="connsiteX14" fmla="*/ 1440418 w 5221676"/>
                <a:gd name="connsiteY14" fmla="*/ 6844356 h 8716848"/>
                <a:gd name="connsiteX15" fmla="*/ 1298756 w 5221676"/>
                <a:gd name="connsiteY15" fmla="*/ 6738423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  <a:gd name="connsiteX12" fmla="*/ 1307944 w 5221676"/>
                <a:gd name="connsiteY12" fmla="*/ 7413956 h 8716848"/>
                <a:gd name="connsiteX13" fmla="*/ 1410332 w 5221676"/>
                <a:gd name="connsiteY13" fmla="*/ 6906812 h 8716848"/>
                <a:gd name="connsiteX14" fmla="*/ 1440418 w 5221676"/>
                <a:gd name="connsiteY14" fmla="*/ 6844356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  <a:gd name="connsiteX12" fmla="*/ 1307944 w 5221676"/>
                <a:gd name="connsiteY12" fmla="*/ 7413956 h 8716848"/>
                <a:gd name="connsiteX13" fmla="*/ 1410332 w 5221676"/>
                <a:gd name="connsiteY13" fmla="*/ 6906812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  <a:gd name="connsiteX12" fmla="*/ 1307944 w 5221676"/>
                <a:gd name="connsiteY12" fmla="*/ 7413956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21676" h="8716848">
                  <a:moveTo>
                    <a:pt x="0" y="2610839"/>
                  </a:moveTo>
                  <a:cubicBezTo>
                    <a:pt x="0" y="1168912"/>
                    <a:pt x="1168912" y="0"/>
                    <a:pt x="2610838" y="0"/>
                  </a:cubicBezTo>
                  <a:cubicBezTo>
                    <a:pt x="4052764" y="0"/>
                    <a:pt x="5221676" y="1168912"/>
                    <a:pt x="5221676" y="2610839"/>
                  </a:cubicBezTo>
                  <a:cubicBezTo>
                    <a:pt x="5221676" y="3241682"/>
                    <a:pt x="4997940" y="3820268"/>
                    <a:pt x="4625488" y="4271575"/>
                  </a:cubicBezTo>
                  <a:lnTo>
                    <a:pt x="4525348" y="4381759"/>
                  </a:lnTo>
                  <a:lnTo>
                    <a:pt x="4580824" y="4533335"/>
                  </a:lnTo>
                  <a:cubicBezTo>
                    <a:pt x="4641092" y="4727105"/>
                    <a:pt x="4673560" y="4933124"/>
                    <a:pt x="4673560" y="5146726"/>
                  </a:cubicBezTo>
                  <a:cubicBezTo>
                    <a:pt x="4673560" y="5787532"/>
                    <a:pt x="4381356" y="6360089"/>
                    <a:pt x="3922920" y="6738423"/>
                  </a:cubicBezTo>
                  <a:lnTo>
                    <a:pt x="3781260" y="6844356"/>
                  </a:lnTo>
                  <a:lnTo>
                    <a:pt x="3811344" y="6906812"/>
                  </a:lnTo>
                  <a:cubicBezTo>
                    <a:pt x="3877276" y="7062688"/>
                    <a:pt x="3913732" y="7234064"/>
                    <a:pt x="3913732" y="7413956"/>
                  </a:cubicBezTo>
                  <a:cubicBezTo>
                    <a:pt x="3913732" y="8133524"/>
                    <a:pt x="3330408" y="8716848"/>
                    <a:pt x="2610838" y="8716848"/>
                  </a:cubicBezTo>
                </a:path>
              </a:pathLst>
            </a:custGeom>
            <a:noFill/>
            <a:ln w="190500" cap="rnd">
              <a:solidFill>
                <a:srgbClr val="02489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フリーフォーム: 図形 139">
              <a:extLst>
                <a:ext uri="{FF2B5EF4-FFF2-40B4-BE49-F238E27FC236}">
                  <a16:creationId xmlns:a16="http://schemas.microsoft.com/office/drawing/2014/main" id="{8F7ABD5C-900D-4A2D-A99C-3094997168D1}"/>
                </a:ext>
              </a:extLst>
            </p:cNvPr>
            <p:cNvSpPr/>
            <p:nvPr/>
          </p:nvSpPr>
          <p:spPr>
            <a:xfrm>
              <a:off x="31343536" y="13108792"/>
              <a:ext cx="3581916" cy="2137675"/>
            </a:xfrm>
            <a:custGeom>
              <a:avLst/>
              <a:gdLst>
                <a:gd name="connsiteX0" fmla="*/ 1667406 w 3581916"/>
                <a:gd name="connsiteY0" fmla="*/ 0 h 2137675"/>
                <a:gd name="connsiteX1" fmla="*/ 3568028 w 3581916"/>
                <a:gd name="connsiteY1" fmla="*/ 1259818 h 2137675"/>
                <a:gd name="connsiteX2" fmla="*/ 3581916 w 3581916"/>
                <a:gd name="connsiteY2" fmla="*/ 1297756 h 2137675"/>
                <a:gd name="connsiteX3" fmla="*/ 3513548 w 3581916"/>
                <a:gd name="connsiteY3" fmla="*/ 1372978 h 2137675"/>
                <a:gd name="connsiteX4" fmla="*/ 1667406 w 3581916"/>
                <a:gd name="connsiteY4" fmla="*/ 2137675 h 2137675"/>
                <a:gd name="connsiteX5" fmla="*/ 422926 w 3581916"/>
                <a:gd name="connsiteY5" fmla="*/ 1822561 h 2137675"/>
                <a:gd name="connsiteX6" fmla="*/ 391382 w 3581916"/>
                <a:gd name="connsiteY6" fmla="*/ 1803398 h 2137675"/>
                <a:gd name="connsiteX7" fmla="*/ 391542 w 3581916"/>
                <a:gd name="connsiteY7" fmla="*/ 1802778 h 2137675"/>
                <a:gd name="connsiteX8" fmla="*/ 380472 w 3581916"/>
                <a:gd name="connsiteY8" fmla="*/ 1796769 h 2137675"/>
                <a:gd name="connsiteX9" fmla="*/ 326842 w 3581916"/>
                <a:gd name="connsiteY9" fmla="*/ 1764188 h 2137675"/>
                <a:gd name="connsiteX10" fmla="*/ 268340 w 3581916"/>
                <a:gd name="connsiteY10" fmla="*/ 1719342 h 2137675"/>
                <a:gd name="connsiteX11" fmla="*/ 0 w 3581916"/>
                <a:gd name="connsiteY11" fmla="*/ 1132187 h 2137675"/>
                <a:gd name="connsiteX12" fmla="*/ 132614 w 3581916"/>
                <a:gd name="connsiteY12" fmla="*/ 698034 h 2137675"/>
                <a:gd name="connsiteX13" fmla="*/ 208154 w 3581916"/>
                <a:gd name="connsiteY13" fmla="*/ 606479 h 2137675"/>
                <a:gd name="connsiteX14" fmla="*/ 257434 w 3581916"/>
                <a:gd name="connsiteY14" fmla="*/ 558361 h 2137675"/>
                <a:gd name="connsiteX15" fmla="*/ 265316 w 3581916"/>
                <a:gd name="connsiteY15" fmla="*/ 551857 h 2137675"/>
                <a:gd name="connsiteX16" fmla="*/ 264926 w 3581916"/>
                <a:gd name="connsiteY16" fmla="*/ 551045 h 2137675"/>
                <a:gd name="connsiteX17" fmla="*/ 280478 w 3581916"/>
                <a:gd name="connsiteY17" fmla="*/ 535858 h 2137675"/>
                <a:gd name="connsiteX18" fmla="*/ 1667406 w 3581916"/>
                <a:gd name="connsiteY18" fmla="*/ 0 h 2137675"/>
                <a:gd name="connsiteX0" fmla="*/ 1667406 w 3581916"/>
                <a:gd name="connsiteY0" fmla="*/ 0 h 2137675"/>
                <a:gd name="connsiteX1" fmla="*/ 3568028 w 3581916"/>
                <a:gd name="connsiteY1" fmla="*/ 1259818 h 2137675"/>
                <a:gd name="connsiteX2" fmla="*/ 3581916 w 3581916"/>
                <a:gd name="connsiteY2" fmla="*/ 1297756 h 2137675"/>
                <a:gd name="connsiteX3" fmla="*/ 3513548 w 3581916"/>
                <a:gd name="connsiteY3" fmla="*/ 1372978 h 2137675"/>
                <a:gd name="connsiteX4" fmla="*/ 1667406 w 3581916"/>
                <a:gd name="connsiteY4" fmla="*/ 2137675 h 2137675"/>
                <a:gd name="connsiteX5" fmla="*/ 422926 w 3581916"/>
                <a:gd name="connsiteY5" fmla="*/ 1822561 h 2137675"/>
                <a:gd name="connsiteX6" fmla="*/ 391382 w 3581916"/>
                <a:gd name="connsiteY6" fmla="*/ 1803398 h 2137675"/>
                <a:gd name="connsiteX7" fmla="*/ 391542 w 3581916"/>
                <a:gd name="connsiteY7" fmla="*/ 1802778 h 2137675"/>
                <a:gd name="connsiteX8" fmla="*/ 326842 w 3581916"/>
                <a:gd name="connsiteY8" fmla="*/ 1764188 h 2137675"/>
                <a:gd name="connsiteX9" fmla="*/ 268340 w 3581916"/>
                <a:gd name="connsiteY9" fmla="*/ 1719342 h 2137675"/>
                <a:gd name="connsiteX10" fmla="*/ 0 w 3581916"/>
                <a:gd name="connsiteY10" fmla="*/ 1132187 h 2137675"/>
                <a:gd name="connsiteX11" fmla="*/ 132614 w 3581916"/>
                <a:gd name="connsiteY11" fmla="*/ 698034 h 2137675"/>
                <a:gd name="connsiteX12" fmla="*/ 208154 w 3581916"/>
                <a:gd name="connsiteY12" fmla="*/ 606479 h 2137675"/>
                <a:gd name="connsiteX13" fmla="*/ 257434 w 3581916"/>
                <a:gd name="connsiteY13" fmla="*/ 558361 h 2137675"/>
                <a:gd name="connsiteX14" fmla="*/ 265316 w 3581916"/>
                <a:gd name="connsiteY14" fmla="*/ 551857 h 2137675"/>
                <a:gd name="connsiteX15" fmla="*/ 264926 w 3581916"/>
                <a:gd name="connsiteY15" fmla="*/ 551045 h 2137675"/>
                <a:gd name="connsiteX16" fmla="*/ 280478 w 3581916"/>
                <a:gd name="connsiteY16" fmla="*/ 535858 h 2137675"/>
                <a:gd name="connsiteX17" fmla="*/ 1667406 w 3581916"/>
                <a:gd name="connsiteY17" fmla="*/ 0 h 2137675"/>
                <a:gd name="connsiteX0" fmla="*/ 1667406 w 3581916"/>
                <a:gd name="connsiteY0" fmla="*/ 0 h 2137675"/>
                <a:gd name="connsiteX1" fmla="*/ 3568028 w 3581916"/>
                <a:gd name="connsiteY1" fmla="*/ 1259818 h 2137675"/>
                <a:gd name="connsiteX2" fmla="*/ 3581916 w 3581916"/>
                <a:gd name="connsiteY2" fmla="*/ 1297756 h 2137675"/>
                <a:gd name="connsiteX3" fmla="*/ 3513548 w 3581916"/>
                <a:gd name="connsiteY3" fmla="*/ 1372978 h 2137675"/>
                <a:gd name="connsiteX4" fmla="*/ 1667406 w 3581916"/>
                <a:gd name="connsiteY4" fmla="*/ 2137675 h 2137675"/>
                <a:gd name="connsiteX5" fmla="*/ 422926 w 3581916"/>
                <a:gd name="connsiteY5" fmla="*/ 1822561 h 2137675"/>
                <a:gd name="connsiteX6" fmla="*/ 391382 w 3581916"/>
                <a:gd name="connsiteY6" fmla="*/ 1803398 h 2137675"/>
                <a:gd name="connsiteX7" fmla="*/ 326842 w 3581916"/>
                <a:gd name="connsiteY7" fmla="*/ 1764188 h 2137675"/>
                <a:gd name="connsiteX8" fmla="*/ 268340 w 3581916"/>
                <a:gd name="connsiteY8" fmla="*/ 1719342 h 2137675"/>
                <a:gd name="connsiteX9" fmla="*/ 0 w 3581916"/>
                <a:gd name="connsiteY9" fmla="*/ 1132187 h 2137675"/>
                <a:gd name="connsiteX10" fmla="*/ 132614 w 3581916"/>
                <a:gd name="connsiteY10" fmla="*/ 698034 h 2137675"/>
                <a:gd name="connsiteX11" fmla="*/ 208154 w 3581916"/>
                <a:gd name="connsiteY11" fmla="*/ 606479 h 2137675"/>
                <a:gd name="connsiteX12" fmla="*/ 257434 w 3581916"/>
                <a:gd name="connsiteY12" fmla="*/ 558361 h 2137675"/>
                <a:gd name="connsiteX13" fmla="*/ 265316 w 3581916"/>
                <a:gd name="connsiteY13" fmla="*/ 551857 h 2137675"/>
                <a:gd name="connsiteX14" fmla="*/ 264926 w 3581916"/>
                <a:gd name="connsiteY14" fmla="*/ 551045 h 2137675"/>
                <a:gd name="connsiteX15" fmla="*/ 280478 w 3581916"/>
                <a:gd name="connsiteY15" fmla="*/ 535858 h 2137675"/>
                <a:gd name="connsiteX16" fmla="*/ 1667406 w 3581916"/>
                <a:gd name="connsiteY16" fmla="*/ 0 h 2137675"/>
                <a:gd name="connsiteX0" fmla="*/ 1667406 w 3581916"/>
                <a:gd name="connsiteY0" fmla="*/ 0 h 2137675"/>
                <a:gd name="connsiteX1" fmla="*/ 3568028 w 3581916"/>
                <a:gd name="connsiteY1" fmla="*/ 1259818 h 2137675"/>
                <a:gd name="connsiteX2" fmla="*/ 3581916 w 3581916"/>
                <a:gd name="connsiteY2" fmla="*/ 1297756 h 2137675"/>
                <a:gd name="connsiteX3" fmla="*/ 3513548 w 3581916"/>
                <a:gd name="connsiteY3" fmla="*/ 1372978 h 2137675"/>
                <a:gd name="connsiteX4" fmla="*/ 1667406 w 3581916"/>
                <a:gd name="connsiteY4" fmla="*/ 2137675 h 2137675"/>
                <a:gd name="connsiteX5" fmla="*/ 422926 w 3581916"/>
                <a:gd name="connsiteY5" fmla="*/ 1822561 h 2137675"/>
                <a:gd name="connsiteX6" fmla="*/ 391382 w 3581916"/>
                <a:gd name="connsiteY6" fmla="*/ 1803398 h 2137675"/>
                <a:gd name="connsiteX7" fmla="*/ 326842 w 3581916"/>
                <a:gd name="connsiteY7" fmla="*/ 1764188 h 2137675"/>
                <a:gd name="connsiteX8" fmla="*/ 268340 w 3581916"/>
                <a:gd name="connsiteY8" fmla="*/ 1719342 h 2137675"/>
                <a:gd name="connsiteX9" fmla="*/ 0 w 3581916"/>
                <a:gd name="connsiteY9" fmla="*/ 1132187 h 2137675"/>
                <a:gd name="connsiteX10" fmla="*/ 132614 w 3581916"/>
                <a:gd name="connsiteY10" fmla="*/ 698034 h 2137675"/>
                <a:gd name="connsiteX11" fmla="*/ 208154 w 3581916"/>
                <a:gd name="connsiteY11" fmla="*/ 606479 h 2137675"/>
                <a:gd name="connsiteX12" fmla="*/ 265316 w 3581916"/>
                <a:gd name="connsiteY12" fmla="*/ 551857 h 2137675"/>
                <a:gd name="connsiteX13" fmla="*/ 264926 w 3581916"/>
                <a:gd name="connsiteY13" fmla="*/ 551045 h 2137675"/>
                <a:gd name="connsiteX14" fmla="*/ 280478 w 3581916"/>
                <a:gd name="connsiteY14" fmla="*/ 535858 h 2137675"/>
                <a:gd name="connsiteX15" fmla="*/ 1667406 w 3581916"/>
                <a:gd name="connsiteY15" fmla="*/ 0 h 2137675"/>
                <a:gd name="connsiteX0" fmla="*/ 1667406 w 3581916"/>
                <a:gd name="connsiteY0" fmla="*/ 0 h 2137675"/>
                <a:gd name="connsiteX1" fmla="*/ 3568028 w 3581916"/>
                <a:gd name="connsiteY1" fmla="*/ 1259818 h 2137675"/>
                <a:gd name="connsiteX2" fmla="*/ 3581916 w 3581916"/>
                <a:gd name="connsiteY2" fmla="*/ 1297756 h 2137675"/>
                <a:gd name="connsiteX3" fmla="*/ 3513548 w 3581916"/>
                <a:gd name="connsiteY3" fmla="*/ 1372978 h 2137675"/>
                <a:gd name="connsiteX4" fmla="*/ 1667406 w 3581916"/>
                <a:gd name="connsiteY4" fmla="*/ 2137675 h 2137675"/>
                <a:gd name="connsiteX5" fmla="*/ 422926 w 3581916"/>
                <a:gd name="connsiteY5" fmla="*/ 1822561 h 2137675"/>
                <a:gd name="connsiteX6" fmla="*/ 391382 w 3581916"/>
                <a:gd name="connsiteY6" fmla="*/ 1803398 h 2137675"/>
                <a:gd name="connsiteX7" fmla="*/ 326842 w 3581916"/>
                <a:gd name="connsiteY7" fmla="*/ 1764188 h 2137675"/>
                <a:gd name="connsiteX8" fmla="*/ 268340 w 3581916"/>
                <a:gd name="connsiteY8" fmla="*/ 1719342 h 2137675"/>
                <a:gd name="connsiteX9" fmla="*/ 0 w 3581916"/>
                <a:gd name="connsiteY9" fmla="*/ 1132187 h 2137675"/>
                <a:gd name="connsiteX10" fmla="*/ 132614 w 3581916"/>
                <a:gd name="connsiteY10" fmla="*/ 698034 h 2137675"/>
                <a:gd name="connsiteX11" fmla="*/ 208154 w 3581916"/>
                <a:gd name="connsiteY11" fmla="*/ 606479 h 2137675"/>
                <a:gd name="connsiteX12" fmla="*/ 265316 w 3581916"/>
                <a:gd name="connsiteY12" fmla="*/ 551857 h 2137675"/>
                <a:gd name="connsiteX13" fmla="*/ 280478 w 3581916"/>
                <a:gd name="connsiteY13" fmla="*/ 535858 h 2137675"/>
                <a:gd name="connsiteX14" fmla="*/ 1667406 w 3581916"/>
                <a:gd name="connsiteY14" fmla="*/ 0 h 2137675"/>
                <a:gd name="connsiteX0" fmla="*/ 1667406 w 3581916"/>
                <a:gd name="connsiteY0" fmla="*/ 0 h 2137675"/>
                <a:gd name="connsiteX1" fmla="*/ 3568028 w 3581916"/>
                <a:gd name="connsiteY1" fmla="*/ 1259818 h 2137675"/>
                <a:gd name="connsiteX2" fmla="*/ 3581916 w 3581916"/>
                <a:gd name="connsiteY2" fmla="*/ 1297756 h 2137675"/>
                <a:gd name="connsiteX3" fmla="*/ 3513548 w 3581916"/>
                <a:gd name="connsiteY3" fmla="*/ 1372978 h 2137675"/>
                <a:gd name="connsiteX4" fmla="*/ 1667406 w 3581916"/>
                <a:gd name="connsiteY4" fmla="*/ 2137675 h 2137675"/>
                <a:gd name="connsiteX5" fmla="*/ 422926 w 3581916"/>
                <a:gd name="connsiteY5" fmla="*/ 1822561 h 2137675"/>
                <a:gd name="connsiteX6" fmla="*/ 391382 w 3581916"/>
                <a:gd name="connsiteY6" fmla="*/ 1803398 h 2137675"/>
                <a:gd name="connsiteX7" fmla="*/ 326842 w 3581916"/>
                <a:gd name="connsiteY7" fmla="*/ 1764188 h 2137675"/>
                <a:gd name="connsiteX8" fmla="*/ 268340 w 3581916"/>
                <a:gd name="connsiteY8" fmla="*/ 1719342 h 2137675"/>
                <a:gd name="connsiteX9" fmla="*/ 0 w 3581916"/>
                <a:gd name="connsiteY9" fmla="*/ 1132187 h 2137675"/>
                <a:gd name="connsiteX10" fmla="*/ 132614 w 3581916"/>
                <a:gd name="connsiteY10" fmla="*/ 698034 h 2137675"/>
                <a:gd name="connsiteX11" fmla="*/ 208154 w 3581916"/>
                <a:gd name="connsiteY11" fmla="*/ 606479 h 2137675"/>
                <a:gd name="connsiteX12" fmla="*/ 280478 w 3581916"/>
                <a:gd name="connsiteY12" fmla="*/ 535858 h 2137675"/>
                <a:gd name="connsiteX13" fmla="*/ 1667406 w 3581916"/>
                <a:gd name="connsiteY13" fmla="*/ 0 h 2137675"/>
                <a:gd name="connsiteX0" fmla="*/ 1667406 w 3581916"/>
                <a:gd name="connsiteY0" fmla="*/ 0 h 2137675"/>
                <a:gd name="connsiteX1" fmla="*/ 3568028 w 3581916"/>
                <a:gd name="connsiteY1" fmla="*/ 1259818 h 2137675"/>
                <a:gd name="connsiteX2" fmla="*/ 3581916 w 3581916"/>
                <a:gd name="connsiteY2" fmla="*/ 1297756 h 2137675"/>
                <a:gd name="connsiteX3" fmla="*/ 3513548 w 3581916"/>
                <a:gd name="connsiteY3" fmla="*/ 1372978 h 2137675"/>
                <a:gd name="connsiteX4" fmla="*/ 1667406 w 3581916"/>
                <a:gd name="connsiteY4" fmla="*/ 2137675 h 2137675"/>
                <a:gd name="connsiteX5" fmla="*/ 422926 w 3581916"/>
                <a:gd name="connsiteY5" fmla="*/ 1822561 h 2137675"/>
                <a:gd name="connsiteX6" fmla="*/ 326842 w 3581916"/>
                <a:gd name="connsiteY6" fmla="*/ 1764188 h 2137675"/>
                <a:gd name="connsiteX7" fmla="*/ 268340 w 3581916"/>
                <a:gd name="connsiteY7" fmla="*/ 1719342 h 2137675"/>
                <a:gd name="connsiteX8" fmla="*/ 0 w 3581916"/>
                <a:gd name="connsiteY8" fmla="*/ 1132187 h 2137675"/>
                <a:gd name="connsiteX9" fmla="*/ 132614 w 3581916"/>
                <a:gd name="connsiteY9" fmla="*/ 698034 h 2137675"/>
                <a:gd name="connsiteX10" fmla="*/ 208154 w 3581916"/>
                <a:gd name="connsiteY10" fmla="*/ 606479 h 2137675"/>
                <a:gd name="connsiteX11" fmla="*/ 280478 w 3581916"/>
                <a:gd name="connsiteY11" fmla="*/ 535858 h 2137675"/>
                <a:gd name="connsiteX12" fmla="*/ 1667406 w 3581916"/>
                <a:gd name="connsiteY12" fmla="*/ 0 h 213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81916" h="2137675">
                  <a:moveTo>
                    <a:pt x="1667406" y="0"/>
                  </a:moveTo>
                  <a:cubicBezTo>
                    <a:pt x="2521812" y="0"/>
                    <a:pt x="3254892" y="519476"/>
                    <a:pt x="3568028" y="1259818"/>
                  </a:cubicBezTo>
                  <a:lnTo>
                    <a:pt x="3581916" y="1297756"/>
                  </a:lnTo>
                  <a:lnTo>
                    <a:pt x="3513548" y="1372978"/>
                  </a:lnTo>
                  <a:cubicBezTo>
                    <a:pt x="3041080" y="1845447"/>
                    <a:pt x="2388368" y="2137675"/>
                    <a:pt x="1667406" y="2137675"/>
                  </a:cubicBezTo>
                  <a:cubicBezTo>
                    <a:pt x="1216804" y="2137675"/>
                    <a:pt x="792864" y="2023523"/>
                    <a:pt x="422926" y="1822561"/>
                  </a:cubicBezTo>
                  <a:lnTo>
                    <a:pt x="326842" y="1764188"/>
                  </a:lnTo>
                  <a:lnTo>
                    <a:pt x="268340" y="1719342"/>
                  </a:lnTo>
                  <a:cubicBezTo>
                    <a:pt x="103974" y="1576962"/>
                    <a:pt x="0" y="1366717"/>
                    <a:pt x="0" y="1132187"/>
                  </a:cubicBezTo>
                  <a:cubicBezTo>
                    <a:pt x="0" y="971367"/>
                    <a:pt x="48890" y="821965"/>
                    <a:pt x="132614" y="698034"/>
                  </a:cubicBezTo>
                  <a:lnTo>
                    <a:pt x="208154" y="606479"/>
                  </a:lnTo>
                  <a:lnTo>
                    <a:pt x="280478" y="535858"/>
                  </a:lnTo>
                  <a:cubicBezTo>
                    <a:pt x="646792" y="202920"/>
                    <a:pt x="1133402" y="0"/>
                    <a:pt x="1667406" y="0"/>
                  </a:cubicBezTo>
                  <a:close/>
                </a:path>
              </a:pathLst>
            </a:custGeom>
            <a:noFill/>
            <a:ln w="190500" cap="rnd">
              <a:solidFill>
                <a:srgbClr val="02489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フリーフォーム: 図形 140">
              <a:extLst>
                <a:ext uri="{FF2B5EF4-FFF2-40B4-BE49-F238E27FC236}">
                  <a16:creationId xmlns:a16="http://schemas.microsoft.com/office/drawing/2014/main" id="{594E39BB-2636-4B50-AE08-6E83AA32A48E}"/>
                </a:ext>
              </a:extLst>
            </p:cNvPr>
            <p:cNvSpPr/>
            <p:nvPr/>
          </p:nvSpPr>
          <p:spPr>
            <a:xfrm>
              <a:off x="32148404" y="16135852"/>
              <a:ext cx="2032960" cy="1098384"/>
            </a:xfrm>
            <a:custGeom>
              <a:avLst/>
              <a:gdLst>
                <a:gd name="connsiteX0" fmla="*/ 862538 w 2032960"/>
                <a:gd name="connsiteY0" fmla="*/ 0 h 1098384"/>
                <a:gd name="connsiteX1" fmla="*/ 2008180 w 2032960"/>
                <a:gd name="connsiteY1" fmla="*/ 681856 h 1098384"/>
                <a:gd name="connsiteX2" fmla="*/ 2032960 w 2032960"/>
                <a:gd name="connsiteY2" fmla="*/ 733292 h 1098384"/>
                <a:gd name="connsiteX3" fmla="*/ 2015824 w 2032960"/>
                <a:gd name="connsiteY3" fmla="*/ 746104 h 1098384"/>
                <a:gd name="connsiteX4" fmla="*/ 862538 w 2032960"/>
                <a:gd name="connsiteY4" fmla="*/ 1098384 h 1098384"/>
                <a:gd name="connsiteX5" fmla="*/ 396698 w 2032960"/>
                <a:gd name="connsiteY5" fmla="*/ 1045564 h 1098384"/>
                <a:gd name="connsiteX6" fmla="*/ 346036 w 2032960"/>
                <a:gd name="connsiteY6" fmla="*/ 1031858 h 1098384"/>
                <a:gd name="connsiteX7" fmla="*/ 347740 w 2032960"/>
                <a:gd name="connsiteY7" fmla="*/ 1029794 h 1098384"/>
                <a:gd name="connsiteX8" fmla="*/ 291622 w 2032960"/>
                <a:gd name="connsiteY8" fmla="*/ 1012374 h 1098384"/>
                <a:gd name="connsiteX9" fmla="*/ 0 w 2032960"/>
                <a:gd name="connsiteY9" fmla="*/ 572418 h 1098384"/>
                <a:gd name="connsiteX10" fmla="*/ 210516 w 2032960"/>
                <a:gd name="connsiteY10" fmla="*/ 176486 h 1098384"/>
                <a:gd name="connsiteX11" fmla="*/ 215416 w 2032960"/>
                <a:gd name="connsiteY11" fmla="*/ 173826 h 1098384"/>
                <a:gd name="connsiteX12" fmla="*/ 340826 w 2032960"/>
                <a:gd name="connsiteY12" fmla="*/ 108655 h 1098384"/>
                <a:gd name="connsiteX13" fmla="*/ 862538 w 2032960"/>
                <a:gd name="connsiteY13" fmla="*/ 0 h 1098384"/>
                <a:gd name="connsiteX0" fmla="*/ 862538 w 2032960"/>
                <a:gd name="connsiteY0" fmla="*/ 0 h 1098384"/>
                <a:gd name="connsiteX1" fmla="*/ 2008180 w 2032960"/>
                <a:gd name="connsiteY1" fmla="*/ 681856 h 1098384"/>
                <a:gd name="connsiteX2" fmla="*/ 2032960 w 2032960"/>
                <a:gd name="connsiteY2" fmla="*/ 733292 h 1098384"/>
                <a:gd name="connsiteX3" fmla="*/ 2015824 w 2032960"/>
                <a:gd name="connsiteY3" fmla="*/ 746104 h 1098384"/>
                <a:gd name="connsiteX4" fmla="*/ 862538 w 2032960"/>
                <a:gd name="connsiteY4" fmla="*/ 1098384 h 1098384"/>
                <a:gd name="connsiteX5" fmla="*/ 396698 w 2032960"/>
                <a:gd name="connsiteY5" fmla="*/ 1045564 h 1098384"/>
                <a:gd name="connsiteX6" fmla="*/ 346036 w 2032960"/>
                <a:gd name="connsiteY6" fmla="*/ 1031858 h 1098384"/>
                <a:gd name="connsiteX7" fmla="*/ 291622 w 2032960"/>
                <a:gd name="connsiteY7" fmla="*/ 1012374 h 1098384"/>
                <a:gd name="connsiteX8" fmla="*/ 0 w 2032960"/>
                <a:gd name="connsiteY8" fmla="*/ 572418 h 1098384"/>
                <a:gd name="connsiteX9" fmla="*/ 210516 w 2032960"/>
                <a:gd name="connsiteY9" fmla="*/ 176486 h 1098384"/>
                <a:gd name="connsiteX10" fmla="*/ 215416 w 2032960"/>
                <a:gd name="connsiteY10" fmla="*/ 173826 h 1098384"/>
                <a:gd name="connsiteX11" fmla="*/ 340826 w 2032960"/>
                <a:gd name="connsiteY11" fmla="*/ 108655 h 1098384"/>
                <a:gd name="connsiteX12" fmla="*/ 862538 w 2032960"/>
                <a:gd name="connsiteY12" fmla="*/ 0 h 1098384"/>
                <a:gd name="connsiteX0" fmla="*/ 862538 w 2032960"/>
                <a:gd name="connsiteY0" fmla="*/ 0 h 1098384"/>
                <a:gd name="connsiteX1" fmla="*/ 2008180 w 2032960"/>
                <a:gd name="connsiteY1" fmla="*/ 681856 h 1098384"/>
                <a:gd name="connsiteX2" fmla="*/ 2032960 w 2032960"/>
                <a:gd name="connsiteY2" fmla="*/ 733292 h 1098384"/>
                <a:gd name="connsiteX3" fmla="*/ 2015824 w 2032960"/>
                <a:gd name="connsiteY3" fmla="*/ 746104 h 1098384"/>
                <a:gd name="connsiteX4" fmla="*/ 862538 w 2032960"/>
                <a:gd name="connsiteY4" fmla="*/ 1098384 h 1098384"/>
                <a:gd name="connsiteX5" fmla="*/ 396698 w 2032960"/>
                <a:gd name="connsiteY5" fmla="*/ 1045564 h 1098384"/>
                <a:gd name="connsiteX6" fmla="*/ 291622 w 2032960"/>
                <a:gd name="connsiteY6" fmla="*/ 1012374 h 1098384"/>
                <a:gd name="connsiteX7" fmla="*/ 0 w 2032960"/>
                <a:gd name="connsiteY7" fmla="*/ 572418 h 1098384"/>
                <a:gd name="connsiteX8" fmla="*/ 210516 w 2032960"/>
                <a:gd name="connsiteY8" fmla="*/ 176486 h 1098384"/>
                <a:gd name="connsiteX9" fmla="*/ 215416 w 2032960"/>
                <a:gd name="connsiteY9" fmla="*/ 173826 h 1098384"/>
                <a:gd name="connsiteX10" fmla="*/ 340826 w 2032960"/>
                <a:gd name="connsiteY10" fmla="*/ 108655 h 1098384"/>
                <a:gd name="connsiteX11" fmla="*/ 862538 w 2032960"/>
                <a:gd name="connsiteY11" fmla="*/ 0 h 1098384"/>
                <a:gd name="connsiteX0" fmla="*/ 862538 w 2032960"/>
                <a:gd name="connsiteY0" fmla="*/ 0 h 1098384"/>
                <a:gd name="connsiteX1" fmla="*/ 2008180 w 2032960"/>
                <a:gd name="connsiteY1" fmla="*/ 681856 h 1098384"/>
                <a:gd name="connsiteX2" fmla="*/ 2032960 w 2032960"/>
                <a:gd name="connsiteY2" fmla="*/ 733292 h 1098384"/>
                <a:gd name="connsiteX3" fmla="*/ 2015824 w 2032960"/>
                <a:gd name="connsiteY3" fmla="*/ 746104 h 1098384"/>
                <a:gd name="connsiteX4" fmla="*/ 862538 w 2032960"/>
                <a:gd name="connsiteY4" fmla="*/ 1098384 h 1098384"/>
                <a:gd name="connsiteX5" fmla="*/ 396698 w 2032960"/>
                <a:gd name="connsiteY5" fmla="*/ 1045564 h 1098384"/>
                <a:gd name="connsiteX6" fmla="*/ 291622 w 2032960"/>
                <a:gd name="connsiteY6" fmla="*/ 1012374 h 1098384"/>
                <a:gd name="connsiteX7" fmla="*/ 0 w 2032960"/>
                <a:gd name="connsiteY7" fmla="*/ 572418 h 1098384"/>
                <a:gd name="connsiteX8" fmla="*/ 210516 w 2032960"/>
                <a:gd name="connsiteY8" fmla="*/ 176486 h 1098384"/>
                <a:gd name="connsiteX9" fmla="*/ 340826 w 2032960"/>
                <a:gd name="connsiteY9" fmla="*/ 108655 h 1098384"/>
                <a:gd name="connsiteX10" fmla="*/ 862538 w 2032960"/>
                <a:gd name="connsiteY10" fmla="*/ 0 h 1098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32960" h="1098384">
                  <a:moveTo>
                    <a:pt x="862538" y="0"/>
                  </a:moveTo>
                  <a:cubicBezTo>
                    <a:pt x="1357242" y="0"/>
                    <a:pt x="1787548" y="275712"/>
                    <a:pt x="2008180" y="681856"/>
                  </a:cubicBezTo>
                  <a:lnTo>
                    <a:pt x="2032960" y="733292"/>
                  </a:lnTo>
                  <a:lnTo>
                    <a:pt x="2015824" y="746104"/>
                  </a:lnTo>
                  <a:cubicBezTo>
                    <a:pt x="1686612" y="968516"/>
                    <a:pt x="1289742" y="1098384"/>
                    <a:pt x="862538" y="1098384"/>
                  </a:cubicBezTo>
                  <a:cubicBezTo>
                    <a:pt x="702336" y="1098384"/>
                    <a:pt x="546400" y="1080122"/>
                    <a:pt x="396698" y="1045564"/>
                  </a:cubicBezTo>
                  <a:lnTo>
                    <a:pt x="291622" y="1012374"/>
                  </a:lnTo>
                  <a:cubicBezTo>
                    <a:pt x="120248" y="939888"/>
                    <a:pt x="0" y="770196"/>
                    <a:pt x="0" y="572418"/>
                  </a:cubicBezTo>
                  <a:cubicBezTo>
                    <a:pt x="0" y="407603"/>
                    <a:pt x="83506" y="262292"/>
                    <a:pt x="210516" y="176486"/>
                  </a:cubicBezTo>
                  <a:lnTo>
                    <a:pt x="340826" y="108655"/>
                  </a:lnTo>
                  <a:cubicBezTo>
                    <a:pt x="500566" y="38772"/>
                    <a:pt x="677024" y="0"/>
                    <a:pt x="862538" y="0"/>
                  </a:cubicBezTo>
                  <a:close/>
                </a:path>
              </a:pathLst>
            </a:custGeom>
            <a:noFill/>
            <a:ln w="190500" cap="rnd">
              <a:solidFill>
                <a:srgbClr val="02489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42" name="グループ化 141">
            <a:extLst>
              <a:ext uri="{FF2B5EF4-FFF2-40B4-BE49-F238E27FC236}">
                <a16:creationId xmlns:a16="http://schemas.microsoft.com/office/drawing/2014/main" id="{293028DF-974E-4627-B96E-0F79C9D670C7}"/>
              </a:ext>
            </a:extLst>
          </p:cNvPr>
          <p:cNvGrpSpPr/>
          <p:nvPr/>
        </p:nvGrpSpPr>
        <p:grpSpPr>
          <a:xfrm rot="2190182" flipH="1">
            <a:off x="9883837" y="4792249"/>
            <a:ext cx="2109699" cy="3521842"/>
            <a:chOff x="30400104" y="10024788"/>
            <a:chExt cx="5221676" cy="8716848"/>
          </a:xfrm>
        </p:grpSpPr>
        <p:sp>
          <p:nvSpPr>
            <p:cNvPr id="143" name="フリーフォーム: 図形 142">
              <a:extLst>
                <a:ext uri="{FF2B5EF4-FFF2-40B4-BE49-F238E27FC236}">
                  <a16:creationId xmlns:a16="http://schemas.microsoft.com/office/drawing/2014/main" id="{9E4E91B6-6C59-49A5-9136-BC66DF09CDA3}"/>
                </a:ext>
              </a:extLst>
            </p:cNvPr>
            <p:cNvSpPr/>
            <p:nvPr/>
          </p:nvSpPr>
          <p:spPr>
            <a:xfrm>
              <a:off x="30400104" y="10024788"/>
              <a:ext cx="5221676" cy="8716848"/>
            </a:xfrm>
            <a:custGeom>
              <a:avLst/>
              <a:gdLst>
                <a:gd name="connsiteX0" fmla="*/ 2610838 w 5221676"/>
                <a:gd name="connsiteY0" fmla="*/ 0 h 8716848"/>
                <a:gd name="connsiteX1" fmla="*/ 5221676 w 5221676"/>
                <a:gd name="connsiteY1" fmla="*/ 2610839 h 8716848"/>
                <a:gd name="connsiteX2" fmla="*/ 4625488 w 5221676"/>
                <a:gd name="connsiteY2" fmla="*/ 4271575 h 8716848"/>
                <a:gd name="connsiteX3" fmla="*/ 4525348 w 5221676"/>
                <a:gd name="connsiteY3" fmla="*/ 4381759 h 8716848"/>
                <a:gd name="connsiteX4" fmla="*/ 4580824 w 5221676"/>
                <a:gd name="connsiteY4" fmla="*/ 4533335 h 8716848"/>
                <a:gd name="connsiteX5" fmla="*/ 4673560 w 5221676"/>
                <a:gd name="connsiteY5" fmla="*/ 5146726 h 8716848"/>
                <a:gd name="connsiteX6" fmla="*/ 3922920 w 5221676"/>
                <a:gd name="connsiteY6" fmla="*/ 6738423 h 8716848"/>
                <a:gd name="connsiteX7" fmla="*/ 3781260 w 5221676"/>
                <a:gd name="connsiteY7" fmla="*/ 6844356 h 8716848"/>
                <a:gd name="connsiteX8" fmla="*/ 3811344 w 5221676"/>
                <a:gd name="connsiteY8" fmla="*/ 6906812 h 8716848"/>
                <a:gd name="connsiteX9" fmla="*/ 3913732 w 5221676"/>
                <a:gd name="connsiteY9" fmla="*/ 7413956 h 8716848"/>
                <a:gd name="connsiteX10" fmla="*/ 2610838 w 5221676"/>
                <a:gd name="connsiteY10" fmla="*/ 8716848 h 8716848"/>
                <a:gd name="connsiteX11" fmla="*/ 1307944 w 5221676"/>
                <a:gd name="connsiteY11" fmla="*/ 7413956 h 8716848"/>
                <a:gd name="connsiteX12" fmla="*/ 1410332 w 5221676"/>
                <a:gd name="connsiteY12" fmla="*/ 6906812 h 8716848"/>
                <a:gd name="connsiteX13" fmla="*/ 1440418 w 5221676"/>
                <a:gd name="connsiteY13" fmla="*/ 6844356 h 8716848"/>
                <a:gd name="connsiteX14" fmla="*/ 1298756 w 5221676"/>
                <a:gd name="connsiteY14" fmla="*/ 6738423 h 8716848"/>
                <a:gd name="connsiteX15" fmla="*/ 548116 w 5221676"/>
                <a:gd name="connsiteY15" fmla="*/ 5146726 h 8716848"/>
                <a:gd name="connsiteX16" fmla="*/ 640852 w 5221676"/>
                <a:gd name="connsiteY16" fmla="*/ 4533335 h 8716848"/>
                <a:gd name="connsiteX17" fmla="*/ 696330 w 5221676"/>
                <a:gd name="connsiteY17" fmla="*/ 4381758 h 8716848"/>
                <a:gd name="connsiteX18" fmla="*/ 596188 w 5221676"/>
                <a:gd name="connsiteY18" fmla="*/ 4271575 h 8716848"/>
                <a:gd name="connsiteX19" fmla="*/ 0 w 5221676"/>
                <a:gd name="connsiteY19" fmla="*/ 2610839 h 8716848"/>
                <a:gd name="connsiteX20" fmla="*/ 2610838 w 5221676"/>
                <a:gd name="connsiteY20" fmla="*/ 0 h 8716848"/>
                <a:gd name="connsiteX0" fmla="*/ 596188 w 5221676"/>
                <a:gd name="connsiteY0" fmla="*/ 4271575 h 8716848"/>
                <a:gd name="connsiteX1" fmla="*/ 0 w 5221676"/>
                <a:gd name="connsiteY1" fmla="*/ 2610839 h 8716848"/>
                <a:gd name="connsiteX2" fmla="*/ 2610838 w 5221676"/>
                <a:gd name="connsiteY2" fmla="*/ 0 h 8716848"/>
                <a:gd name="connsiteX3" fmla="*/ 5221676 w 5221676"/>
                <a:gd name="connsiteY3" fmla="*/ 2610839 h 8716848"/>
                <a:gd name="connsiteX4" fmla="*/ 4625488 w 5221676"/>
                <a:gd name="connsiteY4" fmla="*/ 4271575 h 8716848"/>
                <a:gd name="connsiteX5" fmla="*/ 4525348 w 5221676"/>
                <a:gd name="connsiteY5" fmla="*/ 4381759 h 8716848"/>
                <a:gd name="connsiteX6" fmla="*/ 4580824 w 5221676"/>
                <a:gd name="connsiteY6" fmla="*/ 4533335 h 8716848"/>
                <a:gd name="connsiteX7" fmla="*/ 4673560 w 5221676"/>
                <a:gd name="connsiteY7" fmla="*/ 5146726 h 8716848"/>
                <a:gd name="connsiteX8" fmla="*/ 3922920 w 5221676"/>
                <a:gd name="connsiteY8" fmla="*/ 6738423 h 8716848"/>
                <a:gd name="connsiteX9" fmla="*/ 3781260 w 5221676"/>
                <a:gd name="connsiteY9" fmla="*/ 6844356 h 8716848"/>
                <a:gd name="connsiteX10" fmla="*/ 3811344 w 5221676"/>
                <a:gd name="connsiteY10" fmla="*/ 6906812 h 8716848"/>
                <a:gd name="connsiteX11" fmla="*/ 3913732 w 5221676"/>
                <a:gd name="connsiteY11" fmla="*/ 7413956 h 8716848"/>
                <a:gd name="connsiteX12" fmla="*/ 2610838 w 5221676"/>
                <a:gd name="connsiteY12" fmla="*/ 8716848 h 8716848"/>
                <a:gd name="connsiteX13" fmla="*/ 1307944 w 5221676"/>
                <a:gd name="connsiteY13" fmla="*/ 7413956 h 8716848"/>
                <a:gd name="connsiteX14" fmla="*/ 1410332 w 5221676"/>
                <a:gd name="connsiteY14" fmla="*/ 6906812 h 8716848"/>
                <a:gd name="connsiteX15" fmla="*/ 1440418 w 5221676"/>
                <a:gd name="connsiteY15" fmla="*/ 6844356 h 8716848"/>
                <a:gd name="connsiteX16" fmla="*/ 1298756 w 5221676"/>
                <a:gd name="connsiteY16" fmla="*/ 6738423 h 8716848"/>
                <a:gd name="connsiteX17" fmla="*/ 548116 w 5221676"/>
                <a:gd name="connsiteY17" fmla="*/ 5146726 h 8716848"/>
                <a:gd name="connsiteX18" fmla="*/ 640852 w 5221676"/>
                <a:gd name="connsiteY18" fmla="*/ 4533335 h 8716848"/>
                <a:gd name="connsiteX19" fmla="*/ 696330 w 5221676"/>
                <a:gd name="connsiteY19" fmla="*/ 4381758 h 8716848"/>
                <a:gd name="connsiteX20" fmla="*/ 687628 w 5221676"/>
                <a:gd name="connsiteY20" fmla="*/ 4363015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  <a:gd name="connsiteX12" fmla="*/ 1307944 w 5221676"/>
                <a:gd name="connsiteY12" fmla="*/ 7413956 h 8716848"/>
                <a:gd name="connsiteX13" fmla="*/ 1410332 w 5221676"/>
                <a:gd name="connsiteY13" fmla="*/ 6906812 h 8716848"/>
                <a:gd name="connsiteX14" fmla="*/ 1440418 w 5221676"/>
                <a:gd name="connsiteY14" fmla="*/ 6844356 h 8716848"/>
                <a:gd name="connsiteX15" fmla="*/ 1298756 w 5221676"/>
                <a:gd name="connsiteY15" fmla="*/ 6738423 h 8716848"/>
                <a:gd name="connsiteX16" fmla="*/ 548116 w 5221676"/>
                <a:gd name="connsiteY16" fmla="*/ 5146726 h 8716848"/>
                <a:gd name="connsiteX17" fmla="*/ 640852 w 5221676"/>
                <a:gd name="connsiteY17" fmla="*/ 4533335 h 8716848"/>
                <a:gd name="connsiteX18" fmla="*/ 696330 w 5221676"/>
                <a:gd name="connsiteY18" fmla="*/ 4381758 h 8716848"/>
                <a:gd name="connsiteX19" fmla="*/ 687628 w 5221676"/>
                <a:gd name="connsiteY19" fmla="*/ 4363015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  <a:gd name="connsiteX12" fmla="*/ 1307944 w 5221676"/>
                <a:gd name="connsiteY12" fmla="*/ 7413956 h 8716848"/>
                <a:gd name="connsiteX13" fmla="*/ 1410332 w 5221676"/>
                <a:gd name="connsiteY13" fmla="*/ 6906812 h 8716848"/>
                <a:gd name="connsiteX14" fmla="*/ 1440418 w 5221676"/>
                <a:gd name="connsiteY14" fmla="*/ 6844356 h 8716848"/>
                <a:gd name="connsiteX15" fmla="*/ 1298756 w 5221676"/>
                <a:gd name="connsiteY15" fmla="*/ 6738423 h 8716848"/>
                <a:gd name="connsiteX16" fmla="*/ 548116 w 5221676"/>
                <a:gd name="connsiteY16" fmla="*/ 5146726 h 8716848"/>
                <a:gd name="connsiteX17" fmla="*/ 640852 w 5221676"/>
                <a:gd name="connsiteY17" fmla="*/ 4533335 h 8716848"/>
                <a:gd name="connsiteX18" fmla="*/ 696330 w 5221676"/>
                <a:gd name="connsiteY18" fmla="*/ 4381758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  <a:gd name="connsiteX12" fmla="*/ 1307944 w 5221676"/>
                <a:gd name="connsiteY12" fmla="*/ 7413956 h 8716848"/>
                <a:gd name="connsiteX13" fmla="*/ 1410332 w 5221676"/>
                <a:gd name="connsiteY13" fmla="*/ 6906812 h 8716848"/>
                <a:gd name="connsiteX14" fmla="*/ 1440418 w 5221676"/>
                <a:gd name="connsiteY14" fmla="*/ 6844356 h 8716848"/>
                <a:gd name="connsiteX15" fmla="*/ 1298756 w 5221676"/>
                <a:gd name="connsiteY15" fmla="*/ 6738423 h 8716848"/>
                <a:gd name="connsiteX16" fmla="*/ 548116 w 5221676"/>
                <a:gd name="connsiteY16" fmla="*/ 5146726 h 8716848"/>
                <a:gd name="connsiteX17" fmla="*/ 696330 w 5221676"/>
                <a:gd name="connsiteY17" fmla="*/ 4381758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  <a:gd name="connsiteX12" fmla="*/ 1307944 w 5221676"/>
                <a:gd name="connsiteY12" fmla="*/ 7413956 h 8716848"/>
                <a:gd name="connsiteX13" fmla="*/ 1410332 w 5221676"/>
                <a:gd name="connsiteY13" fmla="*/ 6906812 h 8716848"/>
                <a:gd name="connsiteX14" fmla="*/ 1440418 w 5221676"/>
                <a:gd name="connsiteY14" fmla="*/ 6844356 h 8716848"/>
                <a:gd name="connsiteX15" fmla="*/ 1298756 w 5221676"/>
                <a:gd name="connsiteY15" fmla="*/ 6738423 h 8716848"/>
                <a:gd name="connsiteX16" fmla="*/ 548116 w 5221676"/>
                <a:gd name="connsiteY16" fmla="*/ 5146726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  <a:gd name="connsiteX12" fmla="*/ 1307944 w 5221676"/>
                <a:gd name="connsiteY12" fmla="*/ 7413956 h 8716848"/>
                <a:gd name="connsiteX13" fmla="*/ 1410332 w 5221676"/>
                <a:gd name="connsiteY13" fmla="*/ 6906812 h 8716848"/>
                <a:gd name="connsiteX14" fmla="*/ 1440418 w 5221676"/>
                <a:gd name="connsiteY14" fmla="*/ 6844356 h 8716848"/>
                <a:gd name="connsiteX15" fmla="*/ 1298756 w 5221676"/>
                <a:gd name="connsiteY15" fmla="*/ 6738423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  <a:gd name="connsiteX12" fmla="*/ 1307944 w 5221676"/>
                <a:gd name="connsiteY12" fmla="*/ 7413956 h 8716848"/>
                <a:gd name="connsiteX13" fmla="*/ 1410332 w 5221676"/>
                <a:gd name="connsiteY13" fmla="*/ 6906812 h 8716848"/>
                <a:gd name="connsiteX14" fmla="*/ 1440418 w 5221676"/>
                <a:gd name="connsiteY14" fmla="*/ 6844356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  <a:gd name="connsiteX12" fmla="*/ 1307944 w 5221676"/>
                <a:gd name="connsiteY12" fmla="*/ 7413956 h 8716848"/>
                <a:gd name="connsiteX13" fmla="*/ 1410332 w 5221676"/>
                <a:gd name="connsiteY13" fmla="*/ 6906812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  <a:gd name="connsiteX12" fmla="*/ 1307944 w 5221676"/>
                <a:gd name="connsiteY12" fmla="*/ 7413956 h 8716848"/>
                <a:gd name="connsiteX0" fmla="*/ 0 w 5221676"/>
                <a:gd name="connsiteY0" fmla="*/ 2610839 h 8716848"/>
                <a:gd name="connsiteX1" fmla="*/ 2610838 w 5221676"/>
                <a:gd name="connsiteY1" fmla="*/ 0 h 8716848"/>
                <a:gd name="connsiteX2" fmla="*/ 5221676 w 5221676"/>
                <a:gd name="connsiteY2" fmla="*/ 2610839 h 8716848"/>
                <a:gd name="connsiteX3" fmla="*/ 4625488 w 5221676"/>
                <a:gd name="connsiteY3" fmla="*/ 4271575 h 8716848"/>
                <a:gd name="connsiteX4" fmla="*/ 4525348 w 5221676"/>
                <a:gd name="connsiteY4" fmla="*/ 4381759 h 8716848"/>
                <a:gd name="connsiteX5" fmla="*/ 4580824 w 5221676"/>
                <a:gd name="connsiteY5" fmla="*/ 4533335 h 8716848"/>
                <a:gd name="connsiteX6" fmla="*/ 4673560 w 5221676"/>
                <a:gd name="connsiteY6" fmla="*/ 5146726 h 8716848"/>
                <a:gd name="connsiteX7" fmla="*/ 3922920 w 5221676"/>
                <a:gd name="connsiteY7" fmla="*/ 6738423 h 8716848"/>
                <a:gd name="connsiteX8" fmla="*/ 3781260 w 5221676"/>
                <a:gd name="connsiteY8" fmla="*/ 6844356 h 8716848"/>
                <a:gd name="connsiteX9" fmla="*/ 3811344 w 5221676"/>
                <a:gd name="connsiteY9" fmla="*/ 6906812 h 8716848"/>
                <a:gd name="connsiteX10" fmla="*/ 3913732 w 5221676"/>
                <a:gd name="connsiteY10" fmla="*/ 7413956 h 8716848"/>
                <a:gd name="connsiteX11" fmla="*/ 2610838 w 5221676"/>
                <a:gd name="connsiteY11" fmla="*/ 8716848 h 8716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21676" h="8716848">
                  <a:moveTo>
                    <a:pt x="0" y="2610839"/>
                  </a:moveTo>
                  <a:cubicBezTo>
                    <a:pt x="0" y="1168912"/>
                    <a:pt x="1168912" y="0"/>
                    <a:pt x="2610838" y="0"/>
                  </a:cubicBezTo>
                  <a:cubicBezTo>
                    <a:pt x="4052764" y="0"/>
                    <a:pt x="5221676" y="1168912"/>
                    <a:pt x="5221676" y="2610839"/>
                  </a:cubicBezTo>
                  <a:cubicBezTo>
                    <a:pt x="5221676" y="3241682"/>
                    <a:pt x="4997940" y="3820268"/>
                    <a:pt x="4625488" y="4271575"/>
                  </a:cubicBezTo>
                  <a:lnTo>
                    <a:pt x="4525348" y="4381759"/>
                  </a:lnTo>
                  <a:lnTo>
                    <a:pt x="4580824" y="4533335"/>
                  </a:lnTo>
                  <a:cubicBezTo>
                    <a:pt x="4641092" y="4727105"/>
                    <a:pt x="4673560" y="4933124"/>
                    <a:pt x="4673560" y="5146726"/>
                  </a:cubicBezTo>
                  <a:cubicBezTo>
                    <a:pt x="4673560" y="5787532"/>
                    <a:pt x="4381356" y="6360089"/>
                    <a:pt x="3922920" y="6738423"/>
                  </a:cubicBezTo>
                  <a:lnTo>
                    <a:pt x="3781260" y="6844356"/>
                  </a:lnTo>
                  <a:lnTo>
                    <a:pt x="3811344" y="6906812"/>
                  </a:lnTo>
                  <a:cubicBezTo>
                    <a:pt x="3877276" y="7062688"/>
                    <a:pt x="3913732" y="7234064"/>
                    <a:pt x="3913732" y="7413956"/>
                  </a:cubicBezTo>
                  <a:cubicBezTo>
                    <a:pt x="3913732" y="8133524"/>
                    <a:pt x="3330408" y="8716848"/>
                    <a:pt x="2610838" y="8716848"/>
                  </a:cubicBezTo>
                </a:path>
              </a:pathLst>
            </a:custGeom>
            <a:noFill/>
            <a:ln w="190500" cap="rnd">
              <a:solidFill>
                <a:srgbClr val="02489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フリーフォーム: 図形 143">
              <a:extLst>
                <a:ext uri="{FF2B5EF4-FFF2-40B4-BE49-F238E27FC236}">
                  <a16:creationId xmlns:a16="http://schemas.microsoft.com/office/drawing/2014/main" id="{2C21F31D-9F9F-4854-904D-DAC8E8FAB3A0}"/>
                </a:ext>
              </a:extLst>
            </p:cNvPr>
            <p:cNvSpPr/>
            <p:nvPr/>
          </p:nvSpPr>
          <p:spPr>
            <a:xfrm>
              <a:off x="31343536" y="13108792"/>
              <a:ext cx="3581916" cy="2137675"/>
            </a:xfrm>
            <a:custGeom>
              <a:avLst/>
              <a:gdLst>
                <a:gd name="connsiteX0" fmla="*/ 1667406 w 3581916"/>
                <a:gd name="connsiteY0" fmla="*/ 0 h 2137675"/>
                <a:gd name="connsiteX1" fmla="*/ 3568028 w 3581916"/>
                <a:gd name="connsiteY1" fmla="*/ 1259818 h 2137675"/>
                <a:gd name="connsiteX2" fmla="*/ 3581916 w 3581916"/>
                <a:gd name="connsiteY2" fmla="*/ 1297756 h 2137675"/>
                <a:gd name="connsiteX3" fmla="*/ 3513548 w 3581916"/>
                <a:gd name="connsiteY3" fmla="*/ 1372978 h 2137675"/>
                <a:gd name="connsiteX4" fmla="*/ 1667406 w 3581916"/>
                <a:gd name="connsiteY4" fmla="*/ 2137675 h 2137675"/>
                <a:gd name="connsiteX5" fmla="*/ 422926 w 3581916"/>
                <a:gd name="connsiteY5" fmla="*/ 1822561 h 2137675"/>
                <a:gd name="connsiteX6" fmla="*/ 391382 w 3581916"/>
                <a:gd name="connsiteY6" fmla="*/ 1803398 h 2137675"/>
                <a:gd name="connsiteX7" fmla="*/ 391542 w 3581916"/>
                <a:gd name="connsiteY7" fmla="*/ 1802778 h 2137675"/>
                <a:gd name="connsiteX8" fmla="*/ 380472 w 3581916"/>
                <a:gd name="connsiteY8" fmla="*/ 1796769 h 2137675"/>
                <a:gd name="connsiteX9" fmla="*/ 326842 w 3581916"/>
                <a:gd name="connsiteY9" fmla="*/ 1764188 h 2137675"/>
                <a:gd name="connsiteX10" fmla="*/ 268340 w 3581916"/>
                <a:gd name="connsiteY10" fmla="*/ 1719342 h 2137675"/>
                <a:gd name="connsiteX11" fmla="*/ 0 w 3581916"/>
                <a:gd name="connsiteY11" fmla="*/ 1132187 h 2137675"/>
                <a:gd name="connsiteX12" fmla="*/ 132614 w 3581916"/>
                <a:gd name="connsiteY12" fmla="*/ 698034 h 2137675"/>
                <a:gd name="connsiteX13" fmla="*/ 208154 w 3581916"/>
                <a:gd name="connsiteY13" fmla="*/ 606479 h 2137675"/>
                <a:gd name="connsiteX14" fmla="*/ 257434 w 3581916"/>
                <a:gd name="connsiteY14" fmla="*/ 558361 h 2137675"/>
                <a:gd name="connsiteX15" fmla="*/ 265316 w 3581916"/>
                <a:gd name="connsiteY15" fmla="*/ 551857 h 2137675"/>
                <a:gd name="connsiteX16" fmla="*/ 264926 w 3581916"/>
                <a:gd name="connsiteY16" fmla="*/ 551045 h 2137675"/>
                <a:gd name="connsiteX17" fmla="*/ 280478 w 3581916"/>
                <a:gd name="connsiteY17" fmla="*/ 535858 h 2137675"/>
                <a:gd name="connsiteX18" fmla="*/ 1667406 w 3581916"/>
                <a:gd name="connsiteY18" fmla="*/ 0 h 2137675"/>
                <a:gd name="connsiteX0" fmla="*/ 1667406 w 3581916"/>
                <a:gd name="connsiteY0" fmla="*/ 0 h 2137675"/>
                <a:gd name="connsiteX1" fmla="*/ 3568028 w 3581916"/>
                <a:gd name="connsiteY1" fmla="*/ 1259818 h 2137675"/>
                <a:gd name="connsiteX2" fmla="*/ 3581916 w 3581916"/>
                <a:gd name="connsiteY2" fmla="*/ 1297756 h 2137675"/>
                <a:gd name="connsiteX3" fmla="*/ 3513548 w 3581916"/>
                <a:gd name="connsiteY3" fmla="*/ 1372978 h 2137675"/>
                <a:gd name="connsiteX4" fmla="*/ 1667406 w 3581916"/>
                <a:gd name="connsiteY4" fmla="*/ 2137675 h 2137675"/>
                <a:gd name="connsiteX5" fmla="*/ 422926 w 3581916"/>
                <a:gd name="connsiteY5" fmla="*/ 1822561 h 2137675"/>
                <a:gd name="connsiteX6" fmla="*/ 391382 w 3581916"/>
                <a:gd name="connsiteY6" fmla="*/ 1803398 h 2137675"/>
                <a:gd name="connsiteX7" fmla="*/ 391542 w 3581916"/>
                <a:gd name="connsiteY7" fmla="*/ 1802778 h 2137675"/>
                <a:gd name="connsiteX8" fmla="*/ 326842 w 3581916"/>
                <a:gd name="connsiteY8" fmla="*/ 1764188 h 2137675"/>
                <a:gd name="connsiteX9" fmla="*/ 268340 w 3581916"/>
                <a:gd name="connsiteY9" fmla="*/ 1719342 h 2137675"/>
                <a:gd name="connsiteX10" fmla="*/ 0 w 3581916"/>
                <a:gd name="connsiteY10" fmla="*/ 1132187 h 2137675"/>
                <a:gd name="connsiteX11" fmla="*/ 132614 w 3581916"/>
                <a:gd name="connsiteY11" fmla="*/ 698034 h 2137675"/>
                <a:gd name="connsiteX12" fmla="*/ 208154 w 3581916"/>
                <a:gd name="connsiteY12" fmla="*/ 606479 h 2137675"/>
                <a:gd name="connsiteX13" fmla="*/ 257434 w 3581916"/>
                <a:gd name="connsiteY13" fmla="*/ 558361 h 2137675"/>
                <a:gd name="connsiteX14" fmla="*/ 265316 w 3581916"/>
                <a:gd name="connsiteY14" fmla="*/ 551857 h 2137675"/>
                <a:gd name="connsiteX15" fmla="*/ 264926 w 3581916"/>
                <a:gd name="connsiteY15" fmla="*/ 551045 h 2137675"/>
                <a:gd name="connsiteX16" fmla="*/ 280478 w 3581916"/>
                <a:gd name="connsiteY16" fmla="*/ 535858 h 2137675"/>
                <a:gd name="connsiteX17" fmla="*/ 1667406 w 3581916"/>
                <a:gd name="connsiteY17" fmla="*/ 0 h 2137675"/>
                <a:gd name="connsiteX0" fmla="*/ 1667406 w 3581916"/>
                <a:gd name="connsiteY0" fmla="*/ 0 h 2137675"/>
                <a:gd name="connsiteX1" fmla="*/ 3568028 w 3581916"/>
                <a:gd name="connsiteY1" fmla="*/ 1259818 h 2137675"/>
                <a:gd name="connsiteX2" fmla="*/ 3581916 w 3581916"/>
                <a:gd name="connsiteY2" fmla="*/ 1297756 h 2137675"/>
                <a:gd name="connsiteX3" fmla="*/ 3513548 w 3581916"/>
                <a:gd name="connsiteY3" fmla="*/ 1372978 h 2137675"/>
                <a:gd name="connsiteX4" fmla="*/ 1667406 w 3581916"/>
                <a:gd name="connsiteY4" fmla="*/ 2137675 h 2137675"/>
                <a:gd name="connsiteX5" fmla="*/ 422926 w 3581916"/>
                <a:gd name="connsiteY5" fmla="*/ 1822561 h 2137675"/>
                <a:gd name="connsiteX6" fmla="*/ 391382 w 3581916"/>
                <a:gd name="connsiteY6" fmla="*/ 1803398 h 2137675"/>
                <a:gd name="connsiteX7" fmla="*/ 326842 w 3581916"/>
                <a:gd name="connsiteY7" fmla="*/ 1764188 h 2137675"/>
                <a:gd name="connsiteX8" fmla="*/ 268340 w 3581916"/>
                <a:gd name="connsiteY8" fmla="*/ 1719342 h 2137675"/>
                <a:gd name="connsiteX9" fmla="*/ 0 w 3581916"/>
                <a:gd name="connsiteY9" fmla="*/ 1132187 h 2137675"/>
                <a:gd name="connsiteX10" fmla="*/ 132614 w 3581916"/>
                <a:gd name="connsiteY10" fmla="*/ 698034 h 2137675"/>
                <a:gd name="connsiteX11" fmla="*/ 208154 w 3581916"/>
                <a:gd name="connsiteY11" fmla="*/ 606479 h 2137675"/>
                <a:gd name="connsiteX12" fmla="*/ 257434 w 3581916"/>
                <a:gd name="connsiteY12" fmla="*/ 558361 h 2137675"/>
                <a:gd name="connsiteX13" fmla="*/ 265316 w 3581916"/>
                <a:gd name="connsiteY13" fmla="*/ 551857 h 2137675"/>
                <a:gd name="connsiteX14" fmla="*/ 264926 w 3581916"/>
                <a:gd name="connsiteY14" fmla="*/ 551045 h 2137675"/>
                <a:gd name="connsiteX15" fmla="*/ 280478 w 3581916"/>
                <a:gd name="connsiteY15" fmla="*/ 535858 h 2137675"/>
                <a:gd name="connsiteX16" fmla="*/ 1667406 w 3581916"/>
                <a:gd name="connsiteY16" fmla="*/ 0 h 2137675"/>
                <a:gd name="connsiteX0" fmla="*/ 1667406 w 3581916"/>
                <a:gd name="connsiteY0" fmla="*/ 0 h 2137675"/>
                <a:gd name="connsiteX1" fmla="*/ 3568028 w 3581916"/>
                <a:gd name="connsiteY1" fmla="*/ 1259818 h 2137675"/>
                <a:gd name="connsiteX2" fmla="*/ 3581916 w 3581916"/>
                <a:gd name="connsiteY2" fmla="*/ 1297756 h 2137675"/>
                <a:gd name="connsiteX3" fmla="*/ 3513548 w 3581916"/>
                <a:gd name="connsiteY3" fmla="*/ 1372978 h 2137675"/>
                <a:gd name="connsiteX4" fmla="*/ 1667406 w 3581916"/>
                <a:gd name="connsiteY4" fmla="*/ 2137675 h 2137675"/>
                <a:gd name="connsiteX5" fmla="*/ 422926 w 3581916"/>
                <a:gd name="connsiteY5" fmla="*/ 1822561 h 2137675"/>
                <a:gd name="connsiteX6" fmla="*/ 391382 w 3581916"/>
                <a:gd name="connsiteY6" fmla="*/ 1803398 h 2137675"/>
                <a:gd name="connsiteX7" fmla="*/ 326842 w 3581916"/>
                <a:gd name="connsiteY7" fmla="*/ 1764188 h 2137675"/>
                <a:gd name="connsiteX8" fmla="*/ 268340 w 3581916"/>
                <a:gd name="connsiteY8" fmla="*/ 1719342 h 2137675"/>
                <a:gd name="connsiteX9" fmla="*/ 0 w 3581916"/>
                <a:gd name="connsiteY9" fmla="*/ 1132187 h 2137675"/>
                <a:gd name="connsiteX10" fmla="*/ 132614 w 3581916"/>
                <a:gd name="connsiteY10" fmla="*/ 698034 h 2137675"/>
                <a:gd name="connsiteX11" fmla="*/ 208154 w 3581916"/>
                <a:gd name="connsiteY11" fmla="*/ 606479 h 2137675"/>
                <a:gd name="connsiteX12" fmla="*/ 265316 w 3581916"/>
                <a:gd name="connsiteY12" fmla="*/ 551857 h 2137675"/>
                <a:gd name="connsiteX13" fmla="*/ 264926 w 3581916"/>
                <a:gd name="connsiteY13" fmla="*/ 551045 h 2137675"/>
                <a:gd name="connsiteX14" fmla="*/ 280478 w 3581916"/>
                <a:gd name="connsiteY14" fmla="*/ 535858 h 2137675"/>
                <a:gd name="connsiteX15" fmla="*/ 1667406 w 3581916"/>
                <a:gd name="connsiteY15" fmla="*/ 0 h 2137675"/>
                <a:gd name="connsiteX0" fmla="*/ 1667406 w 3581916"/>
                <a:gd name="connsiteY0" fmla="*/ 0 h 2137675"/>
                <a:gd name="connsiteX1" fmla="*/ 3568028 w 3581916"/>
                <a:gd name="connsiteY1" fmla="*/ 1259818 h 2137675"/>
                <a:gd name="connsiteX2" fmla="*/ 3581916 w 3581916"/>
                <a:gd name="connsiteY2" fmla="*/ 1297756 h 2137675"/>
                <a:gd name="connsiteX3" fmla="*/ 3513548 w 3581916"/>
                <a:gd name="connsiteY3" fmla="*/ 1372978 h 2137675"/>
                <a:gd name="connsiteX4" fmla="*/ 1667406 w 3581916"/>
                <a:gd name="connsiteY4" fmla="*/ 2137675 h 2137675"/>
                <a:gd name="connsiteX5" fmla="*/ 422926 w 3581916"/>
                <a:gd name="connsiteY5" fmla="*/ 1822561 h 2137675"/>
                <a:gd name="connsiteX6" fmla="*/ 391382 w 3581916"/>
                <a:gd name="connsiteY6" fmla="*/ 1803398 h 2137675"/>
                <a:gd name="connsiteX7" fmla="*/ 326842 w 3581916"/>
                <a:gd name="connsiteY7" fmla="*/ 1764188 h 2137675"/>
                <a:gd name="connsiteX8" fmla="*/ 268340 w 3581916"/>
                <a:gd name="connsiteY8" fmla="*/ 1719342 h 2137675"/>
                <a:gd name="connsiteX9" fmla="*/ 0 w 3581916"/>
                <a:gd name="connsiteY9" fmla="*/ 1132187 h 2137675"/>
                <a:gd name="connsiteX10" fmla="*/ 132614 w 3581916"/>
                <a:gd name="connsiteY10" fmla="*/ 698034 h 2137675"/>
                <a:gd name="connsiteX11" fmla="*/ 208154 w 3581916"/>
                <a:gd name="connsiteY11" fmla="*/ 606479 h 2137675"/>
                <a:gd name="connsiteX12" fmla="*/ 265316 w 3581916"/>
                <a:gd name="connsiteY12" fmla="*/ 551857 h 2137675"/>
                <a:gd name="connsiteX13" fmla="*/ 280478 w 3581916"/>
                <a:gd name="connsiteY13" fmla="*/ 535858 h 2137675"/>
                <a:gd name="connsiteX14" fmla="*/ 1667406 w 3581916"/>
                <a:gd name="connsiteY14" fmla="*/ 0 h 2137675"/>
                <a:gd name="connsiteX0" fmla="*/ 1667406 w 3581916"/>
                <a:gd name="connsiteY0" fmla="*/ 0 h 2137675"/>
                <a:gd name="connsiteX1" fmla="*/ 3568028 w 3581916"/>
                <a:gd name="connsiteY1" fmla="*/ 1259818 h 2137675"/>
                <a:gd name="connsiteX2" fmla="*/ 3581916 w 3581916"/>
                <a:gd name="connsiteY2" fmla="*/ 1297756 h 2137675"/>
                <a:gd name="connsiteX3" fmla="*/ 3513548 w 3581916"/>
                <a:gd name="connsiteY3" fmla="*/ 1372978 h 2137675"/>
                <a:gd name="connsiteX4" fmla="*/ 1667406 w 3581916"/>
                <a:gd name="connsiteY4" fmla="*/ 2137675 h 2137675"/>
                <a:gd name="connsiteX5" fmla="*/ 422926 w 3581916"/>
                <a:gd name="connsiteY5" fmla="*/ 1822561 h 2137675"/>
                <a:gd name="connsiteX6" fmla="*/ 391382 w 3581916"/>
                <a:gd name="connsiteY6" fmla="*/ 1803398 h 2137675"/>
                <a:gd name="connsiteX7" fmla="*/ 326842 w 3581916"/>
                <a:gd name="connsiteY7" fmla="*/ 1764188 h 2137675"/>
                <a:gd name="connsiteX8" fmla="*/ 268340 w 3581916"/>
                <a:gd name="connsiteY8" fmla="*/ 1719342 h 2137675"/>
                <a:gd name="connsiteX9" fmla="*/ 0 w 3581916"/>
                <a:gd name="connsiteY9" fmla="*/ 1132187 h 2137675"/>
                <a:gd name="connsiteX10" fmla="*/ 132614 w 3581916"/>
                <a:gd name="connsiteY10" fmla="*/ 698034 h 2137675"/>
                <a:gd name="connsiteX11" fmla="*/ 208154 w 3581916"/>
                <a:gd name="connsiteY11" fmla="*/ 606479 h 2137675"/>
                <a:gd name="connsiteX12" fmla="*/ 280478 w 3581916"/>
                <a:gd name="connsiteY12" fmla="*/ 535858 h 2137675"/>
                <a:gd name="connsiteX13" fmla="*/ 1667406 w 3581916"/>
                <a:gd name="connsiteY13" fmla="*/ 0 h 2137675"/>
                <a:gd name="connsiteX0" fmla="*/ 1667406 w 3581916"/>
                <a:gd name="connsiteY0" fmla="*/ 0 h 2137675"/>
                <a:gd name="connsiteX1" fmla="*/ 3568028 w 3581916"/>
                <a:gd name="connsiteY1" fmla="*/ 1259818 h 2137675"/>
                <a:gd name="connsiteX2" fmla="*/ 3581916 w 3581916"/>
                <a:gd name="connsiteY2" fmla="*/ 1297756 h 2137675"/>
                <a:gd name="connsiteX3" fmla="*/ 3513548 w 3581916"/>
                <a:gd name="connsiteY3" fmla="*/ 1372978 h 2137675"/>
                <a:gd name="connsiteX4" fmla="*/ 1667406 w 3581916"/>
                <a:gd name="connsiteY4" fmla="*/ 2137675 h 2137675"/>
                <a:gd name="connsiteX5" fmla="*/ 422926 w 3581916"/>
                <a:gd name="connsiteY5" fmla="*/ 1822561 h 2137675"/>
                <a:gd name="connsiteX6" fmla="*/ 326842 w 3581916"/>
                <a:gd name="connsiteY6" fmla="*/ 1764188 h 2137675"/>
                <a:gd name="connsiteX7" fmla="*/ 268340 w 3581916"/>
                <a:gd name="connsiteY7" fmla="*/ 1719342 h 2137675"/>
                <a:gd name="connsiteX8" fmla="*/ 0 w 3581916"/>
                <a:gd name="connsiteY8" fmla="*/ 1132187 h 2137675"/>
                <a:gd name="connsiteX9" fmla="*/ 132614 w 3581916"/>
                <a:gd name="connsiteY9" fmla="*/ 698034 h 2137675"/>
                <a:gd name="connsiteX10" fmla="*/ 208154 w 3581916"/>
                <a:gd name="connsiteY10" fmla="*/ 606479 h 2137675"/>
                <a:gd name="connsiteX11" fmla="*/ 280478 w 3581916"/>
                <a:gd name="connsiteY11" fmla="*/ 535858 h 2137675"/>
                <a:gd name="connsiteX12" fmla="*/ 1667406 w 3581916"/>
                <a:gd name="connsiteY12" fmla="*/ 0 h 213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81916" h="2137675">
                  <a:moveTo>
                    <a:pt x="1667406" y="0"/>
                  </a:moveTo>
                  <a:cubicBezTo>
                    <a:pt x="2521812" y="0"/>
                    <a:pt x="3254892" y="519476"/>
                    <a:pt x="3568028" y="1259818"/>
                  </a:cubicBezTo>
                  <a:lnTo>
                    <a:pt x="3581916" y="1297756"/>
                  </a:lnTo>
                  <a:lnTo>
                    <a:pt x="3513548" y="1372978"/>
                  </a:lnTo>
                  <a:cubicBezTo>
                    <a:pt x="3041080" y="1845447"/>
                    <a:pt x="2388368" y="2137675"/>
                    <a:pt x="1667406" y="2137675"/>
                  </a:cubicBezTo>
                  <a:cubicBezTo>
                    <a:pt x="1216804" y="2137675"/>
                    <a:pt x="792864" y="2023523"/>
                    <a:pt x="422926" y="1822561"/>
                  </a:cubicBezTo>
                  <a:lnTo>
                    <a:pt x="326842" y="1764188"/>
                  </a:lnTo>
                  <a:lnTo>
                    <a:pt x="268340" y="1719342"/>
                  </a:lnTo>
                  <a:cubicBezTo>
                    <a:pt x="103974" y="1576962"/>
                    <a:pt x="0" y="1366717"/>
                    <a:pt x="0" y="1132187"/>
                  </a:cubicBezTo>
                  <a:cubicBezTo>
                    <a:pt x="0" y="971367"/>
                    <a:pt x="48890" y="821965"/>
                    <a:pt x="132614" y="698034"/>
                  </a:cubicBezTo>
                  <a:lnTo>
                    <a:pt x="208154" y="606479"/>
                  </a:lnTo>
                  <a:lnTo>
                    <a:pt x="280478" y="535858"/>
                  </a:lnTo>
                  <a:cubicBezTo>
                    <a:pt x="646792" y="202920"/>
                    <a:pt x="1133402" y="0"/>
                    <a:pt x="1667406" y="0"/>
                  </a:cubicBezTo>
                  <a:close/>
                </a:path>
              </a:pathLst>
            </a:custGeom>
            <a:noFill/>
            <a:ln w="190500" cap="rnd">
              <a:solidFill>
                <a:srgbClr val="02489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フリーフォーム: 図形 144">
              <a:extLst>
                <a:ext uri="{FF2B5EF4-FFF2-40B4-BE49-F238E27FC236}">
                  <a16:creationId xmlns:a16="http://schemas.microsoft.com/office/drawing/2014/main" id="{B6A1F6F4-0088-41FE-BCD0-5331A0958421}"/>
                </a:ext>
              </a:extLst>
            </p:cNvPr>
            <p:cNvSpPr/>
            <p:nvPr/>
          </p:nvSpPr>
          <p:spPr>
            <a:xfrm>
              <a:off x="32148404" y="16135852"/>
              <a:ext cx="2032960" cy="1098384"/>
            </a:xfrm>
            <a:custGeom>
              <a:avLst/>
              <a:gdLst>
                <a:gd name="connsiteX0" fmla="*/ 862538 w 2032960"/>
                <a:gd name="connsiteY0" fmla="*/ 0 h 1098384"/>
                <a:gd name="connsiteX1" fmla="*/ 2008180 w 2032960"/>
                <a:gd name="connsiteY1" fmla="*/ 681856 h 1098384"/>
                <a:gd name="connsiteX2" fmla="*/ 2032960 w 2032960"/>
                <a:gd name="connsiteY2" fmla="*/ 733292 h 1098384"/>
                <a:gd name="connsiteX3" fmla="*/ 2015824 w 2032960"/>
                <a:gd name="connsiteY3" fmla="*/ 746104 h 1098384"/>
                <a:gd name="connsiteX4" fmla="*/ 862538 w 2032960"/>
                <a:gd name="connsiteY4" fmla="*/ 1098384 h 1098384"/>
                <a:gd name="connsiteX5" fmla="*/ 396698 w 2032960"/>
                <a:gd name="connsiteY5" fmla="*/ 1045564 h 1098384"/>
                <a:gd name="connsiteX6" fmla="*/ 346036 w 2032960"/>
                <a:gd name="connsiteY6" fmla="*/ 1031858 h 1098384"/>
                <a:gd name="connsiteX7" fmla="*/ 347740 w 2032960"/>
                <a:gd name="connsiteY7" fmla="*/ 1029794 h 1098384"/>
                <a:gd name="connsiteX8" fmla="*/ 291622 w 2032960"/>
                <a:gd name="connsiteY8" fmla="*/ 1012374 h 1098384"/>
                <a:gd name="connsiteX9" fmla="*/ 0 w 2032960"/>
                <a:gd name="connsiteY9" fmla="*/ 572418 h 1098384"/>
                <a:gd name="connsiteX10" fmla="*/ 210516 w 2032960"/>
                <a:gd name="connsiteY10" fmla="*/ 176486 h 1098384"/>
                <a:gd name="connsiteX11" fmla="*/ 215416 w 2032960"/>
                <a:gd name="connsiteY11" fmla="*/ 173826 h 1098384"/>
                <a:gd name="connsiteX12" fmla="*/ 340826 w 2032960"/>
                <a:gd name="connsiteY12" fmla="*/ 108655 h 1098384"/>
                <a:gd name="connsiteX13" fmla="*/ 862538 w 2032960"/>
                <a:gd name="connsiteY13" fmla="*/ 0 h 1098384"/>
                <a:gd name="connsiteX0" fmla="*/ 862538 w 2032960"/>
                <a:gd name="connsiteY0" fmla="*/ 0 h 1098384"/>
                <a:gd name="connsiteX1" fmla="*/ 2008180 w 2032960"/>
                <a:gd name="connsiteY1" fmla="*/ 681856 h 1098384"/>
                <a:gd name="connsiteX2" fmla="*/ 2032960 w 2032960"/>
                <a:gd name="connsiteY2" fmla="*/ 733292 h 1098384"/>
                <a:gd name="connsiteX3" fmla="*/ 2015824 w 2032960"/>
                <a:gd name="connsiteY3" fmla="*/ 746104 h 1098384"/>
                <a:gd name="connsiteX4" fmla="*/ 862538 w 2032960"/>
                <a:gd name="connsiteY4" fmla="*/ 1098384 h 1098384"/>
                <a:gd name="connsiteX5" fmla="*/ 396698 w 2032960"/>
                <a:gd name="connsiteY5" fmla="*/ 1045564 h 1098384"/>
                <a:gd name="connsiteX6" fmla="*/ 346036 w 2032960"/>
                <a:gd name="connsiteY6" fmla="*/ 1031858 h 1098384"/>
                <a:gd name="connsiteX7" fmla="*/ 291622 w 2032960"/>
                <a:gd name="connsiteY7" fmla="*/ 1012374 h 1098384"/>
                <a:gd name="connsiteX8" fmla="*/ 0 w 2032960"/>
                <a:gd name="connsiteY8" fmla="*/ 572418 h 1098384"/>
                <a:gd name="connsiteX9" fmla="*/ 210516 w 2032960"/>
                <a:gd name="connsiteY9" fmla="*/ 176486 h 1098384"/>
                <a:gd name="connsiteX10" fmla="*/ 215416 w 2032960"/>
                <a:gd name="connsiteY10" fmla="*/ 173826 h 1098384"/>
                <a:gd name="connsiteX11" fmla="*/ 340826 w 2032960"/>
                <a:gd name="connsiteY11" fmla="*/ 108655 h 1098384"/>
                <a:gd name="connsiteX12" fmla="*/ 862538 w 2032960"/>
                <a:gd name="connsiteY12" fmla="*/ 0 h 1098384"/>
                <a:gd name="connsiteX0" fmla="*/ 862538 w 2032960"/>
                <a:gd name="connsiteY0" fmla="*/ 0 h 1098384"/>
                <a:gd name="connsiteX1" fmla="*/ 2008180 w 2032960"/>
                <a:gd name="connsiteY1" fmla="*/ 681856 h 1098384"/>
                <a:gd name="connsiteX2" fmla="*/ 2032960 w 2032960"/>
                <a:gd name="connsiteY2" fmla="*/ 733292 h 1098384"/>
                <a:gd name="connsiteX3" fmla="*/ 2015824 w 2032960"/>
                <a:gd name="connsiteY3" fmla="*/ 746104 h 1098384"/>
                <a:gd name="connsiteX4" fmla="*/ 862538 w 2032960"/>
                <a:gd name="connsiteY4" fmla="*/ 1098384 h 1098384"/>
                <a:gd name="connsiteX5" fmla="*/ 396698 w 2032960"/>
                <a:gd name="connsiteY5" fmla="*/ 1045564 h 1098384"/>
                <a:gd name="connsiteX6" fmla="*/ 291622 w 2032960"/>
                <a:gd name="connsiteY6" fmla="*/ 1012374 h 1098384"/>
                <a:gd name="connsiteX7" fmla="*/ 0 w 2032960"/>
                <a:gd name="connsiteY7" fmla="*/ 572418 h 1098384"/>
                <a:gd name="connsiteX8" fmla="*/ 210516 w 2032960"/>
                <a:gd name="connsiteY8" fmla="*/ 176486 h 1098384"/>
                <a:gd name="connsiteX9" fmla="*/ 215416 w 2032960"/>
                <a:gd name="connsiteY9" fmla="*/ 173826 h 1098384"/>
                <a:gd name="connsiteX10" fmla="*/ 340826 w 2032960"/>
                <a:gd name="connsiteY10" fmla="*/ 108655 h 1098384"/>
                <a:gd name="connsiteX11" fmla="*/ 862538 w 2032960"/>
                <a:gd name="connsiteY11" fmla="*/ 0 h 1098384"/>
                <a:gd name="connsiteX0" fmla="*/ 862538 w 2032960"/>
                <a:gd name="connsiteY0" fmla="*/ 0 h 1098384"/>
                <a:gd name="connsiteX1" fmla="*/ 2008180 w 2032960"/>
                <a:gd name="connsiteY1" fmla="*/ 681856 h 1098384"/>
                <a:gd name="connsiteX2" fmla="*/ 2032960 w 2032960"/>
                <a:gd name="connsiteY2" fmla="*/ 733292 h 1098384"/>
                <a:gd name="connsiteX3" fmla="*/ 2015824 w 2032960"/>
                <a:gd name="connsiteY3" fmla="*/ 746104 h 1098384"/>
                <a:gd name="connsiteX4" fmla="*/ 862538 w 2032960"/>
                <a:gd name="connsiteY4" fmla="*/ 1098384 h 1098384"/>
                <a:gd name="connsiteX5" fmla="*/ 396698 w 2032960"/>
                <a:gd name="connsiteY5" fmla="*/ 1045564 h 1098384"/>
                <a:gd name="connsiteX6" fmla="*/ 291622 w 2032960"/>
                <a:gd name="connsiteY6" fmla="*/ 1012374 h 1098384"/>
                <a:gd name="connsiteX7" fmla="*/ 0 w 2032960"/>
                <a:gd name="connsiteY7" fmla="*/ 572418 h 1098384"/>
                <a:gd name="connsiteX8" fmla="*/ 210516 w 2032960"/>
                <a:gd name="connsiteY8" fmla="*/ 176486 h 1098384"/>
                <a:gd name="connsiteX9" fmla="*/ 340826 w 2032960"/>
                <a:gd name="connsiteY9" fmla="*/ 108655 h 1098384"/>
                <a:gd name="connsiteX10" fmla="*/ 862538 w 2032960"/>
                <a:gd name="connsiteY10" fmla="*/ 0 h 1098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32960" h="1098384">
                  <a:moveTo>
                    <a:pt x="862538" y="0"/>
                  </a:moveTo>
                  <a:cubicBezTo>
                    <a:pt x="1357242" y="0"/>
                    <a:pt x="1787548" y="275712"/>
                    <a:pt x="2008180" y="681856"/>
                  </a:cubicBezTo>
                  <a:lnTo>
                    <a:pt x="2032960" y="733292"/>
                  </a:lnTo>
                  <a:lnTo>
                    <a:pt x="2015824" y="746104"/>
                  </a:lnTo>
                  <a:cubicBezTo>
                    <a:pt x="1686612" y="968516"/>
                    <a:pt x="1289742" y="1098384"/>
                    <a:pt x="862538" y="1098384"/>
                  </a:cubicBezTo>
                  <a:cubicBezTo>
                    <a:pt x="702336" y="1098384"/>
                    <a:pt x="546400" y="1080122"/>
                    <a:pt x="396698" y="1045564"/>
                  </a:cubicBezTo>
                  <a:lnTo>
                    <a:pt x="291622" y="1012374"/>
                  </a:lnTo>
                  <a:cubicBezTo>
                    <a:pt x="120248" y="939888"/>
                    <a:pt x="0" y="770196"/>
                    <a:pt x="0" y="572418"/>
                  </a:cubicBezTo>
                  <a:cubicBezTo>
                    <a:pt x="0" y="407603"/>
                    <a:pt x="83506" y="262292"/>
                    <a:pt x="210516" y="176486"/>
                  </a:cubicBezTo>
                  <a:lnTo>
                    <a:pt x="340826" y="108655"/>
                  </a:lnTo>
                  <a:cubicBezTo>
                    <a:pt x="500566" y="38772"/>
                    <a:pt x="677024" y="0"/>
                    <a:pt x="862538" y="0"/>
                  </a:cubicBezTo>
                  <a:close/>
                </a:path>
              </a:pathLst>
            </a:custGeom>
            <a:noFill/>
            <a:ln w="190500" cap="rnd">
              <a:solidFill>
                <a:srgbClr val="02489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46" name="楕円 145">
            <a:extLst>
              <a:ext uri="{FF2B5EF4-FFF2-40B4-BE49-F238E27FC236}">
                <a16:creationId xmlns:a16="http://schemas.microsoft.com/office/drawing/2014/main" id="{C29D5E38-F4EA-4D61-BD88-F5FD4BC0126F}"/>
              </a:ext>
            </a:extLst>
          </p:cNvPr>
          <p:cNvSpPr/>
          <p:nvPr/>
        </p:nvSpPr>
        <p:spPr>
          <a:xfrm>
            <a:off x="15825079" y="10325585"/>
            <a:ext cx="787930" cy="787930"/>
          </a:xfrm>
          <a:prstGeom prst="ellipse">
            <a:avLst/>
          </a:prstGeom>
          <a:solidFill>
            <a:srgbClr val="FFD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正方形/長方形 1">
            <a:extLst>
              <a:ext uri="{FF2B5EF4-FFF2-40B4-BE49-F238E27FC236}">
                <a16:creationId xmlns:a16="http://schemas.microsoft.com/office/drawing/2014/main" id="{D84C26D5-8D1A-423A-B700-F4C23E41939F}"/>
              </a:ext>
            </a:extLst>
          </p:cNvPr>
          <p:cNvSpPr/>
          <p:nvPr/>
        </p:nvSpPr>
        <p:spPr>
          <a:xfrm rot="20392157">
            <a:off x="15384123" y="8576188"/>
            <a:ext cx="848016" cy="2234911"/>
          </a:xfrm>
          <a:custGeom>
            <a:avLst/>
            <a:gdLst>
              <a:gd name="connsiteX0" fmla="*/ 0 w 1878803"/>
              <a:gd name="connsiteY0" fmla="*/ 0 h 2929149"/>
              <a:gd name="connsiteX1" fmla="*/ 1878803 w 1878803"/>
              <a:gd name="connsiteY1" fmla="*/ 0 h 2929149"/>
              <a:gd name="connsiteX2" fmla="*/ 1878803 w 1878803"/>
              <a:gd name="connsiteY2" fmla="*/ 2929149 h 2929149"/>
              <a:gd name="connsiteX3" fmla="*/ 0 w 1878803"/>
              <a:gd name="connsiteY3" fmla="*/ 2929149 h 2929149"/>
              <a:gd name="connsiteX4" fmla="*/ 0 w 1878803"/>
              <a:gd name="connsiteY4" fmla="*/ 0 h 2929149"/>
              <a:gd name="connsiteX0" fmla="*/ 86542 w 1965345"/>
              <a:gd name="connsiteY0" fmla="*/ 0 h 2929149"/>
              <a:gd name="connsiteX1" fmla="*/ 1965345 w 1965345"/>
              <a:gd name="connsiteY1" fmla="*/ 0 h 2929149"/>
              <a:gd name="connsiteX2" fmla="*/ 1965345 w 1965345"/>
              <a:gd name="connsiteY2" fmla="*/ 2929149 h 2929149"/>
              <a:gd name="connsiteX3" fmla="*/ 0 w 1965345"/>
              <a:gd name="connsiteY3" fmla="*/ 2722430 h 2929149"/>
              <a:gd name="connsiteX4" fmla="*/ 86542 w 1965345"/>
              <a:gd name="connsiteY4" fmla="*/ 0 h 2929149"/>
              <a:gd name="connsiteX0" fmla="*/ 86542 w 1965345"/>
              <a:gd name="connsiteY0" fmla="*/ 0 h 2834286"/>
              <a:gd name="connsiteX1" fmla="*/ 1965345 w 1965345"/>
              <a:gd name="connsiteY1" fmla="*/ 0 h 2834286"/>
              <a:gd name="connsiteX2" fmla="*/ 1153032 w 1965345"/>
              <a:gd name="connsiteY2" fmla="*/ 2834286 h 2834286"/>
              <a:gd name="connsiteX3" fmla="*/ 0 w 1965345"/>
              <a:gd name="connsiteY3" fmla="*/ 2722430 h 2834286"/>
              <a:gd name="connsiteX4" fmla="*/ 86542 w 1965345"/>
              <a:gd name="connsiteY4" fmla="*/ 0 h 2834286"/>
              <a:gd name="connsiteX0" fmla="*/ 80281 w 1965345"/>
              <a:gd name="connsiteY0" fmla="*/ 0 h 2851798"/>
              <a:gd name="connsiteX1" fmla="*/ 1965345 w 1965345"/>
              <a:gd name="connsiteY1" fmla="*/ 17512 h 2851798"/>
              <a:gd name="connsiteX2" fmla="*/ 1153032 w 1965345"/>
              <a:gd name="connsiteY2" fmla="*/ 2851798 h 2851798"/>
              <a:gd name="connsiteX3" fmla="*/ 0 w 1965345"/>
              <a:gd name="connsiteY3" fmla="*/ 2739942 h 2851798"/>
              <a:gd name="connsiteX4" fmla="*/ 80281 w 1965345"/>
              <a:gd name="connsiteY4" fmla="*/ 0 h 2851798"/>
              <a:gd name="connsiteX0" fmla="*/ 80281 w 1947481"/>
              <a:gd name="connsiteY0" fmla="*/ 0 h 2851798"/>
              <a:gd name="connsiteX1" fmla="*/ 1947481 w 1947481"/>
              <a:gd name="connsiteY1" fmla="*/ 239221 h 2851798"/>
              <a:gd name="connsiteX2" fmla="*/ 1153032 w 1947481"/>
              <a:gd name="connsiteY2" fmla="*/ 2851798 h 2851798"/>
              <a:gd name="connsiteX3" fmla="*/ 0 w 1947481"/>
              <a:gd name="connsiteY3" fmla="*/ 2739942 h 2851798"/>
              <a:gd name="connsiteX4" fmla="*/ 80281 w 1947481"/>
              <a:gd name="connsiteY4" fmla="*/ 0 h 2851798"/>
              <a:gd name="connsiteX0" fmla="*/ 80281 w 1948745"/>
              <a:gd name="connsiteY0" fmla="*/ 0 h 2851798"/>
              <a:gd name="connsiteX1" fmla="*/ 1948745 w 1948745"/>
              <a:gd name="connsiteY1" fmla="*/ 221931 h 2851798"/>
              <a:gd name="connsiteX2" fmla="*/ 1153032 w 1948745"/>
              <a:gd name="connsiteY2" fmla="*/ 2851798 h 2851798"/>
              <a:gd name="connsiteX3" fmla="*/ 0 w 1948745"/>
              <a:gd name="connsiteY3" fmla="*/ 2739942 h 2851798"/>
              <a:gd name="connsiteX4" fmla="*/ 80281 w 1948745"/>
              <a:gd name="connsiteY4" fmla="*/ 0 h 2851798"/>
              <a:gd name="connsiteX0" fmla="*/ 0 w 2040906"/>
              <a:gd name="connsiteY0" fmla="*/ 0 h 3303889"/>
              <a:gd name="connsiteX1" fmla="*/ 2040906 w 2040906"/>
              <a:gd name="connsiteY1" fmla="*/ 674022 h 3303889"/>
              <a:gd name="connsiteX2" fmla="*/ 1245193 w 2040906"/>
              <a:gd name="connsiteY2" fmla="*/ 3303889 h 3303889"/>
              <a:gd name="connsiteX3" fmla="*/ 92161 w 2040906"/>
              <a:gd name="connsiteY3" fmla="*/ 3192033 h 3303889"/>
              <a:gd name="connsiteX4" fmla="*/ 0 w 2040906"/>
              <a:gd name="connsiteY4" fmla="*/ 0 h 3303889"/>
              <a:gd name="connsiteX0" fmla="*/ 0 w 1245193"/>
              <a:gd name="connsiteY0" fmla="*/ 80913 h 3384802"/>
              <a:gd name="connsiteX1" fmla="*/ 664039 w 1245193"/>
              <a:gd name="connsiteY1" fmla="*/ 0 h 3384802"/>
              <a:gd name="connsiteX2" fmla="*/ 1245193 w 1245193"/>
              <a:gd name="connsiteY2" fmla="*/ 3384802 h 3384802"/>
              <a:gd name="connsiteX3" fmla="*/ 92161 w 1245193"/>
              <a:gd name="connsiteY3" fmla="*/ 3272946 h 3384802"/>
              <a:gd name="connsiteX4" fmla="*/ 0 w 1245193"/>
              <a:gd name="connsiteY4" fmla="*/ 80913 h 3384802"/>
              <a:gd name="connsiteX0" fmla="*/ 0 w 1250764"/>
              <a:gd name="connsiteY0" fmla="*/ 80913 h 3272946"/>
              <a:gd name="connsiteX1" fmla="*/ 664039 w 1250764"/>
              <a:gd name="connsiteY1" fmla="*/ 0 h 3272946"/>
              <a:gd name="connsiteX2" fmla="*/ 1250764 w 1250764"/>
              <a:gd name="connsiteY2" fmla="*/ 3196630 h 3272946"/>
              <a:gd name="connsiteX3" fmla="*/ 92161 w 1250764"/>
              <a:gd name="connsiteY3" fmla="*/ 3272946 h 3272946"/>
              <a:gd name="connsiteX4" fmla="*/ 0 w 1250764"/>
              <a:gd name="connsiteY4" fmla="*/ 80913 h 3272946"/>
              <a:gd name="connsiteX0" fmla="*/ 0 w 1250764"/>
              <a:gd name="connsiteY0" fmla="*/ 80913 h 3286583"/>
              <a:gd name="connsiteX1" fmla="*/ 664039 w 1250764"/>
              <a:gd name="connsiteY1" fmla="*/ 0 h 3286583"/>
              <a:gd name="connsiteX2" fmla="*/ 1250764 w 1250764"/>
              <a:gd name="connsiteY2" fmla="*/ 3196630 h 3286583"/>
              <a:gd name="connsiteX3" fmla="*/ 94770 w 1250764"/>
              <a:gd name="connsiteY3" fmla="*/ 3286583 h 3286583"/>
              <a:gd name="connsiteX4" fmla="*/ 0 w 1250764"/>
              <a:gd name="connsiteY4" fmla="*/ 80913 h 3286583"/>
              <a:gd name="connsiteX0" fmla="*/ 0 w 1251584"/>
              <a:gd name="connsiteY0" fmla="*/ 80913 h 3286583"/>
              <a:gd name="connsiteX1" fmla="*/ 664039 w 1251584"/>
              <a:gd name="connsiteY1" fmla="*/ 0 h 3286583"/>
              <a:gd name="connsiteX2" fmla="*/ 1251584 w 1251584"/>
              <a:gd name="connsiteY2" fmla="*/ 3194394 h 3286583"/>
              <a:gd name="connsiteX3" fmla="*/ 94770 w 1251584"/>
              <a:gd name="connsiteY3" fmla="*/ 3286583 h 3286583"/>
              <a:gd name="connsiteX4" fmla="*/ 0 w 1251584"/>
              <a:gd name="connsiteY4" fmla="*/ 80913 h 3286583"/>
              <a:gd name="connsiteX0" fmla="*/ 0 w 1251584"/>
              <a:gd name="connsiteY0" fmla="*/ 90079 h 3295749"/>
              <a:gd name="connsiteX1" fmla="*/ 659790 w 1251584"/>
              <a:gd name="connsiteY1" fmla="*/ 0 h 3295749"/>
              <a:gd name="connsiteX2" fmla="*/ 1251584 w 1251584"/>
              <a:gd name="connsiteY2" fmla="*/ 3203560 h 3295749"/>
              <a:gd name="connsiteX3" fmla="*/ 94770 w 1251584"/>
              <a:gd name="connsiteY3" fmla="*/ 3295749 h 3295749"/>
              <a:gd name="connsiteX4" fmla="*/ 0 w 1251584"/>
              <a:gd name="connsiteY4" fmla="*/ 90079 h 3295749"/>
              <a:gd name="connsiteX0" fmla="*/ 0 w 1250541"/>
              <a:gd name="connsiteY0" fmla="*/ 80316 h 3295749"/>
              <a:gd name="connsiteX1" fmla="*/ 658747 w 1250541"/>
              <a:gd name="connsiteY1" fmla="*/ 0 h 3295749"/>
              <a:gd name="connsiteX2" fmla="*/ 1250541 w 1250541"/>
              <a:gd name="connsiteY2" fmla="*/ 3203560 h 3295749"/>
              <a:gd name="connsiteX3" fmla="*/ 93727 w 1250541"/>
              <a:gd name="connsiteY3" fmla="*/ 3295749 h 3295749"/>
              <a:gd name="connsiteX4" fmla="*/ 0 w 1250541"/>
              <a:gd name="connsiteY4" fmla="*/ 80316 h 3295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541" h="3295749">
                <a:moveTo>
                  <a:pt x="0" y="80316"/>
                </a:moveTo>
                <a:lnTo>
                  <a:pt x="658747" y="0"/>
                </a:lnTo>
                <a:lnTo>
                  <a:pt x="1250541" y="3203560"/>
                </a:lnTo>
                <a:lnTo>
                  <a:pt x="93727" y="3295749"/>
                </a:lnTo>
                <a:lnTo>
                  <a:pt x="0" y="80316"/>
                </a:lnTo>
                <a:close/>
              </a:path>
            </a:pathLst>
          </a:custGeom>
          <a:solidFill>
            <a:srgbClr val="FFD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A425269B-23FC-4B3E-96D8-CD1509733908}"/>
              </a:ext>
            </a:extLst>
          </p:cNvPr>
          <p:cNvSpPr/>
          <p:nvPr/>
        </p:nvSpPr>
        <p:spPr>
          <a:xfrm rot="21383575">
            <a:off x="14723156" y="7095355"/>
            <a:ext cx="1168063" cy="1910179"/>
          </a:xfrm>
          <a:custGeom>
            <a:avLst/>
            <a:gdLst>
              <a:gd name="connsiteX0" fmla="*/ 1222692 w 1408764"/>
              <a:gd name="connsiteY0" fmla="*/ 0 h 2303806"/>
              <a:gd name="connsiteX1" fmla="*/ 1284028 w 1408764"/>
              <a:gd name="connsiteY1" fmla="*/ 238549 h 2303806"/>
              <a:gd name="connsiteX2" fmla="*/ 1373464 w 1408764"/>
              <a:gd name="connsiteY2" fmla="*/ 482899 h 2303806"/>
              <a:gd name="connsiteX3" fmla="*/ 1408764 w 1408764"/>
              <a:gd name="connsiteY3" fmla="*/ 556179 h 2303806"/>
              <a:gd name="connsiteX4" fmla="*/ 1370340 w 1408764"/>
              <a:gd name="connsiteY4" fmla="*/ 610913 h 2303806"/>
              <a:gd name="connsiteX5" fmla="*/ 968483 w 1408764"/>
              <a:gd name="connsiteY5" fmla="*/ 2017308 h 2303806"/>
              <a:gd name="connsiteX6" fmla="*/ 981450 w 1408764"/>
              <a:gd name="connsiteY6" fmla="*/ 2274091 h 2303806"/>
              <a:gd name="connsiteX7" fmla="*/ 838205 w 1408764"/>
              <a:gd name="connsiteY7" fmla="*/ 2295952 h 2303806"/>
              <a:gd name="connsiteX8" fmla="*/ 682674 w 1408764"/>
              <a:gd name="connsiteY8" fmla="*/ 2303806 h 2303806"/>
              <a:gd name="connsiteX9" fmla="*/ 681353 w 1408764"/>
              <a:gd name="connsiteY9" fmla="*/ 2303739 h 2303806"/>
              <a:gd name="connsiteX10" fmla="*/ 655542 w 1408764"/>
              <a:gd name="connsiteY10" fmla="*/ 2233217 h 2303806"/>
              <a:gd name="connsiteX11" fmla="*/ 150524 w 1408764"/>
              <a:gd name="connsiteY11" fmla="*/ 1728199 h 2303806"/>
              <a:gd name="connsiteX12" fmla="*/ 0 w 1408764"/>
              <a:gd name="connsiteY12" fmla="*/ 1681474 h 2303806"/>
              <a:gd name="connsiteX13" fmla="*/ 82184 w 1408764"/>
              <a:gd name="connsiteY13" fmla="*/ 1646424 h 2303806"/>
              <a:gd name="connsiteX14" fmla="*/ 1220896 w 1408764"/>
              <a:gd name="connsiteY14" fmla="*/ 35582 h 230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08764" h="2303806">
                <a:moveTo>
                  <a:pt x="1222692" y="0"/>
                </a:moveTo>
                <a:lnTo>
                  <a:pt x="1284028" y="238549"/>
                </a:lnTo>
                <a:cubicBezTo>
                  <a:pt x="1309932" y="321828"/>
                  <a:pt x="1339816" y="403352"/>
                  <a:pt x="1373464" y="482899"/>
                </a:cubicBezTo>
                <a:lnTo>
                  <a:pt x="1408764" y="556179"/>
                </a:lnTo>
                <a:lnTo>
                  <a:pt x="1370340" y="610913"/>
                </a:lnTo>
                <a:cubicBezTo>
                  <a:pt x="1115656" y="1018901"/>
                  <a:pt x="968483" y="1500918"/>
                  <a:pt x="968483" y="2017308"/>
                </a:cubicBezTo>
                <a:lnTo>
                  <a:pt x="981450" y="2274091"/>
                </a:lnTo>
                <a:lnTo>
                  <a:pt x="838205" y="2295952"/>
                </a:lnTo>
                <a:cubicBezTo>
                  <a:pt x="787067" y="2301146"/>
                  <a:pt x="735181" y="2303806"/>
                  <a:pt x="682674" y="2303806"/>
                </a:cubicBezTo>
                <a:lnTo>
                  <a:pt x="681353" y="2303739"/>
                </a:lnTo>
                <a:lnTo>
                  <a:pt x="655542" y="2233217"/>
                </a:lnTo>
                <a:cubicBezTo>
                  <a:pt x="559500" y="2006149"/>
                  <a:pt x="377592" y="1824241"/>
                  <a:pt x="150524" y="1728199"/>
                </a:cubicBezTo>
                <a:lnTo>
                  <a:pt x="0" y="1681474"/>
                </a:lnTo>
                <a:lnTo>
                  <a:pt x="82184" y="1646424"/>
                </a:lnTo>
                <a:cubicBezTo>
                  <a:pt x="702760" y="1352046"/>
                  <a:pt x="1148446" y="748983"/>
                  <a:pt x="1220896" y="35582"/>
                </a:cubicBezTo>
                <a:close/>
              </a:path>
            </a:pathLst>
          </a:custGeom>
          <a:solidFill>
            <a:srgbClr val="FFD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43ACA02A-DF15-46A9-9D71-A8FAFA533286}"/>
              </a:ext>
            </a:extLst>
          </p:cNvPr>
          <p:cNvSpPr/>
          <p:nvPr/>
        </p:nvSpPr>
        <p:spPr>
          <a:xfrm>
            <a:off x="14442734" y="8227584"/>
            <a:ext cx="1077655" cy="676511"/>
          </a:xfrm>
          <a:custGeom>
            <a:avLst/>
            <a:gdLst>
              <a:gd name="connsiteX0" fmla="*/ 956812 w 1299725"/>
              <a:gd name="connsiteY0" fmla="*/ 0 h 791121"/>
              <a:gd name="connsiteX1" fmla="*/ 1037922 w 1299725"/>
              <a:gd name="connsiteY1" fmla="*/ 44025 h 791121"/>
              <a:gd name="connsiteX2" fmla="*/ 1297496 w 1299725"/>
              <a:gd name="connsiteY2" fmla="*/ 464910 h 791121"/>
              <a:gd name="connsiteX3" fmla="*/ 1299725 w 1299725"/>
              <a:gd name="connsiteY3" fmla="*/ 500249 h 791121"/>
              <a:gd name="connsiteX4" fmla="*/ 738355 w 1299725"/>
              <a:gd name="connsiteY4" fmla="*/ 787295 h 791121"/>
              <a:gd name="connsiteX5" fmla="*/ 737884 w 1299725"/>
              <a:gd name="connsiteY5" fmla="*/ 791121 h 791121"/>
              <a:gd name="connsiteX6" fmla="*/ 665444 w 1299725"/>
              <a:gd name="connsiteY6" fmla="*/ 676559 h 791121"/>
              <a:gd name="connsiteX7" fmla="*/ 28355 w 1299725"/>
              <a:gd name="connsiteY7" fmla="*/ 361975 h 791121"/>
              <a:gd name="connsiteX8" fmla="*/ 0 w 1299725"/>
              <a:gd name="connsiteY8" fmla="*/ 363407 h 791121"/>
              <a:gd name="connsiteX9" fmla="*/ 3967 w 1299725"/>
              <a:gd name="connsiteY9" fmla="*/ 348719 h 791121"/>
              <a:gd name="connsiteX10" fmla="*/ 193972 w 1299725"/>
              <a:gd name="connsiteY10" fmla="*/ 184966 h 791121"/>
              <a:gd name="connsiteX11" fmla="*/ 324529 w 1299725"/>
              <a:gd name="connsiteY11" fmla="*/ 174328 h 791121"/>
              <a:gd name="connsiteX12" fmla="*/ 901150 w 1299725"/>
              <a:gd name="connsiteY12" fmla="*/ 26814 h 791121"/>
              <a:gd name="connsiteX0" fmla="*/ 956812 w 1299725"/>
              <a:gd name="connsiteY0" fmla="*/ 0 h 810202"/>
              <a:gd name="connsiteX1" fmla="*/ 1037922 w 1299725"/>
              <a:gd name="connsiteY1" fmla="*/ 44025 h 810202"/>
              <a:gd name="connsiteX2" fmla="*/ 1297496 w 1299725"/>
              <a:gd name="connsiteY2" fmla="*/ 464910 h 810202"/>
              <a:gd name="connsiteX3" fmla="*/ 1299725 w 1299725"/>
              <a:gd name="connsiteY3" fmla="*/ 500249 h 810202"/>
              <a:gd name="connsiteX4" fmla="*/ 738355 w 1299725"/>
              <a:gd name="connsiteY4" fmla="*/ 787295 h 810202"/>
              <a:gd name="connsiteX5" fmla="*/ 747425 w 1299725"/>
              <a:gd name="connsiteY5" fmla="*/ 810202 h 810202"/>
              <a:gd name="connsiteX6" fmla="*/ 665444 w 1299725"/>
              <a:gd name="connsiteY6" fmla="*/ 676559 h 810202"/>
              <a:gd name="connsiteX7" fmla="*/ 28355 w 1299725"/>
              <a:gd name="connsiteY7" fmla="*/ 361975 h 810202"/>
              <a:gd name="connsiteX8" fmla="*/ 0 w 1299725"/>
              <a:gd name="connsiteY8" fmla="*/ 363407 h 810202"/>
              <a:gd name="connsiteX9" fmla="*/ 3967 w 1299725"/>
              <a:gd name="connsiteY9" fmla="*/ 348719 h 810202"/>
              <a:gd name="connsiteX10" fmla="*/ 193972 w 1299725"/>
              <a:gd name="connsiteY10" fmla="*/ 184966 h 810202"/>
              <a:gd name="connsiteX11" fmla="*/ 324529 w 1299725"/>
              <a:gd name="connsiteY11" fmla="*/ 174328 h 810202"/>
              <a:gd name="connsiteX12" fmla="*/ 901150 w 1299725"/>
              <a:gd name="connsiteY12" fmla="*/ 26814 h 810202"/>
              <a:gd name="connsiteX13" fmla="*/ 956812 w 1299725"/>
              <a:gd name="connsiteY13" fmla="*/ 0 h 810202"/>
              <a:gd name="connsiteX0" fmla="*/ 956812 w 1299725"/>
              <a:gd name="connsiteY0" fmla="*/ 0 h 787295"/>
              <a:gd name="connsiteX1" fmla="*/ 1037922 w 1299725"/>
              <a:gd name="connsiteY1" fmla="*/ 44025 h 787295"/>
              <a:gd name="connsiteX2" fmla="*/ 1297496 w 1299725"/>
              <a:gd name="connsiteY2" fmla="*/ 464910 h 787295"/>
              <a:gd name="connsiteX3" fmla="*/ 1299725 w 1299725"/>
              <a:gd name="connsiteY3" fmla="*/ 500249 h 787295"/>
              <a:gd name="connsiteX4" fmla="*/ 738355 w 1299725"/>
              <a:gd name="connsiteY4" fmla="*/ 787295 h 787295"/>
              <a:gd name="connsiteX5" fmla="*/ 665444 w 1299725"/>
              <a:gd name="connsiteY5" fmla="*/ 676559 h 787295"/>
              <a:gd name="connsiteX6" fmla="*/ 28355 w 1299725"/>
              <a:gd name="connsiteY6" fmla="*/ 361975 h 787295"/>
              <a:gd name="connsiteX7" fmla="*/ 0 w 1299725"/>
              <a:gd name="connsiteY7" fmla="*/ 363407 h 787295"/>
              <a:gd name="connsiteX8" fmla="*/ 3967 w 1299725"/>
              <a:gd name="connsiteY8" fmla="*/ 348719 h 787295"/>
              <a:gd name="connsiteX9" fmla="*/ 193972 w 1299725"/>
              <a:gd name="connsiteY9" fmla="*/ 184966 h 787295"/>
              <a:gd name="connsiteX10" fmla="*/ 324529 w 1299725"/>
              <a:gd name="connsiteY10" fmla="*/ 174328 h 787295"/>
              <a:gd name="connsiteX11" fmla="*/ 901150 w 1299725"/>
              <a:gd name="connsiteY11" fmla="*/ 26814 h 787295"/>
              <a:gd name="connsiteX12" fmla="*/ 956812 w 1299725"/>
              <a:gd name="connsiteY12" fmla="*/ 0 h 787295"/>
              <a:gd name="connsiteX0" fmla="*/ 956812 w 1299725"/>
              <a:gd name="connsiteY0" fmla="*/ 0 h 812737"/>
              <a:gd name="connsiteX1" fmla="*/ 1037922 w 1299725"/>
              <a:gd name="connsiteY1" fmla="*/ 44025 h 812737"/>
              <a:gd name="connsiteX2" fmla="*/ 1297496 w 1299725"/>
              <a:gd name="connsiteY2" fmla="*/ 464910 h 812737"/>
              <a:gd name="connsiteX3" fmla="*/ 1299725 w 1299725"/>
              <a:gd name="connsiteY3" fmla="*/ 500249 h 812737"/>
              <a:gd name="connsiteX4" fmla="*/ 760616 w 1299725"/>
              <a:gd name="connsiteY4" fmla="*/ 812737 h 812737"/>
              <a:gd name="connsiteX5" fmla="*/ 665444 w 1299725"/>
              <a:gd name="connsiteY5" fmla="*/ 676559 h 812737"/>
              <a:gd name="connsiteX6" fmla="*/ 28355 w 1299725"/>
              <a:gd name="connsiteY6" fmla="*/ 361975 h 812737"/>
              <a:gd name="connsiteX7" fmla="*/ 0 w 1299725"/>
              <a:gd name="connsiteY7" fmla="*/ 363407 h 812737"/>
              <a:gd name="connsiteX8" fmla="*/ 3967 w 1299725"/>
              <a:gd name="connsiteY8" fmla="*/ 348719 h 812737"/>
              <a:gd name="connsiteX9" fmla="*/ 193972 w 1299725"/>
              <a:gd name="connsiteY9" fmla="*/ 184966 h 812737"/>
              <a:gd name="connsiteX10" fmla="*/ 324529 w 1299725"/>
              <a:gd name="connsiteY10" fmla="*/ 174328 h 812737"/>
              <a:gd name="connsiteX11" fmla="*/ 901150 w 1299725"/>
              <a:gd name="connsiteY11" fmla="*/ 26814 h 812737"/>
              <a:gd name="connsiteX12" fmla="*/ 956812 w 1299725"/>
              <a:gd name="connsiteY12" fmla="*/ 0 h 812737"/>
              <a:gd name="connsiteX0" fmla="*/ 956812 w 1299725"/>
              <a:gd name="connsiteY0" fmla="*/ 0 h 815917"/>
              <a:gd name="connsiteX1" fmla="*/ 1037922 w 1299725"/>
              <a:gd name="connsiteY1" fmla="*/ 44025 h 815917"/>
              <a:gd name="connsiteX2" fmla="*/ 1297496 w 1299725"/>
              <a:gd name="connsiteY2" fmla="*/ 464910 h 815917"/>
              <a:gd name="connsiteX3" fmla="*/ 1299725 w 1299725"/>
              <a:gd name="connsiteY3" fmla="*/ 500249 h 815917"/>
              <a:gd name="connsiteX4" fmla="*/ 754256 w 1299725"/>
              <a:gd name="connsiteY4" fmla="*/ 815917 h 815917"/>
              <a:gd name="connsiteX5" fmla="*/ 665444 w 1299725"/>
              <a:gd name="connsiteY5" fmla="*/ 676559 h 815917"/>
              <a:gd name="connsiteX6" fmla="*/ 28355 w 1299725"/>
              <a:gd name="connsiteY6" fmla="*/ 361975 h 815917"/>
              <a:gd name="connsiteX7" fmla="*/ 0 w 1299725"/>
              <a:gd name="connsiteY7" fmla="*/ 363407 h 815917"/>
              <a:gd name="connsiteX8" fmla="*/ 3967 w 1299725"/>
              <a:gd name="connsiteY8" fmla="*/ 348719 h 815917"/>
              <a:gd name="connsiteX9" fmla="*/ 193972 w 1299725"/>
              <a:gd name="connsiteY9" fmla="*/ 184966 h 815917"/>
              <a:gd name="connsiteX10" fmla="*/ 324529 w 1299725"/>
              <a:gd name="connsiteY10" fmla="*/ 174328 h 815917"/>
              <a:gd name="connsiteX11" fmla="*/ 901150 w 1299725"/>
              <a:gd name="connsiteY11" fmla="*/ 26814 h 815917"/>
              <a:gd name="connsiteX12" fmla="*/ 956812 w 1299725"/>
              <a:gd name="connsiteY12" fmla="*/ 0 h 815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99725" h="815917">
                <a:moveTo>
                  <a:pt x="956812" y="0"/>
                </a:moveTo>
                <a:lnTo>
                  <a:pt x="1037922" y="44025"/>
                </a:lnTo>
                <a:cubicBezTo>
                  <a:pt x="1177498" y="138320"/>
                  <a:pt x="1275241" y="289834"/>
                  <a:pt x="1297496" y="464910"/>
                </a:cubicBezTo>
                <a:lnTo>
                  <a:pt x="1299725" y="500249"/>
                </a:lnTo>
                <a:lnTo>
                  <a:pt x="754256" y="815917"/>
                </a:lnTo>
                <a:lnTo>
                  <a:pt x="665444" y="676559"/>
                </a:lnTo>
                <a:cubicBezTo>
                  <a:pt x="518806" y="485297"/>
                  <a:pt x="287982" y="361975"/>
                  <a:pt x="28355" y="361975"/>
                </a:cubicBezTo>
                <a:lnTo>
                  <a:pt x="0" y="363407"/>
                </a:lnTo>
                <a:lnTo>
                  <a:pt x="3967" y="348719"/>
                </a:lnTo>
                <a:cubicBezTo>
                  <a:pt x="34296" y="265886"/>
                  <a:pt x="105957" y="202977"/>
                  <a:pt x="193972" y="184966"/>
                </a:cubicBezTo>
                <a:lnTo>
                  <a:pt x="324529" y="174328"/>
                </a:lnTo>
                <a:cubicBezTo>
                  <a:pt x="527151" y="153751"/>
                  <a:pt x="720873" y="103064"/>
                  <a:pt x="901150" y="26814"/>
                </a:cubicBezTo>
                <a:lnTo>
                  <a:pt x="956812" y="0"/>
                </a:lnTo>
                <a:close/>
              </a:path>
            </a:pathLst>
          </a:custGeom>
          <a:solidFill>
            <a:srgbClr val="FFD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51" name="フリーフォーム: 図形 150">
            <a:extLst>
              <a:ext uri="{FF2B5EF4-FFF2-40B4-BE49-F238E27FC236}">
                <a16:creationId xmlns:a16="http://schemas.microsoft.com/office/drawing/2014/main" id="{B3F7A5B2-6AEE-4BEA-9A4A-97695A6EC768}"/>
              </a:ext>
            </a:extLst>
          </p:cNvPr>
          <p:cNvSpPr/>
          <p:nvPr/>
        </p:nvSpPr>
        <p:spPr>
          <a:xfrm>
            <a:off x="27528068" y="15623023"/>
            <a:ext cx="2788161" cy="2563550"/>
          </a:xfrm>
          <a:custGeom>
            <a:avLst/>
            <a:gdLst>
              <a:gd name="connsiteX0" fmla="*/ 2019534 w 4039066"/>
              <a:gd name="connsiteY0" fmla="*/ 0 h 3713684"/>
              <a:gd name="connsiteX1" fmla="*/ 4039066 w 4039066"/>
              <a:gd name="connsiteY1" fmla="*/ 2019534 h 3713684"/>
              <a:gd name="connsiteX2" fmla="*/ 4030054 w 4039066"/>
              <a:gd name="connsiteY2" fmla="*/ 2198042 h 3713684"/>
              <a:gd name="connsiteX3" fmla="*/ 922524 w 4039066"/>
              <a:gd name="connsiteY3" fmla="*/ 3713684 h 3713684"/>
              <a:gd name="connsiteX4" fmla="*/ 890394 w 4039066"/>
              <a:gd name="connsiteY4" fmla="*/ 3694164 h 3713684"/>
              <a:gd name="connsiteX5" fmla="*/ 0 w 4039066"/>
              <a:gd name="connsiteY5" fmla="*/ 2019534 h 3713684"/>
              <a:gd name="connsiteX6" fmla="*/ 2019534 w 4039066"/>
              <a:gd name="connsiteY6" fmla="*/ 0 h 3713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39066" h="3713684">
                <a:moveTo>
                  <a:pt x="2019534" y="0"/>
                </a:moveTo>
                <a:cubicBezTo>
                  <a:pt x="3134890" y="0"/>
                  <a:pt x="4039066" y="904176"/>
                  <a:pt x="4039066" y="2019534"/>
                </a:cubicBezTo>
                <a:lnTo>
                  <a:pt x="4030054" y="2198042"/>
                </a:lnTo>
                <a:lnTo>
                  <a:pt x="922524" y="3713684"/>
                </a:lnTo>
                <a:lnTo>
                  <a:pt x="890394" y="3694164"/>
                </a:lnTo>
                <a:cubicBezTo>
                  <a:pt x="353194" y="3331238"/>
                  <a:pt x="0" y="2716632"/>
                  <a:pt x="0" y="2019534"/>
                </a:cubicBezTo>
                <a:cubicBezTo>
                  <a:pt x="0" y="904176"/>
                  <a:pt x="904176" y="0"/>
                  <a:pt x="2019534" y="0"/>
                </a:cubicBezTo>
                <a:close/>
              </a:path>
            </a:pathLst>
          </a:custGeom>
          <a:solidFill>
            <a:srgbClr val="282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E6A50A9B-C089-4F34-B967-00A338E6ACEE}"/>
              </a:ext>
            </a:extLst>
          </p:cNvPr>
          <p:cNvSpPr/>
          <p:nvPr/>
        </p:nvSpPr>
        <p:spPr>
          <a:xfrm>
            <a:off x="27528068" y="15623023"/>
            <a:ext cx="1808929" cy="1527067"/>
          </a:xfrm>
          <a:custGeom>
            <a:avLst/>
            <a:gdLst>
              <a:gd name="connsiteX0" fmla="*/ 2019534 w 2620502"/>
              <a:gd name="connsiteY0" fmla="*/ 0 h 2212184"/>
              <a:gd name="connsiteX1" fmla="*/ 2620082 w 2620502"/>
              <a:gd name="connsiteY1" fmla="*/ 90794 h 2212184"/>
              <a:gd name="connsiteX2" fmla="*/ 2620502 w 2620502"/>
              <a:gd name="connsiteY2" fmla="*/ 90948 h 2212184"/>
              <a:gd name="connsiteX3" fmla="*/ 2612206 w 2620502"/>
              <a:gd name="connsiteY3" fmla="*/ 91288 h 2212184"/>
              <a:gd name="connsiteX4" fmla="*/ 1193774 w 2620502"/>
              <a:gd name="connsiteY4" fmla="*/ 1228970 h 2212184"/>
              <a:gd name="connsiteX5" fmla="*/ 1151044 w 2620502"/>
              <a:gd name="connsiteY5" fmla="*/ 1361800 h 2212184"/>
              <a:gd name="connsiteX6" fmla="*/ 95186 w 2620502"/>
              <a:gd name="connsiteY6" fmla="*/ 2208676 h 2212184"/>
              <a:gd name="connsiteX7" fmla="*/ 9728 w 2620502"/>
              <a:gd name="connsiteY7" fmla="*/ 2212184 h 2212184"/>
              <a:gd name="connsiteX8" fmla="*/ 0 w 2620502"/>
              <a:gd name="connsiteY8" fmla="*/ 2019534 h 2212184"/>
              <a:gd name="connsiteX9" fmla="*/ 2019534 w 2620502"/>
              <a:gd name="connsiteY9" fmla="*/ 0 h 2212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20502" h="2212184">
                <a:moveTo>
                  <a:pt x="2019534" y="0"/>
                </a:moveTo>
                <a:cubicBezTo>
                  <a:pt x="2228662" y="0"/>
                  <a:pt x="2430370" y="31788"/>
                  <a:pt x="2620082" y="90794"/>
                </a:cubicBezTo>
                <a:lnTo>
                  <a:pt x="2620502" y="90948"/>
                </a:lnTo>
                <a:lnTo>
                  <a:pt x="2612206" y="91288"/>
                </a:lnTo>
                <a:cubicBezTo>
                  <a:pt x="1941972" y="146548"/>
                  <a:pt x="1386908" y="608028"/>
                  <a:pt x="1193774" y="1228970"/>
                </a:cubicBezTo>
                <a:lnTo>
                  <a:pt x="1151044" y="1361800"/>
                </a:lnTo>
                <a:cubicBezTo>
                  <a:pt x="1007278" y="1824022"/>
                  <a:pt x="594096" y="2167540"/>
                  <a:pt x="95186" y="2208676"/>
                </a:cubicBezTo>
                <a:lnTo>
                  <a:pt x="9728" y="2212184"/>
                </a:lnTo>
                <a:lnTo>
                  <a:pt x="0" y="2019534"/>
                </a:lnTo>
                <a:cubicBezTo>
                  <a:pt x="0" y="904176"/>
                  <a:pt x="904176" y="0"/>
                  <a:pt x="2019534" y="0"/>
                </a:cubicBezTo>
                <a:close/>
              </a:path>
            </a:pathLst>
          </a:custGeom>
          <a:solidFill>
            <a:srgbClr val="0248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4658C38C-338C-499B-9415-D0D043CD38F8}"/>
              </a:ext>
            </a:extLst>
          </p:cNvPr>
          <p:cNvSpPr/>
          <p:nvPr/>
        </p:nvSpPr>
        <p:spPr>
          <a:xfrm>
            <a:off x="27944391" y="16855453"/>
            <a:ext cx="2371838" cy="1331120"/>
          </a:xfrm>
          <a:custGeom>
            <a:avLst/>
            <a:gdLst>
              <a:gd name="connsiteX0" fmla="*/ 3421308 w 3435960"/>
              <a:gd name="connsiteY0" fmla="*/ 0 h 1928326"/>
              <a:gd name="connsiteX1" fmla="*/ 3425532 w 3435960"/>
              <a:gd name="connsiteY1" fmla="*/ 27690 h 1928326"/>
              <a:gd name="connsiteX2" fmla="*/ 3435960 w 3435960"/>
              <a:gd name="connsiteY2" fmla="*/ 234176 h 1928326"/>
              <a:gd name="connsiteX3" fmla="*/ 3426948 w 3435960"/>
              <a:gd name="connsiteY3" fmla="*/ 412684 h 1928326"/>
              <a:gd name="connsiteX4" fmla="*/ 319418 w 3435960"/>
              <a:gd name="connsiteY4" fmla="*/ 1928326 h 1928326"/>
              <a:gd name="connsiteX5" fmla="*/ 287288 w 3435960"/>
              <a:gd name="connsiteY5" fmla="*/ 1908806 h 1928326"/>
              <a:gd name="connsiteX6" fmla="*/ 94794 w 3435960"/>
              <a:gd name="connsiteY6" fmla="*/ 1761242 h 1928326"/>
              <a:gd name="connsiteX7" fmla="*/ 0 w 3435960"/>
              <a:gd name="connsiteY7" fmla="*/ 1668684 h 1928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5960" h="1928326">
                <a:moveTo>
                  <a:pt x="3421308" y="0"/>
                </a:moveTo>
                <a:lnTo>
                  <a:pt x="3425532" y="27690"/>
                </a:lnTo>
                <a:cubicBezTo>
                  <a:pt x="3432428" y="95582"/>
                  <a:pt x="3435960" y="164466"/>
                  <a:pt x="3435960" y="234176"/>
                </a:cubicBezTo>
                <a:lnTo>
                  <a:pt x="3426948" y="412684"/>
                </a:lnTo>
                <a:lnTo>
                  <a:pt x="319418" y="1928326"/>
                </a:lnTo>
                <a:lnTo>
                  <a:pt x="287288" y="1908806"/>
                </a:lnTo>
                <a:cubicBezTo>
                  <a:pt x="220138" y="1863440"/>
                  <a:pt x="155864" y="1814142"/>
                  <a:pt x="94794" y="1761242"/>
                </a:cubicBezTo>
                <a:lnTo>
                  <a:pt x="0" y="1668684"/>
                </a:lnTo>
                <a:close/>
              </a:path>
            </a:pathLst>
          </a:custGeom>
          <a:solidFill>
            <a:srgbClr val="D3CC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54" name="四角形: 上の 2 つの角を丸める 153">
            <a:extLst>
              <a:ext uri="{FF2B5EF4-FFF2-40B4-BE49-F238E27FC236}">
                <a16:creationId xmlns:a16="http://schemas.microsoft.com/office/drawing/2014/main" id="{2B5E2495-B1C7-417C-AB56-AED800F57E31}"/>
              </a:ext>
            </a:extLst>
          </p:cNvPr>
          <p:cNvSpPr/>
          <p:nvPr/>
        </p:nvSpPr>
        <p:spPr>
          <a:xfrm rot="9503637">
            <a:off x="22267131" y="9481611"/>
            <a:ext cx="1221157" cy="632433"/>
          </a:xfrm>
          <a:prstGeom prst="round2SameRect">
            <a:avLst>
              <a:gd name="adj1" fmla="val 13394"/>
              <a:gd name="adj2" fmla="val 0"/>
            </a:avLst>
          </a:prstGeom>
          <a:solidFill>
            <a:srgbClr val="577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5" name="四角形: 上の 2 つの角を丸める 154">
            <a:extLst>
              <a:ext uri="{FF2B5EF4-FFF2-40B4-BE49-F238E27FC236}">
                <a16:creationId xmlns:a16="http://schemas.microsoft.com/office/drawing/2014/main" id="{B67991DD-B424-4CA6-BFB8-E93E2B831061}"/>
              </a:ext>
            </a:extLst>
          </p:cNvPr>
          <p:cNvSpPr/>
          <p:nvPr/>
        </p:nvSpPr>
        <p:spPr>
          <a:xfrm rot="2504234">
            <a:off x="25371291" y="5927417"/>
            <a:ext cx="1116308" cy="599438"/>
          </a:xfrm>
          <a:prstGeom prst="round2SameRect">
            <a:avLst>
              <a:gd name="adj1" fmla="val 14661"/>
              <a:gd name="adj2" fmla="val 0"/>
            </a:avLst>
          </a:prstGeom>
          <a:solidFill>
            <a:schemeClr val="accent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楕円 155">
            <a:extLst>
              <a:ext uri="{FF2B5EF4-FFF2-40B4-BE49-F238E27FC236}">
                <a16:creationId xmlns:a16="http://schemas.microsoft.com/office/drawing/2014/main" id="{7431F675-04B7-45B8-A6A2-C79021E16226}"/>
              </a:ext>
            </a:extLst>
          </p:cNvPr>
          <p:cNvSpPr/>
          <p:nvPr/>
        </p:nvSpPr>
        <p:spPr>
          <a:xfrm>
            <a:off x="24126315" y="6064794"/>
            <a:ext cx="2051429" cy="2051429"/>
          </a:xfrm>
          <a:prstGeom prst="ellipse">
            <a:avLst/>
          </a:prstGeom>
          <a:solidFill>
            <a:srgbClr val="0248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: 図形 156">
            <a:extLst>
              <a:ext uri="{FF2B5EF4-FFF2-40B4-BE49-F238E27FC236}">
                <a16:creationId xmlns:a16="http://schemas.microsoft.com/office/drawing/2014/main" id="{BE4EF602-5ECE-41A2-9F92-E5F1256E16F9}"/>
              </a:ext>
            </a:extLst>
          </p:cNvPr>
          <p:cNvSpPr/>
          <p:nvPr/>
        </p:nvSpPr>
        <p:spPr>
          <a:xfrm>
            <a:off x="24412030" y="6293123"/>
            <a:ext cx="844685" cy="1009367"/>
          </a:xfrm>
          <a:custGeom>
            <a:avLst/>
            <a:gdLst>
              <a:gd name="connsiteX0" fmla="*/ 1223652 w 1223652"/>
              <a:gd name="connsiteY0" fmla="*/ 0 h 1462218"/>
              <a:gd name="connsiteX1" fmla="*/ 21436 w 1223652"/>
              <a:gd name="connsiteY1" fmla="*/ 1462218 h 1462218"/>
              <a:gd name="connsiteX2" fmla="*/ 6390 w 1223652"/>
              <a:gd name="connsiteY2" fmla="*/ 1363631 h 1462218"/>
              <a:gd name="connsiteX3" fmla="*/ 0 w 1223652"/>
              <a:gd name="connsiteY3" fmla="*/ 1237074 h 1462218"/>
              <a:gd name="connsiteX4" fmla="*/ 1111232 w 1223652"/>
              <a:gd name="connsiteY4" fmla="*/ 5677 h 146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3652" h="1462218">
                <a:moveTo>
                  <a:pt x="1223652" y="0"/>
                </a:moveTo>
                <a:lnTo>
                  <a:pt x="21436" y="1462218"/>
                </a:lnTo>
                <a:lnTo>
                  <a:pt x="6390" y="1363631"/>
                </a:lnTo>
                <a:cubicBezTo>
                  <a:pt x="2164" y="1322020"/>
                  <a:pt x="0" y="1279800"/>
                  <a:pt x="0" y="1237074"/>
                </a:cubicBezTo>
                <a:cubicBezTo>
                  <a:pt x="0" y="596189"/>
                  <a:pt x="487070" y="69064"/>
                  <a:pt x="1111232" y="5677"/>
                </a:cubicBezTo>
                <a:close/>
              </a:path>
            </a:pathLst>
          </a:custGeom>
          <a:solidFill>
            <a:srgbClr val="577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: 図形 157">
            <a:extLst>
              <a:ext uri="{FF2B5EF4-FFF2-40B4-BE49-F238E27FC236}">
                <a16:creationId xmlns:a16="http://schemas.microsoft.com/office/drawing/2014/main" id="{104129B8-C4A8-4727-A4A9-2AE8A941D0C3}"/>
              </a:ext>
            </a:extLst>
          </p:cNvPr>
          <p:cNvSpPr/>
          <p:nvPr/>
        </p:nvSpPr>
        <p:spPr>
          <a:xfrm rot="2365594">
            <a:off x="25371964" y="6727385"/>
            <a:ext cx="405451" cy="1452224"/>
          </a:xfrm>
          <a:custGeom>
            <a:avLst/>
            <a:gdLst>
              <a:gd name="connsiteX0" fmla="*/ 1 w 587356"/>
              <a:gd name="connsiteY0" fmla="*/ 0 h 2103762"/>
              <a:gd name="connsiteX1" fmla="*/ 28901 w 587356"/>
              <a:gd name="connsiteY1" fmla="*/ 17003 h 2103762"/>
              <a:gd name="connsiteX2" fmla="*/ 305649 w 587356"/>
              <a:gd name="connsiteY2" fmla="*/ 265981 h 2103762"/>
              <a:gd name="connsiteX3" fmla="*/ 135639 w 587356"/>
              <a:gd name="connsiteY3" fmla="*/ 2008202 h 2103762"/>
              <a:gd name="connsiteX4" fmla="*/ 33824 w 587356"/>
              <a:gd name="connsiteY4" fmla="*/ 2083640 h 2103762"/>
              <a:gd name="connsiteX5" fmla="*/ 0 w 587356"/>
              <a:gd name="connsiteY5" fmla="*/ 2103762 h 2103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7356" h="2103762">
                <a:moveTo>
                  <a:pt x="1" y="0"/>
                </a:moveTo>
                <a:lnTo>
                  <a:pt x="28901" y="17003"/>
                </a:lnTo>
                <a:cubicBezTo>
                  <a:pt x="130683" y="83850"/>
                  <a:pt x="224246" y="166972"/>
                  <a:pt x="305649" y="265981"/>
                </a:cubicBezTo>
                <a:cubicBezTo>
                  <a:pt x="739803" y="794029"/>
                  <a:pt x="663686" y="1574049"/>
                  <a:pt x="135639" y="2008202"/>
                </a:cubicBezTo>
                <a:cubicBezTo>
                  <a:pt x="102636" y="2035337"/>
                  <a:pt x="68648" y="2060478"/>
                  <a:pt x="33824" y="2083640"/>
                </a:cubicBezTo>
                <a:lnTo>
                  <a:pt x="0" y="2103762"/>
                </a:lnTo>
                <a:close/>
              </a:path>
            </a:pathLst>
          </a:custGeom>
          <a:solidFill>
            <a:srgbClr val="577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59" name="四角形: 上の 2 つの角を丸める 158">
            <a:extLst>
              <a:ext uri="{FF2B5EF4-FFF2-40B4-BE49-F238E27FC236}">
                <a16:creationId xmlns:a16="http://schemas.microsoft.com/office/drawing/2014/main" id="{EA36213D-59C0-48AC-ABDA-467A79136F2A}"/>
              </a:ext>
            </a:extLst>
          </p:cNvPr>
          <p:cNvSpPr/>
          <p:nvPr/>
        </p:nvSpPr>
        <p:spPr>
          <a:xfrm rot="2504234">
            <a:off x="25371291" y="5927417"/>
            <a:ext cx="1116308" cy="599438"/>
          </a:xfrm>
          <a:prstGeom prst="round2SameRect">
            <a:avLst>
              <a:gd name="adj1" fmla="val 14661"/>
              <a:gd name="adj2" fmla="val 0"/>
            </a:avLst>
          </a:prstGeom>
          <a:solidFill>
            <a:srgbClr val="577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60" name="グループ化 159">
            <a:extLst>
              <a:ext uri="{FF2B5EF4-FFF2-40B4-BE49-F238E27FC236}">
                <a16:creationId xmlns:a16="http://schemas.microsoft.com/office/drawing/2014/main" id="{3DD4CEB0-4279-4BD6-8A62-5ED087AF10D3}"/>
              </a:ext>
            </a:extLst>
          </p:cNvPr>
          <p:cNvGrpSpPr/>
          <p:nvPr/>
        </p:nvGrpSpPr>
        <p:grpSpPr>
          <a:xfrm>
            <a:off x="25561412" y="5802547"/>
            <a:ext cx="764506" cy="798244"/>
            <a:chOff x="28551187" y="12052295"/>
            <a:chExt cx="1107501" cy="1156375"/>
          </a:xfrm>
        </p:grpSpPr>
        <p:cxnSp>
          <p:nvCxnSpPr>
            <p:cNvPr id="161" name="直線コネクタ 160">
              <a:extLst>
                <a:ext uri="{FF2B5EF4-FFF2-40B4-BE49-F238E27FC236}">
                  <a16:creationId xmlns:a16="http://schemas.microsoft.com/office/drawing/2014/main" id="{15FC53F2-1E13-4E22-B614-B74208D98702}"/>
                </a:ext>
              </a:extLst>
            </p:cNvPr>
            <p:cNvCxnSpPr/>
            <p:nvPr/>
          </p:nvCxnSpPr>
          <p:spPr>
            <a:xfrm flipV="1">
              <a:off x="28551187" y="12052295"/>
              <a:ext cx="326232" cy="372637"/>
            </a:xfrm>
            <a:prstGeom prst="line">
              <a:avLst/>
            </a:prstGeom>
            <a:ln w="101600" cap="rnd">
              <a:solidFill>
                <a:srgbClr val="02489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コネクタ 161">
              <a:extLst>
                <a:ext uri="{FF2B5EF4-FFF2-40B4-BE49-F238E27FC236}">
                  <a16:creationId xmlns:a16="http://schemas.microsoft.com/office/drawing/2014/main" id="{D42E5A05-1351-4BC1-8E25-FAC8890565A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903910" y="12294591"/>
              <a:ext cx="244971" cy="279817"/>
            </a:xfrm>
            <a:prstGeom prst="line">
              <a:avLst/>
            </a:prstGeom>
            <a:ln w="101600" cap="rnd">
              <a:solidFill>
                <a:srgbClr val="02489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線コネクタ 162">
              <a:extLst>
                <a:ext uri="{FF2B5EF4-FFF2-40B4-BE49-F238E27FC236}">
                  <a16:creationId xmlns:a16="http://schemas.microsoft.com/office/drawing/2014/main" id="{A5C0053D-DD96-4F73-A270-123066F0B2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250366" y="12742266"/>
              <a:ext cx="408322" cy="466404"/>
            </a:xfrm>
            <a:prstGeom prst="line">
              <a:avLst/>
            </a:prstGeom>
            <a:ln w="101600" cap="rnd">
              <a:solidFill>
                <a:srgbClr val="02489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" name="楕円 164">
            <a:extLst>
              <a:ext uri="{FF2B5EF4-FFF2-40B4-BE49-F238E27FC236}">
                <a16:creationId xmlns:a16="http://schemas.microsoft.com/office/drawing/2014/main" id="{02B5B836-8F6C-40F4-8DA9-AA908D02D461}"/>
              </a:ext>
            </a:extLst>
          </p:cNvPr>
          <p:cNvSpPr/>
          <p:nvPr/>
        </p:nvSpPr>
        <p:spPr>
          <a:xfrm>
            <a:off x="24248032" y="9344180"/>
            <a:ext cx="268405" cy="268405"/>
          </a:xfrm>
          <a:prstGeom prst="ellipse">
            <a:avLst/>
          </a:prstGeom>
          <a:solidFill>
            <a:srgbClr val="C0B2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台形 165">
            <a:extLst>
              <a:ext uri="{FF2B5EF4-FFF2-40B4-BE49-F238E27FC236}">
                <a16:creationId xmlns:a16="http://schemas.microsoft.com/office/drawing/2014/main" id="{DA9C54B8-20EA-4A01-913C-D908CC0FBF02}"/>
              </a:ext>
            </a:extLst>
          </p:cNvPr>
          <p:cNvSpPr/>
          <p:nvPr/>
        </p:nvSpPr>
        <p:spPr>
          <a:xfrm rot="9485952">
            <a:off x="23474860" y="7733974"/>
            <a:ext cx="1137623" cy="1806346"/>
          </a:xfrm>
          <a:prstGeom prst="trapezoid">
            <a:avLst>
              <a:gd name="adj" fmla="val 38330"/>
            </a:avLst>
          </a:prstGeom>
          <a:solidFill>
            <a:srgbClr val="C0B2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楕円 166">
            <a:extLst>
              <a:ext uri="{FF2B5EF4-FFF2-40B4-BE49-F238E27FC236}">
                <a16:creationId xmlns:a16="http://schemas.microsoft.com/office/drawing/2014/main" id="{B2B88D32-3864-4AC2-96A7-3A868C88887C}"/>
              </a:ext>
            </a:extLst>
          </p:cNvPr>
          <p:cNvSpPr/>
          <p:nvPr/>
        </p:nvSpPr>
        <p:spPr>
          <a:xfrm>
            <a:off x="22882714" y="6899670"/>
            <a:ext cx="1473712" cy="1473712"/>
          </a:xfrm>
          <a:prstGeom prst="ellipse">
            <a:avLst/>
          </a:prstGeom>
          <a:solidFill>
            <a:srgbClr val="577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87" name="グループ化 186">
            <a:extLst>
              <a:ext uri="{FF2B5EF4-FFF2-40B4-BE49-F238E27FC236}">
                <a16:creationId xmlns:a16="http://schemas.microsoft.com/office/drawing/2014/main" id="{39AD7183-6EAC-4C02-8C8B-664DDAE57D57}"/>
              </a:ext>
            </a:extLst>
          </p:cNvPr>
          <p:cNvGrpSpPr/>
          <p:nvPr/>
        </p:nvGrpSpPr>
        <p:grpSpPr>
          <a:xfrm>
            <a:off x="23076730" y="7230011"/>
            <a:ext cx="463178" cy="503875"/>
            <a:chOff x="23343430" y="7230011"/>
            <a:chExt cx="463178" cy="503875"/>
          </a:xfrm>
        </p:grpSpPr>
        <p:sp>
          <p:nvSpPr>
            <p:cNvPr id="168" name="フリーフォーム: 図形 167">
              <a:extLst>
                <a:ext uri="{FF2B5EF4-FFF2-40B4-BE49-F238E27FC236}">
                  <a16:creationId xmlns:a16="http://schemas.microsoft.com/office/drawing/2014/main" id="{C3FE40F0-82CE-4E81-A32C-8B3F981A5677}"/>
                </a:ext>
              </a:extLst>
            </p:cNvPr>
            <p:cNvSpPr/>
            <p:nvPr/>
          </p:nvSpPr>
          <p:spPr>
            <a:xfrm>
              <a:off x="23470963" y="7262159"/>
              <a:ext cx="314330" cy="438262"/>
            </a:xfrm>
            <a:custGeom>
              <a:avLst/>
              <a:gdLst>
                <a:gd name="connsiteX0" fmla="*/ 115244 w 570598"/>
                <a:gd name="connsiteY0" fmla="*/ 0 h 676446"/>
                <a:gd name="connsiteX1" fmla="*/ 133840 w 570598"/>
                <a:gd name="connsiteY1" fmla="*/ 13906 h 676446"/>
                <a:gd name="connsiteX2" fmla="*/ 545012 w 570598"/>
                <a:gd name="connsiteY2" fmla="*/ 564979 h 676446"/>
                <a:gd name="connsiteX3" fmla="*/ 570598 w 570598"/>
                <a:gd name="connsiteY3" fmla="*/ 634888 h 676446"/>
                <a:gd name="connsiteX4" fmla="*/ 551508 w 570598"/>
                <a:gd name="connsiteY4" fmla="*/ 645249 h 676446"/>
                <a:gd name="connsiteX5" fmla="*/ 396984 w 570598"/>
                <a:gd name="connsiteY5" fmla="*/ 676446 h 676446"/>
                <a:gd name="connsiteX6" fmla="*/ 0 w 570598"/>
                <a:gd name="connsiteY6" fmla="*/ 279462 h 676446"/>
                <a:gd name="connsiteX7" fmla="*/ 67798 w 570598"/>
                <a:gd name="connsiteY7" fmla="*/ 57505 h 676446"/>
                <a:gd name="connsiteX0" fmla="*/ 0 w 570598"/>
                <a:gd name="connsiteY0" fmla="*/ 279462 h 767886"/>
                <a:gd name="connsiteX1" fmla="*/ 67798 w 570598"/>
                <a:gd name="connsiteY1" fmla="*/ 57505 h 767886"/>
                <a:gd name="connsiteX2" fmla="*/ 115244 w 570598"/>
                <a:gd name="connsiteY2" fmla="*/ 0 h 767886"/>
                <a:gd name="connsiteX3" fmla="*/ 133840 w 570598"/>
                <a:gd name="connsiteY3" fmla="*/ 13906 h 767886"/>
                <a:gd name="connsiteX4" fmla="*/ 545012 w 570598"/>
                <a:gd name="connsiteY4" fmla="*/ 564979 h 767886"/>
                <a:gd name="connsiteX5" fmla="*/ 570598 w 570598"/>
                <a:gd name="connsiteY5" fmla="*/ 634888 h 767886"/>
                <a:gd name="connsiteX6" fmla="*/ 551508 w 570598"/>
                <a:gd name="connsiteY6" fmla="*/ 645249 h 767886"/>
                <a:gd name="connsiteX7" fmla="*/ 488424 w 570598"/>
                <a:gd name="connsiteY7" fmla="*/ 767886 h 767886"/>
                <a:gd name="connsiteX0" fmla="*/ 0 w 502800"/>
                <a:gd name="connsiteY0" fmla="*/ 57505 h 767886"/>
                <a:gd name="connsiteX1" fmla="*/ 47446 w 502800"/>
                <a:gd name="connsiteY1" fmla="*/ 0 h 767886"/>
                <a:gd name="connsiteX2" fmla="*/ 66042 w 502800"/>
                <a:gd name="connsiteY2" fmla="*/ 13906 h 767886"/>
                <a:gd name="connsiteX3" fmla="*/ 477214 w 502800"/>
                <a:gd name="connsiteY3" fmla="*/ 564979 h 767886"/>
                <a:gd name="connsiteX4" fmla="*/ 502800 w 502800"/>
                <a:gd name="connsiteY4" fmla="*/ 634888 h 767886"/>
                <a:gd name="connsiteX5" fmla="*/ 483710 w 502800"/>
                <a:gd name="connsiteY5" fmla="*/ 645249 h 767886"/>
                <a:gd name="connsiteX6" fmla="*/ 420626 w 502800"/>
                <a:gd name="connsiteY6" fmla="*/ 767886 h 767886"/>
                <a:gd name="connsiteX0" fmla="*/ 0 w 455354"/>
                <a:gd name="connsiteY0" fmla="*/ 0 h 767886"/>
                <a:gd name="connsiteX1" fmla="*/ 18596 w 455354"/>
                <a:gd name="connsiteY1" fmla="*/ 13906 h 767886"/>
                <a:gd name="connsiteX2" fmla="*/ 429768 w 455354"/>
                <a:gd name="connsiteY2" fmla="*/ 564979 h 767886"/>
                <a:gd name="connsiteX3" fmla="*/ 455354 w 455354"/>
                <a:gd name="connsiteY3" fmla="*/ 634888 h 767886"/>
                <a:gd name="connsiteX4" fmla="*/ 436264 w 455354"/>
                <a:gd name="connsiteY4" fmla="*/ 645249 h 767886"/>
                <a:gd name="connsiteX5" fmla="*/ 373180 w 455354"/>
                <a:gd name="connsiteY5" fmla="*/ 767886 h 767886"/>
                <a:gd name="connsiteX0" fmla="*/ 0 w 455354"/>
                <a:gd name="connsiteY0" fmla="*/ 0 h 645249"/>
                <a:gd name="connsiteX1" fmla="*/ 18596 w 455354"/>
                <a:gd name="connsiteY1" fmla="*/ 13906 h 645249"/>
                <a:gd name="connsiteX2" fmla="*/ 429768 w 455354"/>
                <a:gd name="connsiteY2" fmla="*/ 564979 h 645249"/>
                <a:gd name="connsiteX3" fmla="*/ 455354 w 455354"/>
                <a:gd name="connsiteY3" fmla="*/ 634888 h 645249"/>
                <a:gd name="connsiteX4" fmla="*/ 436264 w 455354"/>
                <a:gd name="connsiteY4" fmla="*/ 645249 h 645249"/>
                <a:gd name="connsiteX0" fmla="*/ 0 w 455354"/>
                <a:gd name="connsiteY0" fmla="*/ 0 h 634888"/>
                <a:gd name="connsiteX1" fmla="*/ 18596 w 455354"/>
                <a:gd name="connsiteY1" fmla="*/ 13906 h 634888"/>
                <a:gd name="connsiteX2" fmla="*/ 429768 w 455354"/>
                <a:gd name="connsiteY2" fmla="*/ 564979 h 634888"/>
                <a:gd name="connsiteX3" fmla="*/ 455354 w 455354"/>
                <a:gd name="connsiteY3" fmla="*/ 634888 h 634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5354" h="634888">
                  <a:moveTo>
                    <a:pt x="0" y="0"/>
                  </a:moveTo>
                  <a:lnTo>
                    <a:pt x="18596" y="13906"/>
                  </a:lnTo>
                  <a:cubicBezTo>
                    <a:pt x="196526" y="160747"/>
                    <a:pt x="338614" y="349469"/>
                    <a:pt x="429768" y="564979"/>
                  </a:cubicBezTo>
                  <a:lnTo>
                    <a:pt x="455354" y="634888"/>
                  </a:lnTo>
                </a:path>
              </a:pathLst>
            </a:custGeom>
            <a:noFill/>
            <a:ln w="101600" cap="rnd">
              <a:solidFill>
                <a:srgbClr val="02489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9" name="フリーフォーム: 図形 168">
              <a:extLst>
                <a:ext uri="{FF2B5EF4-FFF2-40B4-BE49-F238E27FC236}">
                  <a16:creationId xmlns:a16="http://schemas.microsoft.com/office/drawing/2014/main" id="{37570BBB-6BCE-47DB-A021-17EC4272D685}"/>
                </a:ext>
              </a:extLst>
            </p:cNvPr>
            <p:cNvSpPr/>
            <p:nvPr/>
          </p:nvSpPr>
          <p:spPr>
            <a:xfrm>
              <a:off x="23367147" y="7426651"/>
              <a:ext cx="222855" cy="271461"/>
            </a:xfrm>
            <a:custGeom>
              <a:avLst/>
              <a:gdLst>
                <a:gd name="connsiteX0" fmla="*/ 19582 w 345354"/>
                <a:gd name="connsiteY0" fmla="*/ 0 h 403914"/>
                <a:gd name="connsiteX1" fmla="*/ 109918 w 345354"/>
                <a:gd name="connsiteY1" fmla="*/ 82103 h 403914"/>
                <a:gd name="connsiteX2" fmla="*/ 342420 w 345354"/>
                <a:gd name="connsiteY2" fmla="*/ 393251 h 403914"/>
                <a:gd name="connsiteX3" fmla="*/ 345354 w 345354"/>
                <a:gd name="connsiteY3" fmla="*/ 399343 h 403914"/>
                <a:gd name="connsiteX4" fmla="*/ 300006 w 345354"/>
                <a:gd name="connsiteY4" fmla="*/ 403914 h 403914"/>
                <a:gd name="connsiteX5" fmla="*/ 0 w 345354"/>
                <a:gd name="connsiteY5" fmla="*/ 103909 h 403914"/>
                <a:gd name="connsiteX6" fmla="*/ 6096 w 345354"/>
                <a:gd name="connsiteY6" fmla="*/ 43448 h 403914"/>
                <a:gd name="connsiteX0" fmla="*/ 0 w 391446"/>
                <a:gd name="connsiteY0" fmla="*/ 103909 h 495354"/>
                <a:gd name="connsiteX1" fmla="*/ 6096 w 391446"/>
                <a:gd name="connsiteY1" fmla="*/ 43448 h 495354"/>
                <a:gd name="connsiteX2" fmla="*/ 19582 w 391446"/>
                <a:gd name="connsiteY2" fmla="*/ 0 h 495354"/>
                <a:gd name="connsiteX3" fmla="*/ 109918 w 391446"/>
                <a:gd name="connsiteY3" fmla="*/ 82103 h 495354"/>
                <a:gd name="connsiteX4" fmla="*/ 342420 w 391446"/>
                <a:gd name="connsiteY4" fmla="*/ 393251 h 495354"/>
                <a:gd name="connsiteX5" fmla="*/ 345354 w 391446"/>
                <a:gd name="connsiteY5" fmla="*/ 399343 h 495354"/>
                <a:gd name="connsiteX6" fmla="*/ 391446 w 391446"/>
                <a:gd name="connsiteY6" fmla="*/ 495354 h 495354"/>
                <a:gd name="connsiteX0" fmla="*/ 0 w 345354"/>
                <a:gd name="connsiteY0" fmla="*/ 103909 h 399343"/>
                <a:gd name="connsiteX1" fmla="*/ 6096 w 345354"/>
                <a:gd name="connsiteY1" fmla="*/ 43448 h 399343"/>
                <a:gd name="connsiteX2" fmla="*/ 19582 w 345354"/>
                <a:gd name="connsiteY2" fmla="*/ 0 h 399343"/>
                <a:gd name="connsiteX3" fmla="*/ 109918 w 345354"/>
                <a:gd name="connsiteY3" fmla="*/ 82103 h 399343"/>
                <a:gd name="connsiteX4" fmla="*/ 342420 w 345354"/>
                <a:gd name="connsiteY4" fmla="*/ 393251 h 399343"/>
                <a:gd name="connsiteX5" fmla="*/ 345354 w 345354"/>
                <a:gd name="connsiteY5" fmla="*/ 399343 h 399343"/>
                <a:gd name="connsiteX0" fmla="*/ 0 w 342420"/>
                <a:gd name="connsiteY0" fmla="*/ 103909 h 393251"/>
                <a:gd name="connsiteX1" fmla="*/ 6096 w 342420"/>
                <a:gd name="connsiteY1" fmla="*/ 43448 h 393251"/>
                <a:gd name="connsiteX2" fmla="*/ 19582 w 342420"/>
                <a:gd name="connsiteY2" fmla="*/ 0 h 393251"/>
                <a:gd name="connsiteX3" fmla="*/ 109918 w 342420"/>
                <a:gd name="connsiteY3" fmla="*/ 82103 h 393251"/>
                <a:gd name="connsiteX4" fmla="*/ 342420 w 342420"/>
                <a:gd name="connsiteY4" fmla="*/ 393251 h 393251"/>
                <a:gd name="connsiteX0" fmla="*/ 0 w 336324"/>
                <a:gd name="connsiteY0" fmla="*/ 43448 h 393251"/>
                <a:gd name="connsiteX1" fmla="*/ 13486 w 336324"/>
                <a:gd name="connsiteY1" fmla="*/ 0 h 393251"/>
                <a:gd name="connsiteX2" fmla="*/ 103822 w 336324"/>
                <a:gd name="connsiteY2" fmla="*/ 82103 h 393251"/>
                <a:gd name="connsiteX3" fmla="*/ 336324 w 336324"/>
                <a:gd name="connsiteY3" fmla="*/ 393251 h 393251"/>
                <a:gd name="connsiteX0" fmla="*/ 0 w 322838"/>
                <a:gd name="connsiteY0" fmla="*/ 0 h 393251"/>
                <a:gd name="connsiteX1" fmla="*/ 90336 w 322838"/>
                <a:gd name="connsiteY1" fmla="*/ 82103 h 393251"/>
                <a:gd name="connsiteX2" fmla="*/ 322838 w 322838"/>
                <a:gd name="connsiteY2" fmla="*/ 393251 h 393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2838" h="393251">
                  <a:moveTo>
                    <a:pt x="0" y="0"/>
                  </a:moveTo>
                  <a:lnTo>
                    <a:pt x="90336" y="82103"/>
                  </a:lnTo>
                  <a:cubicBezTo>
                    <a:pt x="181962" y="173729"/>
                    <a:pt x="260482" y="278463"/>
                    <a:pt x="322838" y="393251"/>
                  </a:cubicBezTo>
                </a:path>
              </a:pathLst>
            </a:custGeom>
            <a:noFill/>
            <a:ln w="101600" cap="rnd">
              <a:solidFill>
                <a:srgbClr val="02489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フリーフォーム: 図形 169">
              <a:extLst>
                <a:ext uri="{FF2B5EF4-FFF2-40B4-BE49-F238E27FC236}">
                  <a16:creationId xmlns:a16="http://schemas.microsoft.com/office/drawing/2014/main" id="{98A6BA06-6992-4D22-9F57-DA2407457755}"/>
                </a:ext>
              </a:extLst>
            </p:cNvPr>
            <p:cNvSpPr/>
            <p:nvPr/>
          </p:nvSpPr>
          <p:spPr>
            <a:xfrm>
              <a:off x="23343430" y="7230011"/>
              <a:ext cx="354501" cy="387072"/>
            </a:xfrm>
            <a:custGeom>
              <a:avLst/>
              <a:gdLst>
                <a:gd name="connsiteX0" fmla="*/ 513548 w 513548"/>
                <a:gd name="connsiteY0" fmla="*/ 0 h 560732"/>
                <a:gd name="connsiteX1" fmla="*/ 503022 w 513548"/>
                <a:gd name="connsiteY1" fmla="*/ 104401 h 560732"/>
                <a:gd name="connsiteX2" fmla="*/ 51926 w 513548"/>
                <a:gd name="connsiteY2" fmla="*/ 555498 h 560732"/>
                <a:gd name="connsiteX3" fmla="*/ 0 w 513548"/>
                <a:gd name="connsiteY3" fmla="*/ 560732 h 560732"/>
                <a:gd name="connsiteX4" fmla="*/ 26904 w 513548"/>
                <a:gd name="connsiteY4" fmla="*/ 504883 h 560732"/>
                <a:gd name="connsiteX5" fmla="*/ 450852 w 513548"/>
                <a:gd name="connsiteY5" fmla="*/ 38087 h 560732"/>
                <a:gd name="connsiteX0" fmla="*/ 51926 w 594462"/>
                <a:gd name="connsiteY0" fmla="*/ 555498 h 560732"/>
                <a:gd name="connsiteX1" fmla="*/ 0 w 594462"/>
                <a:gd name="connsiteY1" fmla="*/ 560732 h 560732"/>
                <a:gd name="connsiteX2" fmla="*/ 26904 w 594462"/>
                <a:gd name="connsiteY2" fmla="*/ 504883 h 560732"/>
                <a:gd name="connsiteX3" fmla="*/ 450852 w 594462"/>
                <a:gd name="connsiteY3" fmla="*/ 38087 h 560732"/>
                <a:gd name="connsiteX4" fmla="*/ 513548 w 594462"/>
                <a:gd name="connsiteY4" fmla="*/ 0 h 560732"/>
                <a:gd name="connsiteX5" fmla="*/ 594462 w 594462"/>
                <a:gd name="connsiteY5" fmla="*/ 195841 h 560732"/>
                <a:gd name="connsiteX0" fmla="*/ 51926 w 513548"/>
                <a:gd name="connsiteY0" fmla="*/ 555498 h 560732"/>
                <a:gd name="connsiteX1" fmla="*/ 0 w 513548"/>
                <a:gd name="connsiteY1" fmla="*/ 560732 h 560732"/>
                <a:gd name="connsiteX2" fmla="*/ 26904 w 513548"/>
                <a:gd name="connsiteY2" fmla="*/ 504883 h 560732"/>
                <a:gd name="connsiteX3" fmla="*/ 450852 w 513548"/>
                <a:gd name="connsiteY3" fmla="*/ 38087 h 560732"/>
                <a:gd name="connsiteX4" fmla="*/ 513548 w 513548"/>
                <a:gd name="connsiteY4" fmla="*/ 0 h 560732"/>
                <a:gd name="connsiteX0" fmla="*/ 0 w 513548"/>
                <a:gd name="connsiteY0" fmla="*/ 560732 h 560732"/>
                <a:gd name="connsiteX1" fmla="*/ 26904 w 513548"/>
                <a:gd name="connsiteY1" fmla="*/ 504883 h 560732"/>
                <a:gd name="connsiteX2" fmla="*/ 450852 w 513548"/>
                <a:gd name="connsiteY2" fmla="*/ 38087 h 560732"/>
                <a:gd name="connsiteX3" fmla="*/ 513548 w 513548"/>
                <a:gd name="connsiteY3" fmla="*/ 0 h 560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3548" h="560732">
                  <a:moveTo>
                    <a:pt x="0" y="560732"/>
                  </a:moveTo>
                  <a:lnTo>
                    <a:pt x="26904" y="504883"/>
                  </a:lnTo>
                  <a:cubicBezTo>
                    <a:pt x="128818" y="317276"/>
                    <a:pt x="274756" y="157056"/>
                    <a:pt x="450852" y="38087"/>
                  </a:cubicBezTo>
                  <a:lnTo>
                    <a:pt x="513548" y="0"/>
                  </a:lnTo>
                </a:path>
              </a:pathLst>
            </a:custGeom>
            <a:noFill/>
            <a:ln w="101600" cap="rnd">
              <a:solidFill>
                <a:srgbClr val="02489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1" name="フリーフォーム: 図形 170">
              <a:extLst>
                <a:ext uri="{FF2B5EF4-FFF2-40B4-BE49-F238E27FC236}">
                  <a16:creationId xmlns:a16="http://schemas.microsoft.com/office/drawing/2014/main" id="{C07C2C7A-EDA7-46B0-AA1E-15213B035F73}"/>
                </a:ext>
              </a:extLst>
            </p:cNvPr>
            <p:cNvSpPr/>
            <p:nvPr/>
          </p:nvSpPr>
          <p:spPr>
            <a:xfrm>
              <a:off x="23422433" y="7381921"/>
              <a:ext cx="384175" cy="351965"/>
            </a:xfrm>
            <a:custGeom>
              <a:avLst/>
              <a:gdLst>
                <a:gd name="connsiteX0" fmla="*/ 556534 w 556534"/>
                <a:gd name="connsiteY0" fmla="*/ 0 h 509874"/>
                <a:gd name="connsiteX1" fmla="*/ 551630 w 556534"/>
                <a:gd name="connsiteY1" fmla="*/ 48643 h 509874"/>
                <a:gd name="connsiteX2" fmla="*/ 100534 w 556534"/>
                <a:gd name="connsiteY2" fmla="*/ 499739 h 509874"/>
                <a:gd name="connsiteX3" fmla="*/ 0 w 556534"/>
                <a:gd name="connsiteY3" fmla="*/ 509874 h 509874"/>
                <a:gd name="connsiteX4" fmla="*/ 13762 w 556534"/>
                <a:gd name="connsiteY4" fmla="*/ 487221 h 509874"/>
                <a:gd name="connsiteX5" fmla="*/ 543094 w 556534"/>
                <a:gd name="connsiteY5" fmla="*/ 6475 h 509874"/>
                <a:gd name="connsiteX0" fmla="*/ 100534 w 643070"/>
                <a:gd name="connsiteY0" fmla="*/ 499739 h 509874"/>
                <a:gd name="connsiteX1" fmla="*/ 0 w 643070"/>
                <a:gd name="connsiteY1" fmla="*/ 509874 h 509874"/>
                <a:gd name="connsiteX2" fmla="*/ 13762 w 643070"/>
                <a:gd name="connsiteY2" fmla="*/ 487221 h 509874"/>
                <a:gd name="connsiteX3" fmla="*/ 543094 w 643070"/>
                <a:gd name="connsiteY3" fmla="*/ 6475 h 509874"/>
                <a:gd name="connsiteX4" fmla="*/ 556534 w 643070"/>
                <a:gd name="connsiteY4" fmla="*/ 0 h 509874"/>
                <a:gd name="connsiteX5" fmla="*/ 643070 w 643070"/>
                <a:gd name="connsiteY5" fmla="*/ 140083 h 509874"/>
                <a:gd name="connsiteX0" fmla="*/ 0 w 643070"/>
                <a:gd name="connsiteY0" fmla="*/ 509874 h 509874"/>
                <a:gd name="connsiteX1" fmla="*/ 13762 w 643070"/>
                <a:gd name="connsiteY1" fmla="*/ 487221 h 509874"/>
                <a:gd name="connsiteX2" fmla="*/ 543094 w 643070"/>
                <a:gd name="connsiteY2" fmla="*/ 6475 h 509874"/>
                <a:gd name="connsiteX3" fmla="*/ 556534 w 643070"/>
                <a:gd name="connsiteY3" fmla="*/ 0 h 509874"/>
                <a:gd name="connsiteX4" fmla="*/ 643070 w 643070"/>
                <a:gd name="connsiteY4" fmla="*/ 140083 h 509874"/>
                <a:gd name="connsiteX0" fmla="*/ 0 w 556534"/>
                <a:gd name="connsiteY0" fmla="*/ 509874 h 509874"/>
                <a:gd name="connsiteX1" fmla="*/ 13762 w 556534"/>
                <a:gd name="connsiteY1" fmla="*/ 487221 h 509874"/>
                <a:gd name="connsiteX2" fmla="*/ 543094 w 556534"/>
                <a:gd name="connsiteY2" fmla="*/ 6475 h 509874"/>
                <a:gd name="connsiteX3" fmla="*/ 556534 w 556534"/>
                <a:gd name="connsiteY3" fmla="*/ 0 h 509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6534" h="509874">
                  <a:moveTo>
                    <a:pt x="0" y="509874"/>
                  </a:moveTo>
                  <a:lnTo>
                    <a:pt x="13762" y="487221"/>
                  </a:lnTo>
                  <a:cubicBezTo>
                    <a:pt x="148668" y="287532"/>
                    <a:pt x="330354" y="122042"/>
                    <a:pt x="543094" y="6475"/>
                  </a:cubicBezTo>
                  <a:lnTo>
                    <a:pt x="556534" y="0"/>
                  </a:lnTo>
                </a:path>
              </a:pathLst>
            </a:custGeom>
            <a:noFill/>
            <a:ln w="101600" cap="rnd">
              <a:solidFill>
                <a:srgbClr val="02489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35937525-9252-4F3E-821A-C7686F7F50AA}"/>
              </a:ext>
            </a:extLst>
          </p:cNvPr>
          <p:cNvSpPr/>
          <p:nvPr/>
        </p:nvSpPr>
        <p:spPr>
          <a:xfrm rot="20785211">
            <a:off x="23625366" y="8328540"/>
            <a:ext cx="1023424" cy="1068195"/>
          </a:xfrm>
          <a:custGeom>
            <a:avLst/>
            <a:gdLst>
              <a:gd name="connsiteX0" fmla="*/ 1482581 w 1482581"/>
              <a:gd name="connsiteY0" fmla="*/ 0 h 1547440"/>
              <a:gd name="connsiteX1" fmla="*/ 1445348 w 1482581"/>
              <a:gd name="connsiteY1" fmla="*/ 1374312 h 1547440"/>
              <a:gd name="connsiteX2" fmla="*/ 1079317 w 1482581"/>
              <a:gd name="connsiteY2" fmla="*/ 1547440 h 1547440"/>
              <a:gd name="connsiteX3" fmla="*/ 1117275 w 1482581"/>
              <a:gd name="connsiteY3" fmla="*/ 1134396 h 1547440"/>
              <a:gd name="connsiteX4" fmla="*/ 47963 w 1482581"/>
              <a:gd name="connsiteY4" fmla="*/ 1134396 h 1547440"/>
              <a:gd name="connsiteX5" fmla="*/ 52723 w 1482581"/>
              <a:gd name="connsiteY5" fmla="*/ 1078898 h 1547440"/>
              <a:gd name="connsiteX6" fmla="*/ 38220 w 1482581"/>
              <a:gd name="connsiteY6" fmla="*/ 852507 h 1547440"/>
              <a:gd name="connsiteX7" fmla="*/ 0 w 1482581"/>
              <a:gd name="connsiteY7" fmla="*/ 708989 h 1547440"/>
              <a:gd name="connsiteX8" fmla="*/ 11988 w 1482581"/>
              <a:gd name="connsiteY8" fmla="*/ 698438 h 1547440"/>
              <a:gd name="connsiteX9" fmla="*/ 324821 w 1482581"/>
              <a:gd name="connsiteY9" fmla="*/ 146099 h 1547440"/>
              <a:gd name="connsiteX10" fmla="*/ 346737 w 1482581"/>
              <a:gd name="connsiteY10" fmla="*/ 29987 h 1547440"/>
              <a:gd name="connsiteX11" fmla="*/ 349309 w 1482581"/>
              <a:gd name="connsiteY11" fmla="*/ 0 h 154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82581" h="1547440">
                <a:moveTo>
                  <a:pt x="1482581" y="0"/>
                </a:moveTo>
                <a:lnTo>
                  <a:pt x="1445348" y="1374312"/>
                </a:lnTo>
                <a:lnTo>
                  <a:pt x="1079317" y="1547440"/>
                </a:lnTo>
                <a:lnTo>
                  <a:pt x="1117275" y="1134396"/>
                </a:lnTo>
                <a:lnTo>
                  <a:pt x="47963" y="1134396"/>
                </a:lnTo>
                <a:lnTo>
                  <a:pt x="52723" y="1078898"/>
                </a:lnTo>
                <a:cubicBezTo>
                  <a:pt x="55421" y="1002252"/>
                  <a:pt x="50396" y="926478"/>
                  <a:pt x="38220" y="852507"/>
                </a:cubicBezTo>
                <a:lnTo>
                  <a:pt x="0" y="708989"/>
                </a:lnTo>
                <a:lnTo>
                  <a:pt x="11988" y="698438"/>
                </a:lnTo>
                <a:cubicBezTo>
                  <a:pt x="161002" y="552280"/>
                  <a:pt x="272201" y="363938"/>
                  <a:pt x="324821" y="146099"/>
                </a:cubicBezTo>
                <a:cubicBezTo>
                  <a:pt x="334176" y="107372"/>
                  <a:pt x="341458" y="68629"/>
                  <a:pt x="346737" y="29987"/>
                </a:cubicBezTo>
                <a:lnTo>
                  <a:pt x="349309" y="0"/>
                </a:lnTo>
                <a:close/>
              </a:path>
            </a:pathLst>
          </a:custGeom>
          <a:solidFill>
            <a:srgbClr val="FFD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173" name="グループ化 172">
            <a:extLst>
              <a:ext uri="{FF2B5EF4-FFF2-40B4-BE49-F238E27FC236}">
                <a16:creationId xmlns:a16="http://schemas.microsoft.com/office/drawing/2014/main" id="{2716D058-E298-4BC4-BECC-AB604A95B8C0}"/>
              </a:ext>
            </a:extLst>
          </p:cNvPr>
          <p:cNvGrpSpPr/>
          <p:nvPr/>
        </p:nvGrpSpPr>
        <p:grpSpPr>
          <a:xfrm>
            <a:off x="22508110" y="9679586"/>
            <a:ext cx="538072" cy="499719"/>
            <a:chOff x="24071790" y="17809350"/>
            <a:chExt cx="779477" cy="723918"/>
          </a:xfrm>
          <a:solidFill>
            <a:srgbClr val="3EA8C2"/>
          </a:solidFill>
        </p:grpSpPr>
        <p:cxnSp>
          <p:nvCxnSpPr>
            <p:cNvPr id="174" name="直線コネクタ 173">
              <a:extLst>
                <a:ext uri="{FF2B5EF4-FFF2-40B4-BE49-F238E27FC236}">
                  <a16:creationId xmlns:a16="http://schemas.microsoft.com/office/drawing/2014/main" id="{FE60A5F1-8042-494B-A664-2AD5A3C5B3C5}"/>
                </a:ext>
              </a:extLst>
            </p:cNvPr>
            <p:cNvCxnSpPr>
              <a:cxnSpLocks/>
            </p:cNvCxnSpPr>
            <p:nvPr/>
          </p:nvCxnSpPr>
          <p:spPr>
            <a:xfrm>
              <a:off x="24071790" y="18266569"/>
              <a:ext cx="105041" cy="266699"/>
            </a:xfrm>
            <a:prstGeom prst="line">
              <a:avLst/>
            </a:prstGeom>
            <a:grpFill/>
            <a:ln w="101600" cap="rnd">
              <a:solidFill>
                <a:srgbClr val="02489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線コネクタ 174">
              <a:extLst>
                <a:ext uri="{FF2B5EF4-FFF2-40B4-BE49-F238E27FC236}">
                  <a16:creationId xmlns:a16="http://schemas.microsoft.com/office/drawing/2014/main" id="{5A6EF8A6-113D-40B6-B7EB-D6276D9B266D}"/>
                </a:ext>
              </a:extLst>
            </p:cNvPr>
            <p:cNvCxnSpPr>
              <a:cxnSpLocks/>
            </p:cNvCxnSpPr>
            <p:nvPr/>
          </p:nvCxnSpPr>
          <p:spPr>
            <a:xfrm>
              <a:off x="24283529" y="18061827"/>
              <a:ext cx="146614" cy="372254"/>
            </a:xfrm>
            <a:prstGeom prst="line">
              <a:avLst/>
            </a:prstGeom>
            <a:grpFill/>
            <a:ln w="101600" cap="rnd">
              <a:solidFill>
                <a:srgbClr val="02489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線コネクタ 175">
              <a:extLst>
                <a:ext uri="{FF2B5EF4-FFF2-40B4-BE49-F238E27FC236}">
                  <a16:creationId xmlns:a16="http://schemas.microsoft.com/office/drawing/2014/main" id="{28B96B44-3406-4A97-97EF-CC7E37C827D5}"/>
                </a:ext>
              </a:extLst>
            </p:cNvPr>
            <p:cNvCxnSpPr>
              <a:cxnSpLocks/>
            </p:cNvCxnSpPr>
            <p:nvPr/>
          </p:nvCxnSpPr>
          <p:spPr>
            <a:xfrm>
              <a:off x="24670664" y="17809350"/>
              <a:ext cx="180603" cy="458553"/>
            </a:xfrm>
            <a:prstGeom prst="line">
              <a:avLst/>
            </a:prstGeom>
            <a:grpFill/>
            <a:ln w="101600" cap="rnd">
              <a:solidFill>
                <a:srgbClr val="02489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32F5CF17-D2D2-4C52-AB4F-1779D93A127D}"/>
              </a:ext>
            </a:extLst>
          </p:cNvPr>
          <p:cNvSpPr/>
          <p:nvPr/>
        </p:nvSpPr>
        <p:spPr>
          <a:xfrm>
            <a:off x="22812235" y="8794749"/>
            <a:ext cx="1244760" cy="2372357"/>
          </a:xfrm>
          <a:custGeom>
            <a:avLst/>
            <a:gdLst>
              <a:gd name="connsiteX0" fmla="*/ 1482396 w 1803220"/>
              <a:gd name="connsiteY0" fmla="*/ 0 h 3436712"/>
              <a:gd name="connsiteX1" fmla="*/ 1803220 w 1803220"/>
              <a:gd name="connsiteY1" fmla="*/ 320824 h 3436712"/>
              <a:gd name="connsiteX2" fmla="*/ 1796702 w 1803220"/>
              <a:gd name="connsiteY2" fmla="*/ 385482 h 3436712"/>
              <a:gd name="connsiteX3" fmla="*/ 1789266 w 1803220"/>
              <a:gd name="connsiteY3" fmla="*/ 409436 h 3436712"/>
              <a:gd name="connsiteX4" fmla="*/ 1791742 w 1803220"/>
              <a:gd name="connsiteY4" fmla="*/ 410188 h 3436712"/>
              <a:gd name="connsiteX5" fmla="*/ 1245790 w 1803220"/>
              <a:gd name="connsiteY5" fmla="*/ 2978904 h 3436712"/>
              <a:gd name="connsiteX6" fmla="*/ 1238396 w 1803220"/>
              <a:gd name="connsiteY6" fmla="*/ 2976020 h 3436712"/>
              <a:gd name="connsiteX7" fmla="*/ 1215306 w 1803220"/>
              <a:gd name="connsiteY7" fmla="*/ 3050406 h 3436712"/>
              <a:gd name="connsiteX8" fmla="*/ 632508 w 1803220"/>
              <a:gd name="connsiteY8" fmla="*/ 3436712 h 3436712"/>
              <a:gd name="connsiteX9" fmla="*/ 0 w 1803220"/>
              <a:gd name="connsiteY9" fmla="*/ 2804206 h 3436712"/>
              <a:gd name="connsiteX10" fmla="*/ 49706 w 1803220"/>
              <a:gd name="connsiteY10" fmla="*/ 2558006 h 3436712"/>
              <a:gd name="connsiteX11" fmla="*/ 85938 w 1803220"/>
              <a:gd name="connsiteY11" fmla="*/ 2491256 h 3436712"/>
              <a:gd name="connsiteX12" fmla="*/ 83604 w 1803220"/>
              <a:gd name="connsiteY12" fmla="*/ 2490102 h 3436712"/>
              <a:gd name="connsiteX13" fmla="*/ 1175654 w 1803220"/>
              <a:gd name="connsiteY13" fmla="*/ 223015 h 3436712"/>
              <a:gd name="connsiteX14" fmla="*/ 1178146 w 1803220"/>
              <a:gd name="connsiteY14" fmla="*/ 223772 h 3436712"/>
              <a:gd name="connsiteX15" fmla="*/ 1186784 w 1803220"/>
              <a:gd name="connsiteY15" fmla="*/ 195945 h 3436712"/>
              <a:gd name="connsiteX16" fmla="*/ 1482396 w 1803220"/>
              <a:gd name="connsiteY16" fmla="*/ 0 h 3436712"/>
              <a:gd name="connsiteX0" fmla="*/ 1482396 w 1803220"/>
              <a:gd name="connsiteY0" fmla="*/ 0 h 3436712"/>
              <a:gd name="connsiteX1" fmla="*/ 1803220 w 1803220"/>
              <a:gd name="connsiteY1" fmla="*/ 320824 h 3436712"/>
              <a:gd name="connsiteX2" fmla="*/ 1796702 w 1803220"/>
              <a:gd name="connsiteY2" fmla="*/ 385482 h 3436712"/>
              <a:gd name="connsiteX3" fmla="*/ 1789266 w 1803220"/>
              <a:gd name="connsiteY3" fmla="*/ 409436 h 3436712"/>
              <a:gd name="connsiteX4" fmla="*/ 1791742 w 1803220"/>
              <a:gd name="connsiteY4" fmla="*/ 410188 h 3436712"/>
              <a:gd name="connsiteX5" fmla="*/ 1238396 w 1803220"/>
              <a:gd name="connsiteY5" fmla="*/ 2976020 h 3436712"/>
              <a:gd name="connsiteX6" fmla="*/ 1215306 w 1803220"/>
              <a:gd name="connsiteY6" fmla="*/ 3050406 h 3436712"/>
              <a:gd name="connsiteX7" fmla="*/ 632508 w 1803220"/>
              <a:gd name="connsiteY7" fmla="*/ 3436712 h 3436712"/>
              <a:gd name="connsiteX8" fmla="*/ 0 w 1803220"/>
              <a:gd name="connsiteY8" fmla="*/ 2804206 h 3436712"/>
              <a:gd name="connsiteX9" fmla="*/ 49706 w 1803220"/>
              <a:gd name="connsiteY9" fmla="*/ 2558006 h 3436712"/>
              <a:gd name="connsiteX10" fmla="*/ 85938 w 1803220"/>
              <a:gd name="connsiteY10" fmla="*/ 2491256 h 3436712"/>
              <a:gd name="connsiteX11" fmla="*/ 83604 w 1803220"/>
              <a:gd name="connsiteY11" fmla="*/ 2490102 h 3436712"/>
              <a:gd name="connsiteX12" fmla="*/ 1175654 w 1803220"/>
              <a:gd name="connsiteY12" fmla="*/ 223015 h 3436712"/>
              <a:gd name="connsiteX13" fmla="*/ 1178146 w 1803220"/>
              <a:gd name="connsiteY13" fmla="*/ 223772 h 3436712"/>
              <a:gd name="connsiteX14" fmla="*/ 1186784 w 1803220"/>
              <a:gd name="connsiteY14" fmla="*/ 195945 h 3436712"/>
              <a:gd name="connsiteX15" fmla="*/ 1482396 w 1803220"/>
              <a:gd name="connsiteY15" fmla="*/ 0 h 3436712"/>
              <a:gd name="connsiteX0" fmla="*/ 1482396 w 1803220"/>
              <a:gd name="connsiteY0" fmla="*/ 0 h 3436712"/>
              <a:gd name="connsiteX1" fmla="*/ 1803220 w 1803220"/>
              <a:gd name="connsiteY1" fmla="*/ 320824 h 3436712"/>
              <a:gd name="connsiteX2" fmla="*/ 1796702 w 1803220"/>
              <a:gd name="connsiteY2" fmla="*/ 385482 h 3436712"/>
              <a:gd name="connsiteX3" fmla="*/ 1789266 w 1803220"/>
              <a:gd name="connsiteY3" fmla="*/ 409436 h 3436712"/>
              <a:gd name="connsiteX4" fmla="*/ 1791742 w 1803220"/>
              <a:gd name="connsiteY4" fmla="*/ 410188 h 3436712"/>
              <a:gd name="connsiteX5" fmla="*/ 1238396 w 1803220"/>
              <a:gd name="connsiteY5" fmla="*/ 2976020 h 3436712"/>
              <a:gd name="connsiteX6" fmla="*/ 1215306 w 1803220"/>
              <a:gd name="connsiteY6" fmla="*/ 3050406 h 3436712"/>
              <a:gd name="connsiteX7" fmla="*/ 632508 w 1803220"/>
              <a:gd name="connsiteY7" fmla="*/ 3436712 h 3436712"/>
              <a:gd name="connsiteX8" fmla="*/ 0 w 1803220"/>
              <a:gd name="connsiteY8" fmla="*/ 2804206 h 3436712"/>
              <a:gd name="connsiteX9" fmla="*/ 49706 w 1803220"/>
              <a:gd name="connsiteY9" fmla="*/ 2558006 h 3436712"/>
              <a:gd name="connsiteX10" fmla="*/ 85938 w 1803220"/>
              <a:gd name="connsiteY10" fmla="*/ 2491256 h 3436712"/>
              <a:gd name="connsiteX11" fmla="*/ 1175654 w 1803220"/>
              <a:gd name="connsiteY11" fmla="*/ 223015 h 3436712"/>
              <a:gd name="connsiteX12" fmla="*/ 1178146 w 1803220"/>
              <a:gd name="connsiteY12" fmla="*/ 223772 h 3436712"/>
              <a:gd name="connsiteX13" fmla="*/ 1186784 w 1803220"/>
              <a:gd name="connsiteY13" fmla="*/ 195945 h 3436712"/>
              <a:gd name="connsiteX14" fmla="*/ 1482396 w 1803220"/>
              <a:gd name="connsiteY14" fmla="*/ 0 h 3436712"/>
              <a:gd name="connsiteX0" fmla="*/ 1482396 w 1803220"/>
              <a:gd name="connsiteY0" fmla="*/ 0 h 3436712"/>
              <a:gd name="connsiteX1" fmla="*/ 1803220 w 1803220"/>
              <a:gd name="connsiteY1" fmla="*/ 320824 h 3436712"/>
              <a:gd name="connsiteX2" fmla="*/ 1796702 w 1803220"/>
              <a:gd name="connsiteY2" fmla="*/ 385482 h 3436712"/>
              <a:gd name="connsiteX3" fmla="*/ 1789266 w 1803220"/>
              <a:gd name="connsiteY3" fmla="*/ 409436 h 3436712"/>
              <a:gd name="connsiteX4" fmla="*/ 1791742 w 1803220"/>
              <a:gd name="connsiteY4" fmla="*/ 410188 h 3436712"/>
              <a:gd name="connsiteX5" fmla="*/ 1238396 w 1803220"/>
              <a:gd name="connsiteY5" fmla="*/ 2976020 h 3436712"/>
              <a:gd name="connsiteX6" fmla="*/ 1215306 w 1803220"/>
              <a:gd name="connsiteY6" fmla="*/ 3050406 h 3436712"/>
              <a:gd name="connsiteX7" fmla="*/ 632508 w 1803220"/>
              <a:gd name="connsiteY7" fmla="*/ 3436712 h 3436712"/>
              <a:gd name="connsiteX8" fmla="*/ 0 w 1803220"/>
              <a:gd name="connsiteY8" fmla="*/ 2804206 h 3436712"/>
              <a:gd name="connsiteX9" fmla="*/ 49706 w 1803220"/>
              <a:gd name="connsiteY9" fmla="*/ 2558006 h 3436712"/>
              <a:gd name="connsiteX10" fmla="*/ 85938 w 1803220"/>
              <a:gd name="connsiteY10" fmla="*/ 2491256 h 3436712"/>
              <a:gd name="connsiteX11" fmla="*/ 1175654 w 1803220"/>
              <a:gd name="connsiteY11" fmla="*/ 223015 h 3436712"/>
              <a:gd name="connsiteX12" fmla="*/ 1178146 w 1803220"/>
              <a:gd name="connsiteY12" fmla="*/ 223772 h 3436712"/>
              <a:gd name="connsiteX13" fmla="*/ 1186784 w 1803220"/>
              <a:gd name="connsiteY13" fmla="*/ 195945 h 3436712"/>
              <a:gd name="connsiteX14" fmla="*/ 1482396 w 1803220"/>
              <a:gd name="connsiteY14" fmla="*/ 0 h 3436712"/>
              <a:gd name="connsiteX0" fmla="*/ 1482396 w 1803220"/>
              <a:gd name="connsiteY0" fmla="*/ 0 h 3436712"/>
              <a:gd name="connsiteX1" fmla="*/ 1803220 w 1803220"/>
              <a:gd name="connsiteY1" fmla="*/ 320824 h 3436712"/>
              <a:gd name="connsiteX2" fmla="*/ 1796702 w 1803220"/>
              <a:gd name="connsiteY2" fmla="*/ 385482 h 3436712"/>
              <a:gd name="connsiteX3" fmla="*/ 1789266 w 1803220"/>
              <a:gd name="connsiteY3" fmla="*/ 409436 h 3436712"/>
              <a:gd name="connsiteX4" fmla="*/ 1791742 w 1803220"/>
              <a:gd name="connsiteY4" fmla="*/ 410188 h 3436712"/>
              <a:gd name="connsiteX5" fmla="*/ 1238396 w 1803220"/>
              <a:gd name="connsiteY5" fmla="*/ 2976020 h 3436712"/>
              <a:gd name="connsiteX6" fmla="*/ 1215306 w 1803220"/>
              <a:gd name="connsiteY6" fmla="*/ 3050406 h 3436712"/>
              <a:gd name="connsiteX7" fmla="*/ 632508 w 1803220"/>
              <a:gd name="connsiteY7" fmla="*/ 3436712 h 3436712"/>
              <a:gd name="connsiteX8" fmla="*/ 0 w 1803220"/>
              <a:gd name="connsiteY8" fmla="*/ 2804206 h 3436712"/>
              <a:gd name="connsiteX9" fmla="*/ 49706 w 1803220"/>
              <a:gd name="connsiteY9" fmla="*/ 2558006 h 3436712"/>
              <a:gd name="connsiteX10" fmla="*/ 1175654 w 1803220"/>
              <a:gd name="connsiteY10" fmla="*/ 223015 h 3436712"/>
              <a:gd name="connsiteX11" fmla="*/ 1178146 w 1803220"/>
              <a:gd name="connsiteY11" fmla="*/ 223772 h 3436712"/>
              <a:gd name="connsiteX12" fmla="*/ 1186784 w 1803220"/>
              <a:gd name="connsiteY12" fmla="*/ 195945 h 3436712"/>
              <a:gd name="connsiteX13" fmla="*/ 1482396 w 1803220"/>
              <a:gd name="connsiteY13" fmla="*/ 0 h 3436712"/>
              <a:gd name="connsiteX0" fmla="*/ 1482396 w 1803220"/>
              <a:gd name="connsiteY0" fmla="*/ 0 h 3436712"/>
              <a:gd name="connsiteX1" fmla="*/ 1803220 w 1803220"/>
              <a:gd name="connsiteY1" fmla="*/ 320824 h 3436712"/>
              <a:gd name="connsiteX2" fmla="*/ 1796702 w 1803220"/>
              <a:gd name="connsiteY2" fmla="*/ 385482 h 3436712"/>
              <a:gd name="connsiteX3" fmla="*/ 1789266 w 1803220"/>
              <a:gd name="connsiteY3" fmla="*/ 409436 h 3436712"/>
              <a:gd name="connsiteX4" fmla="*/ 1238396 w 1803220"/>
              <a:gd name="connsiteY4" fmla="*/ 2976020 h 3436712"/>
              <a:gd name="connsiteX5" fmla="*/ 1215306 w 1803220"/>
              <a:gd name="connsiteY5" fmla="*/ 3050406 h 3436712"/>
              <a:gd name="connsiteX6" fmla="*/ 632508 w 1803220"/>
              <a:gd name="connsiteY6" fmla="*/ 3436712 h 3436712"/>
              <a:gd name="connsiteX7" fmla="*/ 0 w 1803220"/>
              <a:gd name="connsiteY7" fmla="*/ 2804206 h 3436712"/>
              <a:gd name="connsiteX8" fmla="*/ 49706 w 1803220"/>
              <a:gd name="connsiteY8" fmla="*/ 2558006 h 3436712"/>
              <a:gd name="connsiteX9" fmla="*/ 1175654 w 1803220"/>
              <a:gd name="connsiteY9" fmla="*/ 223015 h 3436712"/>
              <a:gd name="connsiteX10" fmla="*/ 1178146 w 1803220"/>
              <a:gd name="connsiteY10" fmla="*/ 223772 h 3436712"/>
              <a:gd name="connsiteX11" fmla="*/ 1186784 w 1803220"/>
              <a:gd name="connsiteY11" fmla="*/ 195945 h 3436712"/>
              <a:gd name="connsiteX12" fmla="*/ 1482396 w 1803220"/>
              <a:gd name="connsiteY12" fmla="*/ 0 h 3436712"/>
              <a:gd name="connsiteX0" fmla="*/ 1482396 w 1803220"/>
              <a:gd name="connsiteY0" fmla="*/ 0 h 3436712"/>
              <a:gd name="connsiteX1" fmla="*/ 1803220 w 1803220"/>
              <a:gd name="connsiteY1" fmla="*/ 320824 h 3436712"/>
              <a:gd name="connsiteX2" fmla="*/ 1796702 w 1803220"/>
              <a:gd name="connsiteY2" fmla="*/ 385482 h 3436712"/>
              <a:gd name="connsiteX3" fmla="*/ 1238396 w 1803220"/>
              <a:gd name="connsiteY3" fmla="*/ 2976020 h 3436712"/>
              <a:gd name="connsiteX4" fmla="*/ 1215306 w 1803220"/>
              <a:gd name="connsiteY4" fmla="*/ 3050406 h 3436712"/>
              <a:gd name="connsiteX5" fmla="*/ 632508 w 1803220"/>
              <a:gd name="connsiteY5" fmla="*/ 3436712 h 3436712"/>
              <a:gd name="connsiteX6" fmla="*/ 0 w 1803220"/>
              <a:gd name="connsiteY6" fmla="*/ 2804206 h 3436712"/>
              <a:gd name="connsiteX7" fmla="*/ 49706 w 1803220"/>
              <a:gd name="connsiteY7" fmla="*/ 2558006 h 3436712"/>
              <a:gd name="connsiteX8" fmla="*/ 1175654 w 1803220"/>
              <a:gd name="connsiteY8" fmla="*/ 223015 h 3436712"/>
              <a:gd name="connsiteX9" fmla="*/ 1178146 w 1803220"/>
              <a:gd name="connsiteY9" fmla="*/ 223772 h 3436712"/>
              <a:gd name="connsiteX10" fmla="*/ 1186784 w 1803220"/>
              <a:gd name="connsiteY10" fmla="*/ 195945 h 3436712"/>
              <a:gd name="connsiteX11" fmla="*/ 1482396 w 1803220"/>
              <a:gd name="connsiteY11" fmla="*/ 0 h 3436712"/>
              <a:gd name="connsiteX0" fmla="*/ 1482396 w 1803220"/>
              <a:gd name="connsiteY0" fmla="*/ 0 h 3436712"/>
              <a:gd name="connsiteX1" fmla="*/ 1803220 w 1803220"/>
              <a:gd name="connsiteY1" fmla="*/ 320824 h 3436712"/>
              <a:gd name="connsiteX2" fmla="*/ 1796702 w 1803220"/>
              <a:gd name="connsiteY2" fmla="*/ 385482 h 3436712"/>
              <a:gd name="connsiteX3" fmla="*/ 1238396 w 1803220"/>
              <a:gd name="connsiteY3" fmla="*/ 2976020 h 3436712"/>
              <a:gd name="connsiteX4" fmla="*/ 1215306 w 1803220"/>
              <a:gd name="connsiteY4" fmla="*/ 3050406 h 3436712"/>
              <a:gd name="connsiteX5" fmla="*/ 632508 w 1803220"/>
              <a:gd name="connsiteY5" fmla="*/ 3436712 h 3436712"/>
              <a:gd name="connsiteX6" fmla="*/ 0 w 1803220"/>
              <a:gd name="connsiteY6" fmla="*/ 2804206 h 3436712"/>
              <a:gd name="connsiteX7" fmla="*/ 49706 w 1803220"/>
              <a:gd name="connsiteY7" fmla="*/ 2558006 h 3436712"/>
              <a:gd name="connsiteX8" fmla="*/ 1175654 w 1803220"/>
              <a:gd name="connsiteY8" fmla="*/ 223015 h 3436712"/>
              <a:gd name="connsiteX9" fmla="*/ 1186784 w 1803220"/>
              <a:gd name="connsiteY9" fmla="*/ 195945 h 3436712"/>
              <a:gd name="connsiteX10" fmla="*/ 1482396 w 1803220"/>
              <a:gd name="connsiteY10" fmla="*/ 0 h 3436712"/>
              <a:gd name="connsiteX0" fmla="*/ 1482396 w 1803220"/>
              <a:gd name="connsiteY0" fmla="*/ 0 h 3436712"/>
              <a:gd name="connsiteX1" fmla="*/ 1803220 w 1803220"/>
              <a:gd name="connsiteY1" fmla="*/ 320824 h 3436712"/>
              <a:gd name="connsiteX2" fmla="*/ 1796702 w 1803220"/>
              <a:gd name="connsiteY2" fmla="*/ 385482 h 3436712"/>
              <a:gd name="connsiteX3" fmla="*/ 1238396 w 1803220"/>
              <a:gd name="connsiteY3" fmla="*/ 2976020 h 3436712"/>
              <a:gd name="connsiteX4" fmla="*/ 1215306 w 1803220"/>
              <a:gd name="connsiteY4" fmla="*/ 3050406 h 3436712"/>
              <a:gd name="connsiteX5" fmla="*/ 632508 w 1803220"/>
              <a:gd name="connsiteY5" fmla="*/ 3436712 h 3436712"/>
              <a:gd name="connsiteX6" fmla="*/ 0 w 1803220"/>
              <a:gd name="connsiteY6" fmla="*/ 2804206 h 3436712"/>
              <a:gd name="connsiteX7" fmla="*/ 49706 w 1803220"/>
              <a:gd name="connsiteY7" fmla="*/ 2558006 h 3436712"/>
              <a:gd name="connsiteX8" fmla="*/ 1186784 w 1803220"/>
              <a:gd name="connsiteY8" fmla="*/ 195945 h 3436712"/>
              <a:gd name="connsiteX9" fmla="*/ 1482396 w 1803220"/>
              <a:gd name="connsiteY9" fmla="*/ 0 h 343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3220" h="3436712">
                <a:moveTo>
                  <a:pt x="1482396" y="0"/>
                </a:moveTo>
                <a:cubicBezTo>
                  <a:pt x="1659580" y="0"/>
                  <a:pt x="1803220" y="143638"/>
                  <a:pt x="1803220" y="320824"/>
                </a:cubicBezTo>
                <a:cubicBezTo>
                  <a:pt x="1803220" y="342972"/>
                  <a:pt x="1800976" y="364596"/>
                  <a:pt x="1796702" y="385482"/>
                </a:cubicBezTo>
                <a:lnTo>
                  <a:pt x="1238396" y="2976020"/>
                </a:lnTo>
                <a:lnTo>
                  <a:pt x="1215306" y="3050406"/>
                </a:lnTo>
                <a:cubicBezTo>
                  <a:pt x="1119288" y="3277422"/>
                  <a:pt x="894500" y="3436712"/>
                  <a:pt x="632508" y="3436712"/>
                </a:cubicBezTo>
                <a:cubicBezTo>
                  <a:pt x="283184" y="3436712"/>
                  <a:pt x="0" y="3153528"/>
                  <a:pt x="0" y="2804206"/>
                </a:cubicBezTo>
                <a:cubicBezTo>
                  <a:pt x="0" y="2716876"/>
                  <a:pt x="17700" y="2633678"/>
                  <a:pt x="49706" y="2558006"/>
                </a:cubicBezTo>
                <a:lnTo>
                  <a:pt x="1186784" y="195945"/>
                </a:lnTo>
                <a:cubicBezTo>
                  <a:pt x="1235488" y="80796"/>
                  <a:pt x="1349506" y="0"/>
                  <a:pt x="1482396" y="0"/>
                </a:cubicBezTo>
                <a:close/>
              </a:path>
            </a:pathLst>
          </a:custGeom>
          <a:solidFill>
            <a:srgbClr val="FFD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184" name="グループ化 183">
            <a:extLst>
              <a:ext uri="{FF2B5EF4-FFF2-40B4-BE49-F238E27FC236}">
                <a16:creationId xmlns:a16="http://schemas.microsoft.com/office/drawing/2014/main" id="{C19F75AA-B98A-4400-978A-A6790574A349}"/>
              </a:ext>
            </a:extLst>
          </p:cNvPr>
          <p:cNvGrpSpPr/>
          <p:nvPr/>
        </p:nvGrpSpPr>
        <p:grpSpPr>
          <a:xfrm>
            <a:off x="13123913" y="9690124"/>
            <a:ext cx="1082872" cy="1084132"/>
            <a:chOff x="13390613" y="9690124"/>
            <a:chExt cx="1082872" cy="1084132"/>
          </a:xfrm>
        </p:grpSpPr>
        <p:sp>
          <p:nvSpPr>
            <p:cNvPr id="179" name="フリーフォーム: 図形 178">
              <a:extLst>
                <a:ext uri="{FF2B5EF4-FFF2-40B4-BE49-F238E27FC236}">
                  <a16:creationId xmlns:a16="http://schemas.microsoft.com/office/drawing/2014/main" id="{87AAEF3D-6198-47B4-A6C4-79C963D7832B}"/>
                </a:ext>
              </a:extLst>
            </p:cNvPr>
            <p:cNvSpPr/>
            <p:nvPr/>
          </p:nvSpPr>
          <p:spPr>
            <a:xfrm>
              <a:off x="13644436" y="9737194"/>
              <a:ext cx="817009" cy="474374"/>
            </a:xfrm>
            <a:custGeom>
              <a:avLst/>
              <a:gdLst>
                <a:gd name="connsiteX0" fmla="*/ 597342 w 1846068"/>
                <a:gd name="connsiteY0" fmla="*/ 0 h 1785828"/>
                <a:gd name="connsiteX1" fmla="*/ 656270 w 1846068"/>
                <a:gd name="connsiteY1" fmla="*/ 8994 h 1785828"/>
                <a:gd name="connsiteX2" fmla="*/ 1800179 w 1846068"/>
                <a:gd name="connsiteY2" fmla="*/ 698394 h 1785828"/>
                <a:gd name="connsiteX3" fmla="*/ 1838420 w 1846068"/>
                <a:gd name="connsiteY3" fmla="*/ 749532 h 1785828"/>
                <a:gd name="connsiteX4" fmla="*/ 1841302 w 1846068"/>
                <a:gd name="connsiteY4" fmla="*/ 768420 h 1785828"/>
                <a:gd name="connsiteX5" fmla="*/ 1846068 w 1846068"/>
                <a:gd name="connsiteY5" fmla="*/ 862794 h 1785828"/>
                <a:gd name="connsiteX6" fmla="*/ 923034 w 1846068"/>
                <a:gd name="connsiteY6" fmla="*/ 1785828 h 1785828"/>
                <a:gd name="connsiteX7" fmla="*/ 0 w 1846068"/>
                <a:gd name="connsiteY7" fmla="*/ 862794 h 1785828"/>
                <a:gd name="connsiteX8" fmla="*/ 563747 w 1846068"/>
                <a:gd name="connsiteY8" fmla="*/ 12296 h 1785828"/>
                <a:gd name="connsiteX0" fmla="*/ 923034 w 1937508"/>
                <a:gd name="connsiteY0" fmla="*/ 1785828 h 1785828"/>
                <a:gd name="connsiteX1" fmla="*/ 0 w 1937508"/>
                <a:gd name="connsiteY1" fmla="*/ 862794 h 1785828"/>
                <a:gd name="connsiteX2" fmla="*/ 563747 w 1937508"/>
                <a:gd name="connsiteY2" fmla="*/ 12296 h 1785828"/>
                <a:gd name="connsiteX3" fmla="*/ 597342 w 1937508"/>
                <a:gd name="connsiteY3" fmla="*/ 0 h 1785828"/>
                <a:gd name="connsiteX4" fmla="*/ 656270 w 1937508"/>
                <a:gd name="connsiteY4" fmla="*/ 8994 h 1785828"/>
                <a:gd name="connsiteX5" fmla="*/ 1800179 w 1937508"/>
                <a:gd name="connsiteY5" fmla="*/ 698394 h 1785828"/>
                <a:gd name="connsiteX6" fmla="*/ 1838420 w 1937508"/>
                <a:gd name="connsiteY6" fmla="*/ 749532 h 1785828"/>
                <a:gd name="connsiteX7" fmla="*/ 1841302 w 1937508"/>
                <a:gd name="connsiteY7" fmla="*/ 768420 h 1785828"/>
                <a:gd name="connsiteX8" fmla="*/ 1937508 w 1937508"/>
                <a:gd name="connsiteY8" fmla="*/ 954234 h 1785828"/>
                <a:gd name="connsiteX0" fmla="*/ 0 w 1937508"/>
                <a:gd name="connsiteY0" fmla="*/ 862794 h 954234"/>
                <a:gd name="connsiteX1" fmla="*/ 563747 w 1937508"/>
                <a:gd name="connsiteY1" fmla="*/ 12296 h 954234"/>
                <a:gd name="connsiteX2" fmla="*/ 597342 w 1937508"/>
                <a:gd name="connsiteY2" fmla="*/ 0 h 954234"/>
                <a:gd name="connsiteX3" fmla="*/ 656270 w 1937508"/>
                <a:gd name="connsiteY3" fmla="*/ 8994 h 954234"/>
                <a:gd name="connsiteX4" fmla="*/ 1800179 w 1937508"/>
                <a:gd name="connsiteY4" fmla="*/ 698394 h 954234"/>
                <a:gd name="connsiteX5" fmla="*/ 1838420 w 1937508"/>
                <a:gd name="connsiteY5" fmla="*/ 749532 h 954234"/>
                <a:gd name="connsiteX6" fmla="*/ 1841302 w 1937508"/>
                <a:gd name="connsiteY6" fmla="*/ 768420 h 954234"/>
                <a:gd name="connsiteX7" fmla="*/ 1937508 w 1937508"/>
                <a:gd name="connsiteY7" fmla="*/ 954234 h 954234"/>
                <a:gd name="connsiteX0" fmla="*/ 0 w 1373761"/>
                <a:gd name="connsiteY0" fmla="*/ 12296 h 954234"/>
                <a:gd name="connsiteX1" fmla="*/ 33595 w 1373761"/>
                <a:gd name="connsiteY1" fmla="*/ 0 h 954234"/>
                <a:gd name="connsiteX2" fmla="*/ 92523 w 1373761"/>
                <a:gd name="connsiteY2" fmla="*/ 8994 h 954234"/>
                <a:gd name="connsiteX3" fmla="*/ 1236432 w 1373761"/>
                <a:gd name="connsiteY3" fmla="*/ 698394 h 954234"/>
                <a:gd name="connsiteX4" fmla="*/ 1274673 w 1373761"/>
                <a:gd name="connsiteY4" fmla="*/ 749532 h 954234"/>
                <a:gd name="connsiteX5" fmla="*/ 1277555 w 1373761"/>
                <a:gd name="connsiteY5" fmla="*/ 768420 h 954234"/>
                <a:gd name="connsiteX6" fmla="*/ 1373761 w 1373761"/>
                <a:gd name="connsiteY6" fmla="*/ 954234 h 954234"/>
                <a:gd name="connsiteX0" fmla="*/ 0 w 1340166"/>
                <a:gd name="connsiteY0" fmla="*/ 0 h 954234"/>
                <a:gd name="connsiteX1" fmla="*/ 58928 w 1340166"/>
                <a:gd name="connsiteY1" fmla="*/ 8994 h 954234"/>
                <a:gd name="connsiteX2" fmla="*/ 1202837 w 1340166"/>
                <a:gd name="connsiteY2" fmla="*/ 698394 h 954234"/>
                <a:gd name="connsiteX3" fmla="*/ 1241078 w 1340166"/>
                <a:gd name="connsiteY3" fmla="*/ 749532 h 954234"/>
                <a:gd name="connsiteX4" fmla="*/ 1243960 w 1340166"/>
                <a:gd name="connsiteY4" fmla="*/ 768420 h 954234"/>
                <a:gd name="connsiteX5" fmla="*/ 1340166 w 1340166"/>
                <a:gd name="connsiteY5" fmla="*/ 954234 h 954234"/>
                <a:gd name="connsiteX0" fmla="*/ 0 w 1243960"/>
                <a:gd name="connsiteY0" fmla="*/ 0 h 768420"/>
                <a:gd name="connsiteX1" fmla="*/ 58928 w 1243960"/>
                <a:gd name="connsiteY1" fmla="*/ 8994 h 768420"/>
                <a:gd name="connsiteX2" fmla="*/ 1202837 w 1243960"/>
                <a:gd name="connsiteY2" fmla="*/ 698394 h 768420"/>
                <a:gd name="connsiteX3" fmla="*/ 1241078 w 1243960"/>
                <a:gd name="connsiteY3" fmla="*/ 749532 h 768420"/>
                <a:gd name="connsiteX4" fmla="*/ 1243960 w 1243960"/>
                <a:gd name="connsiteY4" fmla="*/ 768420 h 768420"/>
                <a:gd name="connsiteX0" fmla="*/ 0 w 1241078"/>
                <a:gd name="connsiteY0" fmla="*/ 0 h 749532"/>
                <a:gd name="connsiteX1" fmla="*/ 58928 w 1241078"/>
                <a:gd name="connsiteY1" fmla="*/ 8994 h 749532"/>
                <a:gd name="connsiteX2" fmla="*/ 1202837 w 1241078"/>
                <a:gd name="connsiteY2" fmla="*/ 698394 h 749532"/>
                <a:gd name="connsiteX3" fmla="*/ 1241078 w 1241078"/>
                <a:gd name="connsiteY3" fmla="*/ 749532 h 749532"/>
                <a:gd name="connsiteX0" fmla="*/ 0 w 1202837"/>
                <a:gd name="connsiteY0" fmla="*/ 0 h 698394"/>
                <a:gd name="connsiteX1" fmla="*/ 58928 w 1202837"/>
                <a:gd name="connsiteY1" fmla="*/ 8994 h 698394"/>
                <a:gd name="connsiteX2" fmla="*/ 1202837 w 1202837"/>
                <a:gd name="connsiteY2" fmla="*/ 698394 h 698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2837" h="698394">
                  <a:moveTo>
                    <a:pt x="0" y="0"/>
                  </a:moveTo>
                  <a:lnTo>
                    <a:pt x="58928" y="8994"/>
                  </a:lnTo>
                  <a:cubicBezTo>
                    <a:pt x="516083" y="102542"/>
                    <a:pt x="916604" y="351560"/>
                    <a:pt x="1202837" y="698394"/>
                  </a:cubicBezTo>
                </a:path>
              </a:pathLst>
            </a:custGeom>
            <a:noFill/>
            <a:ln w="127000" cap="rnd">
              <a:solidFill>
                <a:srgbClr val="02489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0" name="フリーフォーム: 図形 179">
              <a:extLst>
                <a:ext uri="{FF2B5EF4-FFF2-40B4-BE49-F238E27FC236}">
                  <a16:creationId xmlns:a16="http://schemas.microsoft.com/office/drawing/2014/main" id="{EA39E0B8-F05D-4B5A-98AD-3461E9ED5B98}"/>
                </a:ext>
              </a:extLst>
            </p:cNvPr>
            <p:cNvSpPr/>
            <p:nvPr/>
          </p:nvSpPr>
          <p:spPr>
            <a:xfrm>
              <a:off x="13419856" y="9969804"/>
              <a:ext cx="697831" cy="804452"/>
            </a:xfrm>
            <a:custGeom>
              <a:avLst/>
              <a:gdLst>
                <a:gd name="connsiteX0" fmla="*/ 237011 w 1257304"/>
                <a:gd name="connsiteY0" fmla="*/ 0 h 1345956"/>
                <a:gd name="connsiteX1" fmla="*/ 302957 w 1257304"/>
                <a:gd name="connsiteY1" fmla="*/ 31768 h 1345956"/>
                <a:gd name="connsiteX2" fmla="*/ 1195341 w 1257304"/>
                <a:gd name="connsiteY2" fmla="*/ 1015054 h 1345956"/>
                <a:gd name="connsiteX3" fmla="*/ 1257304 w 1257304"/>
                <a:gd name="connsiteY3" fmla="*/ 1184350 h 1345956"/>
                <a:gd name="connsiteX4" fmla="*/ 1223928 w 1257304"/>
                <a:gd name="connsiteY4" fmla="*/ 1211888 h 1345956"/>
                <a:gd name="connsiteX5" fmla="*/ 785017 w 1257304"/>
                <a:gd name="connsiteY5" fmla="*/ 1345956 h 1345956"/>
                <a:gd name="connsiteX6" fmla="*/ 0 w 1257304"/>
                <a:gd name="connsiteY6" fmla="*/ 560938 h 1345956"/>
                <a:gd name="connsiteX7" fmla="*/ 229926 w 1257304"/>
                <a:gd name="connsiteY7" fmla="*/ 5846 h 1345956"/>
                <a:gd name="connsiteX0" fmla="*/ 785017 w 1315368"/>
                <a:gd name="connsiteY0" fmla="*/ 1345956 h 1345956"/>
                <a:gd name="connsiteX1" fmla="*/ 0 w 1315368"/>
                <a:gd name="connsiteY1" fmla="*/ 560938 h 1345956"/>
                <a:gd name="connsiteX2" fmla="*/ 229926 w 1315368"/>
                <a:gd name="connsiteY2" fmla="*/ 5846 h 1345956"/>
                <a:gd name="connsiteX3" fmla="*/ 237011 w 1315368"/>
                <a:gd name="connsiteY3" fmla="*/ 0 h 1345956"/>
                <a:gd name="connsiteX4" fmla="*/ 302957 w 1315368"/>
                <a:gd name="connsiteY4" fmla="*/ 31768 h 1345956"/>
                <a:gd name="connsiteX5" fmla="*/ 1195341 w 1315368"/>
                <a:gd name="connsiteY5" fmla="*/ 1015054 h 1345956"/>
                <a:gd name="connsiteX6" fmla="*/ 1257304 w 1315368"/>
                <a:gd name="connsiteY6" fmla="*/ 1184350 h 1345956"/>
                <a:gd name="connsiteX7" fmla="*/ 1315368 w 1315368"/>
                <a:gd name="connsiteY7" fmla="*/ 1303328 h 1345956"/>
                <a:gd name="connsiteX0" fmla="*/ 0 w 1315368"/>
                <a:gd name="connsiteY0" fmla="*/ 560938 h 1303328"/>
                <a:gd name="connsiteX1" fmla="*/ 229926 w 1315368"/>
                <a:gd name="connsiteY1" fmla="*/ 5846 h 1303328"/>
                <a:gd name="connsiteX2" fmla="*/ 237011 w 1315368"/>
                <a:gd name="connsiteY2" fmla="*/ 0 h 1303328"/>
                <a:gd name="connsiteX3" fmla="*/ 302957 w 1315368"/>
                <a:gd name="connsiteY3" fmla="*/ 31768 h 1303328"/>
                <a:gd name="connsiteX4" fmla="*/ 1195341 w 1315368"/>
                <a:gd name="connsiteY4" fmla="*/ 1015054 h 1303328"/>
                <a:gd name="connsiteX5" fmla="*/ 1257304 w 1315368"/>
                <a:gd name="connsiteY5" fmla="*/ 1184350 h 1303328"/>
                <a:gd name="connsiteX6" fmla="*/ 1315368 w 1315368"/>
                <a:gd name="connsiteY6" fmla="*/ 1303328 h 1303328"/>
                <a:gd name="connsiteX0" fmla="*/ 0 w 1257304"/>
                <a:gd name="connsiteY0" fmla="*/ 560938 h 1184350"/>
                <a:gd name="connsiteX1" fmla="*/ 229926 w 1257304"/>
                <a:gd name="connsiteY1" fmla="*/ 5846 h 1184350"/>
                <a:gd name="connsiteX2" fmla="*/ 237011 w 1257304"/>
                <a:gd name="connsiteY2" fmla="*/ 0 h 1184350"/>
                <a:gd name="connsiteX3" fmla="*/ 302957 w 1257304"/>
                <a:gd name="connsiteY3" fmla="*/ 31768 h 1184350"/>
                <a:gd name="connsiteX4" fmla="*/ 1195341 w 1257304"/>
                <a:gd name="connsiteY4" fmla="*/ 1015054 h 1184350"/>
                <a:gd name="connsiteX5" fmla="*/ 1257304 w 1257304"/>
                <a:gd name="connsiteY5" fmla="*/ 1184350 h 1184350"/>
                <a:gd name="connsiteX0" fmla="*/ 0 w 1027378"/>
                <a:gd name="connsiteY0" fmla="*/ 5846 h 1184350"/>
                <a:gd name="connsiteX1" fmla="*/ 7085 w 1027378"/>
                <a:gd name="connsiteY1" fmla="*/ 0 h 1184350"/>
                <a:gd name="connsiteX2" fmla="*/ 73031 w 1027378"/>
                <a:gd name="connsiteY2" fmla="*/ 31768 h 1184350"/>
                <a:gd name="connsiteX3" fmla="*/ 965415 w 1027378"/>
                <a:gd name="connsiteY3" fmla="*/ 1015054 h 1184350"/>
                <a:gd name="connsiteX4" fmla="*/ 1027378 w 1027378"/>
                <a:gd name="connsiteY4" fmla="*/ 1184350 h 118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7378" h="1184350">
                  <a:moveTo>
                    <a:pt x="0" y="5846"/>
                  </a:moveTo>
                  <a:lnTo>
                    <a:pt x="7085" y="0"/>
                  </a:lnTo>
                  <a:lnTo>
                    <a:pt x="73031" y="31768"/>
                  </a:lnTo>
                  <a:cubicBezTo>
                    <a:pt x="471053" y="247988"/>
                    <a:pt x="787733" y="594968"/>
                    <a:pt x="965415" y="1015054"/>
                  </a:cubicBezTo>
                  <a:lnTo>
                    <a:pt x="1027378" y="1184350"/>
                  </a:lnTo>
                </a:path>
              </a:pathLst>
            </a:custGeom>
            <a:noFill/>
            <a:ln w="127000" cap="rnd">
              <a:solidFill>
                <a:srgbClr val="02489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1" name="フリーフォーム: 図形 180">
              <a:extLst>
                <a:ext uri="{FF2B5EF4-FFF2-40B4-BE49-F238E27FC236}">
                  <a16:creationId xmlns:a16="http://schemas.microsoft.com/office/drawing/2014/main" id="{DAC134AA-1C74-4475-A888-FC4558A82F97}"/>
                </a:ext>
              </a:extLst>
            </p:cNvPr>
            <p:cNvSpPr/>
            <p:nvPr/>
          </p:nvSpPr>
          <p:spPr>
            <a:xfrm>
              <a:off x="13390613" y="9690124"/>
              <a:ext cx="883501" cy="470556"/>
            </a:xfrm>
            <a:custGeom>
              <a:avLst/>
              <a:gdLst>
                <a:gd name="connsiteX0" fmla="*/ 1360025 w 1371635"/>
                <a:gd name="connsiteY0" fmla="*/ 0 h 929220"/>
                <a:gd name="connsiteX1" fmla="*/ 1367512 w 1371635"/>
                <a:gd name="connsiteY1" fmla="*/ 49060 h 929220"/>
                <a:gd name="connsiteX2" fmla="*/ 1371635 w 1371635"/>
                <a:gd name="connsiteY2" fmla="*/ 130704 h 929220"/>
                <a:gd name="connsiteX3" fmla="*/ 573121 w 1371635"/>
                <a:gd name="connsiteY3" fmla="*/ 929220 h 929220"/>
                <a:gd name="connsiteX4" fmla="*/ 8486 w 1371635"/>
                <a:gd name="connsiteY4" fmla="*/ 695340 h 929220"/>
                <a:gd name="connsiteX5" fmla="*/ 0 w 1371635"/>
                <a:gd name="connsiteY5" fmla="*/ 685054 h 929220"/>
                <a:gd name="connsiteX6" fmla="*/ 95585 w 1371635"/>
                <a:gd name="connsiteY6" fmla="*/ 579884 h 929220"/>
                <a:gd name="connsiteX7" fmla="*/ 1309216 w 1371635"/>
                <a:gd name="connsiteY7" fmla="*/ 2566 h 929220"/>
                <a:gd name="connsiteX0" fmla="*/ 573121 w 1463075"/>
                <a:gd name="connsiteY0" fmla="*/ 929220 h 929220"/>
                <a:gd name="connsiteX1" fmla="*/ 8486 w 1463075"/>
                <a:gd name="connsiteY1" fmla="*/ 695340 h 929220"/>
                <a:gd name="connsiteX2" fmla="*/ 0 w 1463075"/>
                <a:gd name="connsiteY2" fmla="*/ 685054 h 929220"/>
                <a:gd name="connsiteX3" fmla="*/ 95585 w 1463075"/>
                <a:gd name="connsiteY3" fmla="*/ 579884 h 929220"/>
                <a:gd name="connsiteX4" fmla="*/ 1309216 w 1463075"/>
                <a:gd name="connsiteY4" fmla="*/ 2566 h 929220"/>
                <a:gd name="connsiteX5" fmla="*/ 1360025 w 1463075"/>
                <a:gd name="connsiteY5" fmla="*/ 0 h 929220"/>
                <a:gd name="connsiteX6" fmla="*/ 1367512 w 1463075"/>
                <a:gd name="connsiteY6" fmla="*/ 49060 h 929220"/>
                <a:gd name="connsiteX7" fmla="*/ 1463075 w 1463075"/>
                <a:gd name="connsiteY7" fmla="*/ 222144 h 929220"/>
                <a:gd name="connsiteX0" fmla="*/ 8486 w 1463075"/>
                <a:gd name="connsiteY0" fmla="*/ 695340 h 695340"/>
                <a:gd name="connsiteX1" fmla="*/ 0 w 1463075"/>
                <a:gd name="connsiteY1" fmla="*/ 685054 h 695340"/>
                <a:gd name="connsiteX2" fmla="*/ 95585 w 1463075"/>
                <a:gd name="connsiteY2" fmla="*/ 579884 h 695340"/>
                <a:gd name="connsiteX3" fmla="*/ 1309216 w 1463075"/>
                <a:gd name="connsiteY3" fmla="*/ 2566 h 695340"/>
                <a:gd name="connsiteX4" fmla="*/ 1360025 w 1463075"/>
                <a:gd name="connsiteY4" fmla="*/ 0 h 695340"/>
                <a:gd name="connsiteX5" fmla="*/ 1367512 w 1463075"/>
                <a:gd name="connsiteY5" fmla="*/ 49060 h 695340"/>
                <a:gd name="connsiteX6" fmla="*/ 1463075 w 1463075"/>
                <a:gd name="connsiteY6" fmla="*/ 222144 h 695340"/>
                <a:gd name="connsiteX0" fmla="*/ 8486 w 1367512"/>
                <a:gd name="connsiteY0" fmla="*/ 695340 h 695340"/>
                <a:gd name="connsiteX1" fmla="*/ 0 w 1367512"/>
                <a:gd name="connsiteY1" fmla="*/ 685054 h 695340"/>
                <a:gd name="connsiteX2" fmla="*/ 95585 w 1367512"/>
                <a:gd name="connsiteY2" fmla="*/ 579884 h 695340"/>
                <a:gd name="connsiteX3" fmla="*/ 1309216 w 1367512"/>
                <a:gd name="connsiteY3" fmla="*/ 2566 h 695340"/>
                <a:gd name="connsiteX4" fmla="*/ 1360025 w 1367512"/>
                <a:gd name="connsiteY4" fmla="*/ 0 h 695340"/>
                <a:gd name="connsiteX5" fmla="*/ 1367512 w 1367512"/>
                <a:gd name="connsiteY5" fmla="*/ 49060 h 695340"/>
                <a:gd name="connsiteX0" fmla="*/ 8486 w 1360025"/>
                <a:gd name="connsiteY0" fmla="*/ 695340 h 695340"/>
                <a:gd name="connsiteX1" fmla="*/ 0 w 1360025"/>
                <a:gd name="connsiteY1" fmla="*/ 685054 h 695340"/>
                <a:gd name="connsiteX2" fmla="*/ 95585 w 1360025"/>
                <a:gd name="connsiteY2" fmla="*/ 579884 h 695340"/>
                <a:gd name="connsiteX3" fmla="*/ 1309216 w 1360025"/>
                <a:gd name="connsiteY3" fmla="*/ 2566 h 695340"/>
                <a:gd name="connsiteX4" fmla="*/ 1360025 w 1360025"/>
                <a:gd name="connsiteY4" fmla="*/ 0 h 695340"/>
                <a:gd name="connsiteX0" fmla="*/ 8486 w 1309216"/>
                <a:gd name="connsiteY0" fmla="*/ 692774 h 692774"/>
                <a:gd name="connsiteX1" fmla="*/ 0 w 1309216"/>
                <a:gd name="connsiteY1" fmla="*/ 682488 h 692774"/>
                <a:gd name="connsiteX2" fmla="*/ 95585 w 1309216"/>
                <a:gd name="connsiteY2" fmla="*/ 577318 h 692774"/>
                <a:gd name="connsiteX3" fmla="*/ 1309216 w 1309216"/>
                <a:gd name="connsiteY3" fmla="*/ 0 h 692774"/>
                <a:gd name="connsiteX0" fmla="*/ 0 w 1300730"/>
                <a:gd name="connsiteY0" fmla="*/ 692774 h 692774"/>
                <a:gd name="connsiteX1" fmla="*/ 87099 w 1300730"/>
                <a:gd name="connsiteY1" fmla="*/ 577318 h 692774"/>
                <a:gd name="connsiteX2" fmla="*/ 1300730 w 1300730"/>
                <a:gd name="connsiteY2" fmla="*/ 0 h 692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0730" h="692774">
                  <a:moveTo>
                    <a:pt x="0" y="692774"/>
                  </a:moveTo>
                  <a:lnTo>
                    <a:pt x="87099" y="577318"/>
                  </a:lnTo>
                  <a:cubicBezTo>
                    <a:pt x="404809" y="259608"/>
                    <a:pt x="828572" y="47950"/>
                    <a:pt x="1300730" y="0"/>
                  </a:cubicBezTo>
                </a:path>
              </a:pathLst>
            </a:custGeom>
            <a:noFill/>
            <a:ln w="127000" cap="rnd">
              <a:solidFill>
                <a:srgbClr val="02489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2" name="フリーフォーム: 図形 181">
              <a:extLst>
                <a:ext uri="{FF2B5EF4-FFF2-40B4-BE49-F238E27FC236}">
                  <a16:creationId xmlns:a16="http://schemas.microsoft.com/office/drawing/2014/main" id="{537C8AB0-8F51-4181-9A8A-3DCCAC9BBA5A}"/>
                </a:ext>
              </a:extLst>
            </p:cNvPr>
            <p:cNvSpPr/>
            <p:nvPr/>
          </p:nvSpPr>
          <p:spPr>
            <a:xfrm>
              <a:off x="13572440" y="9956626"/>
              <a:ext cx="901045" cy="583210"/>
            </a:xfrm>
            <a:custGeom>
              <a:avLst/>
              <a:gdLst>
                <a:gd name="connsiteX0" fmla="*/ 1326559 w 1326559"/>
                <a:gd name="connsiteY0" fmla="*/ 0 h 886902"/>
                <a:gd name="connsiteX1" fmla="*/ 1325605 w 1326559"/>
                <a:gd name="connsiteY1" fmla="*/ 6256 h 886902"/>
                <a:gd name="connsiteX2" fmla="*/ 245091 w 1326559"/>
                <a:gd name="connsiteY2" fmla="*/ 886902 h 886902"/>
                <a:gd name="connsiteX3" fmla="*/ 22814 w 1326559"/>
                <a:gd name="connsiteY3" fmla="*/ 864494 h 886902"/>
                <a:gd name="connsiteX4" fmla="*/ 0 w 1326559"/>
                <a:gd name="connsiteY4" fmla="*/ 858628 h 886902"/>
                <a:gd name="connsiteX5" fmla="*/ 3025 w 1326559"/>
                <a:gd name="connsiteY5" fmla="*/ 853650 h 886902"/>
                <a:gd name="connsiteX6" fmla="*/ 1262440 w 1326559"/>
                <a:gd name="connsiteY6" fmla="*/ 9786 h 886902"/>
                <a:gd name="connsiteX0" fmla="*/ 22814 w 1326559"/>
                <a:gd name="connsiteY0" fmla="*/ 864494 h 978342"/>
                <a:gd name="connsiteX1" fmla="*/ 0 w 1326559"/>
                <a:gd name="connsiteY1" fmla="*/ 858628 h 978342"/>
                <a:gd name="connsiteX2" fmla="*/ 3025 w 1326559"/>
                <a:gd name="connsiteY2" fmla="*/ 853650 h 978342"/>
                <a:gd name="connsiteX3" fmla="*/ 1262440 w 1326559"/>
                <a:gd name="connsiteY3" fmla="*/ 9786 h 978342"/>
                <a:gd name="connsiteX4" fmla="*/ 1326559 w 1326559"/>
                <a:gd name="connsiteY4" fmla="*/ 0 h 978342"/>
                <a:gd name="connsiteX5" fmla="*/ 1325605 w 1326559"/>
                <a:gd name="connsiteY5" fmla="*/ 6256 h 978342"/>
                <a:gd name="connsiteX6" fmla="*/ 336531 w 1326559"/>
                <a:gd name="connsiteY6" fmla="*/ 978342 h 978342"/>
                <a:gd name="connsiteX0" fmla="*/ 22814 w 1326559"/>
                <a:gd name="connsiteY0" fmla="*/ 864494 h 864494"/>
                <a:gd name="connsiteX1" fmla="*/ 0 w 1326559"/>
                <a:gd name="connsiteY1" fmla="*/ 858628 h 864494"/>
                <a:gd name="connsiteX2" fmla="*/ 3025 w 1326559"/>
                <a:gd name="connsiteY2" fmla="*/ 853650 h 864494"/>
                <a:gd name="connsiteX3" fmla="*/ 1262440 w 1326559"/>
                <a:gd name="connsiteY3" fmla="*/ 9786 h 864494"/>
                <a:gd name="connsiteX4" fmla="*/ 1326559 w 1326559"/>
                <a:gd name="connsiteY4" fmla="*/ 0 h 864494"/>
                <a:gd name="connsiteX5" fmla="*/ 1325605 w 1326559"/>
                <a:gd name="connsiteY5" fmla="*/ 6256 h 864494"/>
                <a:gd name="connsiteX0" fmla="*/ 0 w 1326559"/>
                <a:gd name="connsiteY0" fmla="*/ 858628 h 858628"/>
                <a:gd name="connsiteX1" fmla="*/ 3025 w 1326559"/>
                <a:gd name="connsiteY1" fmla="*/ 853650 h 858628"/>
                <a:gd name="connsiteX2" fmla="*/ 1262440 w 1326559"/>
                <a:gd name="connsiteY2" fmla="*/ 9786 h 858628"/>
                <a:gd name="connsiteX3" fmla="*/ 1326559 w 1326559"/>
                <a:gd name="connsiteY3" fmla="*/ 0 h 858628"/>
                <a:gd name="connsiteX4" fmla="*/ 1325605 w 1326559"/>
                <a:gd name="connsiteY4" fmla="*/ 6256 h 858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6559" h="858628">
                  <a:moveTo>
                    <a:pt x="0" y="858628"/>
                  </a:moveTo>
                  <a:lnTo>
                    <a:pt x="3025" y="853650"/>
                  </a:lnTo>
                  <a:cubicBezTo>
                    <a:pt x="291485" y="426674"/>
                    <a:pt x="739978" y="116698"/>
                    <a:pt x="1262440" y="9786"/>
                  </a:cubicBezTo>
                  <a:lnTo>
                    <a:pt x="1326559" y="0"/>
                  </a:lnTo>
                  <a:lnTo>
                    <a:pt x="1325605" y="6256"/>
                  </a:lnTo>
                </a:path>
              </a:pathLst>
            </a:custGeom>
            <a:noFill/>
            <a:ln w="127000" cap="rnd">
              <a:solidFill>
                <a:srgbClr val="02489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cxnSp>
        <p:nvCxnSpPr>
          <p:cNvPr id="183" name="直線コネクタ 182">
            <a:extLst>
              <a:ext uri="{FF2B5EF4-FFF2-40B4-BE49-F238E27FC236}">
                <a16:creationId xmlns:a16="http://schemas.microsoft.com/office/drawing/2014/main" id="{1465BA55-B318-4A43-A753-F12FCB1740DA}"/>
              </a:ext>
            </a:extLst>
          </p:cNvPr>
          <p:cNvCxnSpPr>
            <a:cxnSpLocks/>
          </p:cNvCxnSpPr>
          <p:nvPr/>
        </p:nvCxnSpPr>
        <p:spPr>
          <a:xfrm>
            <a:off x="24312628" y="10112911"/>
            <a:ext cx="820247" cy="1010276"/>
          </a:xfrm>
          <a:prstGeom prst="line">
            <a:avLst/>
          </a:prstGeom>
          <a:ln w="127000" cap="rnd">
            <a:solidFill>
              <a:srgbClr val="577BA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C4BA9A8F-F2C6-4439-984B-24B7616F86FF}"/>
              </a:ext>
            </a:extLst>
          </p:cNvPr>
          <p:cNvSpPr/>
          <p:nvPr/>
        </p:nvSpPr>
        <p:spPr>
          <a:xfrm rot="13392035">
            <a:off x="11058220" y="17362265"/>
            <a:ext cx="299059" cy="718930"/>
          </a:xfrm>
          <a:custGeom>
            <a:avLst/>
            <a:gdLst>
              <a:gd name="connsiteX0" fmla="*/ 441012 w 441012"/>
              <a:gd name="connsiteY0" fmla="*/ 1060182 h 1060182"/>
              <a:gd name="connsiteX1" fmla="*/ 410800 w 441012"/>
              <a:gd name="connsiteY1" fmla="*/ 1054848 h 1060182"/>
              <a:gd name="connsiteX2" fmla="*/ 83777 w 441012"/>
              <a:gd name="connsiteY2" fmla="*/ 946652 h 1060182"/>
              <a:gd name="connsiteX3" fmla="*/ 0 w 441012"/>
              <a:gd name="connsiteY3" fmla="*/ 904523 h 1060182"/>
              <a:gd name="connsiteX4" fmla="*/ 49799 w 441012"/>
              <a:gd name="connsiteY4" fmla="*/ 1 h 1060182"/>
              <a:gd name="connsiteX5" fmla="*/ 382644 w 441012"/>
              <a:gd name="connsiteY5" fmla="*/ 0 h 106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12" h="1060182">
                <a:moveTo>
                  <a:pt x="441012" y="1060182"/>
                </a:moveTo>
                <a:lnTo>
                  <a:pt x="410800" y="1054848"/>
                </a:lnTo>
                <a:cubicBezTo>
                  <a:pt x="299200" y="1029582"/>
                  <a:pt x="189630" y="993499"/>
                  <a:pt x="83777" y="946652"/>
                </a:cubicBezTo>
                <a:lnTo>
                  <a:pt x="0" y="904523"/>
                </a:lnTo>
                <a:lnTo>
                  <a:pt x="49799" y="1"/>
                </a:lnTo>
                <a:lnTo>
                  <a:pt x="382644" y="0"/>
                </a:lnTo>
                <a:close/>
              </a:path>
            </a:pathLst>
          </a:custGeom>
          <a:solidFill>
            <a:srgbClr val="282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0D48B29F-B98D-4026-B3D0-6E943BE15D11}"/>
              </a:ext>
            </a:extLst>
          </p:cNvPr>
          <p:cNvSpPr/>
          <p:nvPr/>
        </p:nvSpPr>
        <p:spPr>
          <a:xfrm rot="8207965" flipH="1">
            <a:off x="17040213" y="17362265"/>
            <a:ext cx="299059" cy="718930"/>
          </a:xfrm>
          <a:custGeom>
            <a:avLst/>
            <a:gdLst>
              <a:gd name="connsiteX0" fmla="*/ 441012 w 441012"/>
              <a:gd name="connsiteY0" fmla="*/ 1060182 h 1060182"/>
              <a:gd name="connsiteX1" fmla="*/ 410800 w 441012"/>
              <a:gd name="connsiteY1" fmla="*/ 1054848 h 1060182"/>
              <a:gd name="connsiteX2" fmla="*/ 83777 w 441012"/>
              <a:gd name="connsiteY2" fmla="*/ 946652 h 1060182"/>
              <a:gd name="connsiteX3" fmla="*/ 0 w 441012"/>
              <a:gd name="connsiteY3" fmla="*/ 904523 h 1060182"/>
              <a:gd name="connsiteX4" fmla="*/ 49799 w 441012"/>
              <a:gd name="connsiteY4" fmla="*/ 1 h 1060182"/>
              <a:gd name="connsiteX5" fmla="*/ 382644 w 441012"/>
              <a:gd name="connsiteY5" fmla="*/ 0 h 106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12" h="1060182">
                <a:moveTo>
                  <a:pt x="441012" y="1060182"/>
                </a:moveTo>
                <a:lnTo>
                  <a:pt x="410800" y="1054848"/>
                </a:lnTo>
                <a:cubicBezTo>
                  <a:pt x="299200" y="1029582"/>
                  <a:pt x="189630" y="993499"/>
                  <a:pt x="83777" y="946652"/>
                </a:cubicBezTo>
                <a:lnTo>
                  <a:pt x="0" y="904523"/>
                </a:lnTo>
                <a:lnTo>
                  <a:pt x="49799" y="1"/>
                </a:lnTo>
                <a:lnTo>
                  <a:pt x="382644" y="0"/>
                </a:lnTo>
                <a:close/>
              </a:path>
            </a:pathLst>
          </a:custGeom>
          <a:solidFill>
            <a:srgbClr val="282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024" name="二等辺三角形 1023">
            <a:extLst>
              <a:ext uri="{FF2B5EF4-FFF2-40B4-BE49-F238E27FC236}">
                <a16:creationId xmlns:a16="http://schemas.microsoft.com/office/drawing/2014/main" id="{C97E42AA-2BBF-402A-A65C-C5D4D1E4F1C3}"/>
              </a:ext>
            </a:extLst>
          </p:cNvPr>
          <p:cNvSpPr/>
          <p:nvPr/>
        </p:nvSpPr>
        <p:spPr>
          <a:xfrm rot="1825736">
            <a:off x="13808318" y="-8470648"/>
            <a:ext cx="15226551" cy="36918900"/>
          </a:xfrm>
          <a:prstGeom prst="triangle">
            <a:avLst/>
          </a:prstGeom>
          <a:solidFill>
            <a:srgbClr val="FFC001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二等辺三角形 197">
            <a:extLst>
              <a:ext uri="{FF2B5EF4-FFF2-40B4-BE49-F238E27FC236}">
                <a16:creationId xmlns:a16="http://schemas.microsoft.com/office/drawing/2014/main" id="{0905A574-EDE0-458D-8129-6A2FF1E7A620}"/>
              </a:ext>
            </a:extLst>
          </p:cNvPr>
          <p:cNvSpPr/>
          <p:nvPr/>
        </p:nvSpPr>
        <p:spPr>
          <a:xfrm rot="19774264" flipH="1">
            <a:off x="7569196" y="-8470648"/>
            <a:ext cx="15226551" cy="36918900"/>
          </a:xfrm>
          <a:prstGeom prst="triangle">
            <a:avLst/>
          </a:prstGeom>
          <a:solidFill>
            <a:srgbClr val="FFC001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正方形/長方形 1024">
            <a:extLst>
              <a:ext uri="{FF2B5EF4-FFF2-40B4-BE49-F238E27FC236}">
                <a16:creationId xmlns:a16="http://schemas.microsoft.com/office/drawing/2014/main" id="{574E82A2-3A00-4117-8B46-D3C30DEF0C94}"/>
              </a:ext>
            </a:extLst>
          </p:cNvPr>
          <p:cNvSpPr/>
          <p:nvPr/>
        </p:nvSpPr>
        <p:spPr>
          <a:xfrm>
            <a:off x="0" y="19173371"/>
            <a:ext cx="7988300" cy="2257879"/>
          </a:xfrm>
          <a:prstGeom prst="rect">
            <a:avLst/>
          </a:prstGeom>
          <a:solidFill>
            <a:srgbClr val="2722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正方形/長方形 203">
            <a:extLst>
              <a:ext uri="{FF2B5EF4-FFF2-40B4-BE49-F238E27FC236}">
                <a16:creationId xmlns:a16="http://schemas.microsoft.com/office/drawing/2014/main" id="{2A35E2D3-442D-4C31-9737-F99240E39FDA}"/>
              </a:ext>
            </a:extLst>
          </p:cNvPr>
          <p:cNvSpPr/>
          <p:nvPr/>
        </p:nvSpPr>
        <p:spPr>
          <a:xfrm>
            <a:off x="28616564" y="19173371"/>
            <a:ext cx="9483436" cy="2257879"/>
          </a:xfrm>
          <a:prstGeom prst="rect">
            <a:avLst/>
          </a:prstGeom>
          <a:solidFill>
            <a:srgbClr val="2722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正方形/長方形 204">
            <a:extLst>
              <a:ext uri="{FF2B5EF4-FFF2-40B4-BE49-F238E27FC236}">
                <a16:creationId xmlns:a16="http://schemas.microsoft.com/office/drawing/2014/main" id="{A3C091B5-88BE-4DBE-8385-53C0BC3DE2D1}"/>
              </a:ext>
            </a:extLst>
          </p:cNvPr>
          <p:cNvSpPr/>
          <p:nvPr/>
        </p:nvSpPr>
        <p:spPr>
          <a:xfrm>
            <a:off x="2098964" y="21431249"/>
            <a:ext cx="36001036" cy="8637615"/>
          </a:xfrm>
          <a:prstGeom prst="rect">
            <a:avLst/>
          </a:prstGeom>
          <a:solidFill>
            <a:srgbClr val="0A0A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正方形/長方形 205">
            <a:extLst>
              <a:ext uri="{FF2B5EF4-FFF2-40B4-BE49-F238E27FC236}">
                <a16:creationId xmlns:a16="http://schemas.microsoft.com/office/drawing/2014/main" id="{2CD4E128-EA0C-4CAE-A764-D21472B54F63}"/>
              </a:ext>
            </a:extLst>
          </p:cNvPr>
          <p:cNvSpPr/>
          <p:nvPr/>
        </p:nvSpPr>
        <p:spPr>
          <a:xfrm>
            <a:off x="7515336" y="19173371"/>
            <a:ext cx="21617772" cy="2257879"/>
          </a:xfrm>
          <a:prstGeom prst="rect">
            <a:avLst/>
          </a:prstGeom>
          <a:solidFill>
            <a:srgbClr val="27222A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テキスト ボックス 192">
            <a:extLst>
              <a:ext uri="{FF2B5EF4-FFF2-40B4-BE49-F238E27FC236}">
                <a16:creationId xmlns:a16="http://schemas.microsoft.com/office/drawing/2014/main" id="{3A2AFBC6-376D-4C97-8FDF-1D65E4C7F612}"/>
              </a:ext>
            </a:extLst>
          </p:cNvPr>
          <p:cNvSpPr txBox="1"/>
          <p:nvPr/>
        </p:nvSpPr>
        <p:spPr>
          <a:xfrm>
            <a:off x="0" y="-1253208"/>
            <a:ext cx="3774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b="1" dirty="0">
                <a:solidFill>
                  <a:schemeClr val="bg2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おまけ</a:t>
            </a:r>
            <a:endParaRPr kumimoji="1" lang="en-US" altLang="ja-JP" sz="6000" b="1" dirty="0">
              <a:solidFill>
                <a:schemeClr val="bg2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2468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</Words>
  <Application>Microsoft Office PowerPoint</Application>
  <PresentationFormat>ユーザー設定</PresentationFormat>
  <Paragraphs>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游明朝 Demibold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2023-01-13T10:26:30Z</dcterms:created>
  <dcterms:modified xsi:type="dcterms:W3CDTF">2023-01-13T10:26:35Z</dcterms:modified>
</cp:coreProperties>
</file>