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2" r:id="rId1"/>
  </p:sldMasterIdLst>
  <p:sldIdLst>
    <p:sldId id="285" r:id="rId2"/>
    <p:sldId id="276" r:id="rId3"/>
    <p:sldId id="282" r:id="rId4"/>
    <p:sldId id="283" r:id="rId5"/>
    <p:sldId id="277" r:id="rId6"/>
    <p:sldId id="280" r:id="rId7"/>
    <p:sldId id="274" r:id="rId8"/>
    <p:sldId id="278" r:id="rId9"/>
    <p:sldId id="275" r:id="rId10"/>
    <p:sldId id="279" r:id="rId11"/>
  </p:sldIdLst>
  <p:sldSz cx="38100000" cy="38100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023" userDrawn="1">
          <p15:clr>
            <a:srgbClr val="A4A3A4"/>
          </p15:clr>
        </p15:guide>
        <p15:guide id="2" pos="1200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3BF76"/>
    <a:srgbClr val="688279"/>
    <a:srgbClr val="56331E"/>
    <a:srgbClr val="955833"/>
    <a:srgbClr val="A26126"/>
    <a:srgbClr val="75A099"/>
    <a:srgbClr val="353A4D"/>
    <a:srgbClr val="3A4843"/>
    <a:srgbClr val="C37C3B"/>
    <a:srgbClr val="D29A6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A271FBD-80D3-436D-8DEC-62094BD5B2B3}" v="789" dt="2022-02-01T18:30:47.67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346" autoAdjust="0"/>
    <p:restoredTop sz="97406" autoAdjust="0"/>
  </p:normalViewPr>
  <p:slideViewPr>
    <p:cSldViewPr snapToGrid="0" showGuides="1">
      <p:cViewPr>
        <p:scale>
          <a:sx n="25" d="100"/>
          <a:sy n="25" d="100"/>
        </p:scale>
        <p:origin x="2256" y="456"/>
      </p:cViewPr>
      <p:guideLst>
        <p:guide orient="horz" pos="12023"/>
        <p:guide pos="1200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57500" y="6235350"/>
            <a:ext cx="32385000" cy="13264444"/>
          </a:xfrm>
        </p:spPr>
        <p:txBody>
          <a:bodyPr anchor="b"/>
          <a:lstStyle>
            <a:lvl1pPr algn="ctr">
              <a:defRPr sz="25000"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62500" y="20011322"/>
            <a:ext cx="28575000" cy="9198678"/>
          </a:xfrm>
        </p:spPr>
        <p:txBody>
          <a:bodyPr/>
          <a:lstStyle>
            <a:lvl1pPr marL="0" indent="0" algn="ctr">
              <a:buNone/>
              <a:defRPr sz="10000"/>
            </a:lvl1pPr>
            <a:lvl2pPr marL="1905015" indent="0" algn="ctr">
              <a:buNone/>
              <a:defRPr sz="8333"/>
            </a:lvl2pPr>
            <a:lvl3pPr marL="3810030" indent="0" algn="ctr">
              <a:buNone/>
              <a:defRPr sz="7500"/>
            </a:lvl3pPr>
            <a:lvl4pPr marL="5715046" indent="0" algn="ctr">
              <a:buNone/>
              <a:defRPr sz="6667"/>
            </a:lvl4pPr>
            <a:lvl5pPr marL="7620061" indent="0" algn="ctr">
              <a:buNone/>
              <a:defRPr sz="6667"/>
            </a:lvl5pPr>
            <a:lvl6pPr marL="9525076" indent="0" algn="ctr">
              <a:buNone/>
              <a:defRPr sz="6667"/>
            </a:lvl6pPr>
            <a:lvl7pPr marL="11430091" indent="0" algn="ctr">
              <a:buNone/>
              <a:defRPr sz="6667"/>
            </a:lvl7pPr>
            <a:lvl8pPr marL="13335107" indent="0" algn="ctr">
              <a:buNone/>
              <a:defRPr sz="6667"/>
            </a:lvl8pPr>
            <a:lvl9pPr marL="15240122" indent="0" algn="ctr">
              <a:buNone/>
              <a:defRPr sz="6667"/>
            </a:lvl9pPr>
          </a:lstStyle>
          <a:p>
            <a:r>
              <a:rPr lang="ja-JP" altLang="en-US"/>
              <a:t>マスター サブタイトルの書式設定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30BB8-4B4D-41B5-AA6C-36F09E130B65}" type="datetimeFigureOut">
              <a:rPr kumimoji="1" lang="ja-JP" altLang="en-US" smtClean="0"/>
              <a:t>2023/1/13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173D6-E435-435F-B53C-54D68086F5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015171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30BB8-4B4D-41B5-AA6C-36F09E130B65}" type="datetimeFigureOut">
              <a:rPr kumimoji="1" lang="ja-JP" altLang="en-US" smtClean="0"/>
              <a:t>2023/1/13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173D6-E435-435F-B53C-54D68086F5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74051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7265314" y="2028472"/>
            <a:ext cx="8215313" cy="32287989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19377" y="2028472"/>
            <a:ext cx="24169688" cy="32287989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30BB8-4B4D-41B5-AA6C-36F09E130B65}" type="datetimeFigureOut">
              <a:rPr kumimoji="1" lang="ja-JP" altLang="en-US" smtClean="0"/>
              <a:t>2023/1/13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173D6-E435-435F-B53C-54D68086F5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54060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30BB8-4B4D-41B5-AA6C-36F09E130B65}" type="datetimeFigureOut">
              <a:rPr kumimoji="1" lang="ja-JP" altLang="en-US" smtClean="0"/>
              <a:t>2023/1/13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173D6-E435-435F-B53C-54D68086F5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211009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9533" y="9498553"/>
            <a:ext cx="32861250" cy="15848539"/>
          </a:xfrm>
        </p:spPr>
        <p:txBody>
          <a:bodyPr anchor="b"/>
          <a:lstStyle>
            <a:lvl1pPr>
              <a:defRPr sz="25000"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99533" y="25497025"/>
            <a:ext cx="32861250" cy="8334372"/>
          </a:xfrm>
        </p:spPr>
        <p:txBody>
          <a:bodyPr/>
          <a:lstStyle>
            <a:lvl1pPr marL="0" indent="0">
              <a:buNone/>
              <a:defRPr sz="10000">
                <a:solidFill>
                  <a:schemeClr val="tx1"/>
                </a:solidFill>
              </a:defRPr>
            </a:lvl1pPr>
            <a:lvl2pPr marL="1905015" indent="0">
              <a:buNone/>
              <a:defRPr sz="8333">
                <a:solidFill>
                  <a:schemeClr val="tx1">
                    <a:tint val="75000"/>
                  </a:schemeClr>
                </a:solidFill>
              </a:defRPr>
            </a:lvl2pPr>
            <a:lvl3pPr marL="3810030" indent="0">
              <a:buNone/>
              <a:defRPr sz="7500">
                <a:solidFill>
                  <a:schemeClr val="tx1">
                    <a:tint val="75000"/>
                  </a:schemeClr>
                </a:solidFill>
              </a:defRPr>
            </a:lvl3pPr>
            <a:lvl4pPr marL="5715046" indent="0">
              <a:buNone/>
              <a:defRPr sz="6667">
                <a:solidFill>
                  <a:schemeClr val="tx1">
                    <a:tint val="75000"/>
                  </a:schemeClr>
                </a:solidFill>
              </a:defRPr>
            </a:lvl4pPr>
            <a:lvl5pPr marL="7620061" indent="0">
              <a:buNone/>
              <a:defRPr sz="6667">
                <a:solidFill>
                  <a:schemeClr val="tx1">
                    <a:tint val="75000"/>
                  </a:schemeClr>
                </a:solidFill>
              </a:defRPr>
            </a:lvl5pPr>
            <a:lvl6pPr marL="9525076" indent="0">
              <a:buNone/>
              <a:defRPr sz="6667">
                <a:solidFill>
                  <a:schemeClr val="tx1">
                    <a:tint val="75000"/>
                  </a:schemeClr>
                </a:solidFill>
              </a:defRPr>
            </a:lvl6pPr>
            <a:lvl7pPr marL="11430091" indent="0">
              <a:buNone/>
              <a:defRPr sz="6667">
                <a:solidFill>
                  <a:schemeClr val="tx1">
                    <a:tint val="75000"/>
                  </a:schemeClr>
                </a:solidFill>
              </a:defRPr>
            </a:lvl7pPr>
            <a:lvl8pPr marL="13335107" indent="0">
              <a:buNone/>
              <a:defRPr sz="6667">
                <a:solidFill>
                  <a:schemeClr val="tx1">
                    <a:tint val="75000"/>
                  </a:schemeClr>
                </a:solidFill>
              </a:defRPr>
            </a:lvl8pPr>
            <a:lvl9pPr marL="15240122" indent="0">
              <a:buNone/>
              <a:defRPr sz="66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30BB8-4B4D-41B5-AA6C-36F09E130B65}" type="datetimeFigureOut">
              <a:rPr kumimoji="1" lang="ja-JP" altLang="en-US" smtClean="0"/>
              <a:t>2023/1/13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173D6-E435-435F-B53C-54D68086F5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4170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19375" y="10142361"/>
            <a:ext cx="16192500" cy="241741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288125" y="10142361"/>
            <a:ext cx="16192500" cy="241741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30BB8-4B4D-41B5-AA6C-36F09E130B65}" type="datetimeFigureOut">
              <a:rPr kumimoji="1" lang="ja-JP" altLang="en-US" smtClean="0"/>
              <a:t>2023/1/13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173D6-E435-435F-B53C-54D68086F5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25987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24338" y="2028481"/>
            <a:ext cx="32861250" cy="7364239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24342" y="9339794"/>
            <a:ext cx="16118083" cy="4577289"/>
          </a:xfrm>
        </p:spPr>
        <p:txBody>
          <a:bodyPr anchor="b"/>
          <a:lstStyle>
            <a:lvl1pPr marL="0" indent="0">
              <a:buNone/>
              <a:defRPr sz="10000" b="1"/>
            </a:lvl1pPr>
            <a:lvl2pPr marL="1905015" indent="0">
              <a:buNone/>
              <a:defRPr sz="8333" b="1"/>
            </a:lvl2pPr>
            <a:lvl3pPr marL="3810030" indent="0">
              <a:buNone/>
              <a:defRPr sz="7500" b="1"/>
            </a:lvl3pPr>
            <a:lvl4pPr marL="5715046" indent="0">
              <a:buNone/>
              <a:defRPr sz="6667" b="1"/>
            </a:lvl4pPr>
            <a:lvl5pPr marL="7620061" indent="0">
              <a:buNone/>
              <a:defRPr sz="6667" b="1"/>
            </a:lvl5pPr>
            <a:lvl6pPr marL="9525076" indent="0">
              <a:buNone/>
              <a:defRPr sz="6667" b="1"/>
            </a:lvl6pPr>
            <a:lvl7pPr marL="11430091" indent="0">
              <a:buNone/>
              <a:defRPr sz="6667" b="1"/>
            </a:lvl7pPr>
            <a:lvl8pPr marL="13335107" indent="0">
              <a:buNone/>
              <a:defRPr sz="6667" b="1"/>
            </a:lvl8pPr>
            <a:lvl9pPr marL="15240122" indent="0">
              <a:buNone/>
              <a:defRPr sz="6667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4342" y="13917084"/>
            <a:ext cx="16118083" cy="2046993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9288127" y="9339794"/>
            <a:ext cx="16197463" cy="4577289"/>
          </a:xfrm>
        </p:spPr>
        <p:txBody>
          <a:bodyPr anchor="b"/>
          <a:lstStyle>
            <a:lvl1pPr marL="0" indent="0">
              <a:buNone/>
              <a:defRPr sz="10000" b="1"/>
            </a:lvl1pPr>
            <a:lvl2pPr marL="1905015" indent="0">
              <a:buNone/>
              <a:defRPr sz="8333" b="1"/>
            </a:lvl2pPr>
            <a:lvl3pPr marL="3810030" indent="0">
              <a:buNone/>
              <a:defRPr sz="7500" b="1"/>
            </a:lvl3pPr>
            <a:lvl4pPr marL="5715046" indent="0">
              <a:buNone/>
              <a:defRPr sz="6667" b="1"/>
            </a:lvl4pPr>
            <a:lvl5pPr marL="7620061" indent="0">
              <a:buNone/>
              <a:defRPr sz="6667" b="1"/>
            </a:lvl5pPr>
            <a:lvl6pPr marL="9525076" indent="0">
              <a:buNone/>
              <a:defRPr sz="6667" b="1"/>
            </a:lvl6pPr>
            <a:lvl7pPr marL="11430091" indent="0">
              <a:buNone/>
              <a:defRPr sz="6667" b="1"/>
            </a:lvl7pPr>
            <a:lvl8pPr marL="13335107" indent="0">
              <a:buNone/>
              <a:defRPr sz="6667" b="1"/>
            </a:lvl8pPr>
            <a:lvl9pPr marL="15240122" indent="0">
              <a:buNone/>
              <a:defRPr sz="6667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9288127" y="13917084"/>
            <a:ext cx="16197463" cy="2046993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30BB8-4B4D-41B5-AA6C-36F09E130B65}" type="datetimeFigureOut">
              <a:rPr kumimoji="1" lang="ja-JP" altLang="en-US" smtClean="0"/>
              <a:t>2023/1/13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173D6-E435-435F-B53C-54D68086F5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22546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30BB8-4B4D-41B5-AA6C-36F09E130B65}" type="datetimeFigureOut">
              <a:rPr kumimoji="1" lang="ja-JP" altLang="en-US" smtClean="0"/>
              <a:t>2023/1/13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173D6-E435-435F-B53C-54D68086F5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698225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30BB8-4B4D-41B5-AA6C-36F09E130B65}" type="datetimeFigureOut">
              <a:rPr kumimoji="1" lang="ja-JP" altLang="en-US" smtClean="0"/>
              <a:t>2023/1/13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173D6-E435-435F-B53C-54D68086F5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606630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24337" y="2540000"/>
            <a:ext cx="12288242" cy="8890000"/>
          </a:xfrm>
        </p:spPr>
        <p:txBody>
          <a:bodyPr anchor="b"/>
          <a:lstStyle>
            <a:lvl1pPr>
              <a:defRPr sz="13333"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197462" y="5485703"/>
            <a:ext cx="19288125" cy="27075694"/>
          </a:xfrm>
        </p:spPr>
        <p:txBody>
          <a:bodyPr/>
          <a:lstStyle>
            <a:lvl1pPr>
              <a:defRPr sz="13333"/>
            </a:lvl1pPr>
            <a:lvl2pPr>
              <a:defRPr sz="11667"/>
            </a:lvl2pPr>
            <a:lvl3pPr>
              <a:defRPr sz="10000"/>
            </a:lvl3pPr>
            <a:lvl4pPr>
              <a:defRPr sz="8333"/>
            </a:lvl4pPr>
            <a:lvl5pPr>
              <a:defRPr sz="8333"/>
            </a:lvl5pPr>
            <a:lvl6pPr>
              <a:defRPr sz="8333"/>
            </a:lvl6pPr>
            <a:lvl7pPr>
              <a:defRPr sz="8333"/>
            </a:lvl7pPr>
            <a:lvl8pPr>
              <a:defRPr sz="8333"/>
            </a:lvl8pPr>
            <a:lvl9pPr>
              <a:defRPr sz="8333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624337" y="11430000"/>
            <a:ext cx="12288242" cy="21175489"/>
          </a:xfrm>
        </p:spPr>
        <p:txBody>
          <a:bodyPr/>
          <a:lstStyle>
            <a:lvl1pPr marL="0" indent="0">
              <a:buNone/>
              <a:defRPr sz="6667"/>
            </a:lvl1pPr>
            <a:lvl2pPr marL="1905015" indent="0">
              <a:buNone/>
              <a:defRPr sz="5833"/>
            </a:lvl2pPr>
            <a:lvl3pPr marL="3810030" indent="0">
              <a:buNone/>
              <a:defRPr sz="5000"/>
            </a:lvl3pPr>
            <a:lvl4pPr marL="5715046" indent="0">
              <a:buNone/>
              <a:defRPr sz="4167"/>
            </a:lvl4pPr>
            <a:lvl5pPr marL="7620061" indent="0">
              <a:buNone/>
              <a:defRPr sz="4167"/>
            </a:lvl5pPr>
            <a:lvl6pPr marL="9525076" indent="0">
              <a:buNone/>
              <a:defRPr sz="4167"/>
            </a:lvl6pPr>
            <a:lvl7pPr marL="11430091" indent="0">
              <a:buNone/>
              <a:defRPr sz="4167"/>
            </a:lvl7pPr>
            <a:lvl8pPr marL="13335107" indent="0">
              <a:buNone/>
              <a:defRPr sz="4167"/>
            </a:lvl8pPr>
            <a:lvl9pPr marL="15240122" indent="0">
              <a:buNone/>
              <a:defRPr sz="4167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30BB8-4B4D-41B5-AA6C-36F09E130B65}" type="datetimeFigureOut">
              <a:rPr kumimoji="1" lang="ja-JP" altLang="en-US" smtClean="0"/>
              <a:t>2023/1/13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173D6-E435-435F-B53C-54D68086F5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84423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24337" y="2540000"/>
            <a:ext cx="12288242" cy="8890000"/>
          </a:xfrm>
        </p:spPr>
        <p:txBody>
          <a:bodyPr anchor="b"/>
          <a:lstStyle>
            <a:lvl1pPr>
              <a:defRPr sz="13333"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6197462" y="5485703"/>
            <a:ext cx="19288125" cy="27075694"/>
          </a:xfrm>
        </p:spPr>
        <p:txBody>
          <a:bodyPr anchor="t"/>
          <a:lstStyle>
            <a:lvl1pPr marL="0" indent="0">
              <a:buNone/>
              <a:defRPr sz="13333"/>
            </a:lvl1pPr>
            <a:lvl2pPr marL="1905015" indent="0">
              <a:buNone/>
              <a:defRPr sz="11667"/>
            </a:lvl2pPr>
            <a:lvl3pPr marL="3810030" indent="0">
              <a:buNone/>
              <a:defRPr sz="10000"/>
            </a:lvl3pPr>
            <a:lvl4pPr marL="5715046" indent="0">
              <a:buNone/>
              <a:defRPr sz="8333"/>
            </a:lvl4pPr>
            <a:lvl5pPr marL="7620061" indent="0">
              <a:buNone/>
              <a:defRPr sz="8333"/>
            </a:lvl5pPr>
            <a:lvl6pPr marL="9525076" indent="0">
              <a:buNone/>
              <a:defRPr sz="8333"/>
            </a:lvl6pPr>
            <a:lvl7pPr marL="11430091" indent="0">
              <a:buNone/>
              <a:defRPr sz="8333"/>
            </a:lvl7pPr>
            <a:lvl8pPr marL="13335107" indent="0">
              <a:buNone/>
              <a:defRPr sz="8333"/>
            </a:lvl8pPr>
            <a:lvl9pPr marL="15240122" indent="0">
              <a:buNone/>
              <a:defRPr sz="8333"/>
            </a:lvl9pPr>
          </a:lstStyle>
          <a:p>
            <a:r>
              <a:rPr lang="ja-JP" altLang="en-US"/>
              <a:t>アイコンをクリックして図を追加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624337" y="11430000"/>
            <a:ext cx="12288242" cy="21175489"/>
          </a:xfrm>
        </p:spPr>
        <p:txBody>
          <a:bodyPr/>
          <a:lstStyle>
            <a:lvl1pPr marL="0" indent="0">
              <a:buNone/>
              <a:defRPr sz="6667"/>
            </a:lvl1pPr>
            <a:lvl2pPr marL="1905015" indent="0">
              <a:buNone/>
              <a:defRPr sz="5833"/>
            </a:lvl2pPr>
            <a:lvl3pPr marL="3810030" indent="0">
              <a:buNone/>
              <a:defRPr sz="5000"/>
            </a:lvl3pPr>
            <a:lvl4pPr marL="5715046" indent="0">
              <a:buNone/>
              <a:defRPr sz="4167"/>
            </a:lvl4pPr>
            <a:lvl5pPr marL="7620061" indent="0">
              <a:buNone/>
              <a:defRPr sz="4167"/>
            </a:lvl5pPr>
            <a:lvl6pPr marL="9525076" indent="0">
              <a:buNone/>
              <a:defRPr sz="4167"/>
            </a:lvl6pPr>
            <a:lvl7pPr marL="11430091" indent="0">
              <a:buNone/>
              <a:defRPr sz="4167"/>
            </a:lvl7pPr>
            <a:lvl8pPr marL="13335107" indent="0">
              <a:buNone/>
              <a:defRPr sz="4167"/>
            </a:lvl8pPr>
            <a:lvl9pPr marL="15240122" indent="0">
              <a:buNone/>
              <a:defRPr sz="4167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30BB8-4B4D-41B5-AA6C-36F09E130B65}" type="datetimeFigureOut">
              <a:rPr kumimoji="1" lang="ja-JP" altLang="en-US" smtClean="0"/>
              <a:t>2023/1/13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173D6-E435-435F-B53C-54D68086F5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019245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619375" y="2028481"/>
            <a:ext cx="32861250" cy="736423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19375" y="10142361"/>
            <a:ext cx="32861250" cy="24174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19375" y="35313064"/>
            <a:ext cx="8572500" cy="202847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630BB8-4B4D-41B5-AA6C-36F09E130B65}" type="datetimeFigureOut">
              <a:rPr kumimoji="1" lang="ja-JP" altLang="en-US" smtClean="0"/>
              <a:t>2023/1/13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620625" y="35313064"/>
            <a:ext cx="12858750" cy="202847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6908125" y="35313064"/>
            <a:ext cx="8572500" cy="202847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8173D6-E435-435F-B53C-54D68086F5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9754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3810030" rtl="0" eaLnBrk="1" latinLnBrk="0" hangingPunct="1">
        <a:lnSpc>
          <a:spcPct val="90000"/>
        </a:lnSpc>
        <a:spcBef>
          <a:spcPct val="0"/>
        </a:spcBef>
        <a:buNone/>
        <a:defRPr kumimoji="1" sz="1833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52508" indent="-952508" algn="l" defTabSz="3810030" rtl="0" eaLnBrk="1" latinLnBrk="0" hangingPunct="1">
        <a:lnSpc>
          <a:spcPct val="90000"/>
        </a:lnSpc>
        <a:spcBef>
          <a:spcPts val="4167"/>
        </a:spcBef>
        <a:buFont typeface="Arial" panose="020B0604020202020204" pitchFamily="34" charset="0"/>
        <a:buChar char="•"/>
        <a:defRPr kumimoji="1" sz="11667" kern="1200">
          <a:solidFill>
            <a:schemeClr val="tx1"/>
          </a:solidFill>
          <a:latin typeface="+mn-lt"/>
          <a:ea typeface="+mn-ea"/>
          <a:cs typeface="+mn-cs"/>
        </a:defRPr>
      </a:lvl1pPr>
      <a:lvl2pPr marL="2857523" indent="-952508" algn="l" defTabSz="3810030" rtl="0" eaLnBrk="1" latinLnBrk="0" hangingPunct="1">
        <a:lnSpc>
          <a:spcPct val="90000"/>
        </a:lnSpc>
        <a:spcBef>
          <a:spcPts val="2083"/>
        </a:spcBef>
        <a:buFont typeface="Arial" panose="020B0604020202020204" pitchFamily="34" charset="0"/>
        <a:buChar char="•"/>
        <a:defRPr kumimoji="1" sz="10000" kern="1200">
          <a:solidFill>
            <a:schemeClr val="tx1"/>
          </a:solidFill>
          <a:latin typeface="+mn-lt"/>
          <a:ea typeface="+mn-ea"/>
          <a:cs typeface="+mn-cs"/>
        </a:defRPr>
      </a:lvl2pPr>
      <a:lvl3pPr marL="4762538" indent="-952508" algn="l" defTabSz="3810030" rtl="0" eaLnBrk="1" latinLnBrk="0" hangingPunct="1">
        <a:lnSpc>
          <a:spcPct val="90000"/>
        </a:lnSpc>
        <a:spcBef>
          <a:spcPts val="2083"/>
        </a:spcBef>
        <a:buFont typeface="Arial" panose="020B0604020202020204" pitchFamily="34" charset="0"/>
        <a:buChar char="•"/>
        <a:defRPr kumimoji="1" sz="8333" kern="1200">
          <a:solidFill>
            <a:schemeClr val="tx1"/>
          </a:solidFill>
          <a:latin typeface="+mn-lt"/>
          <a:ea typeface="+mn-ea"/>
          <a:cs typeface="+mn-cs"/>
        </a:defRPr>
      </a:lvl3pPr>
      <a:lvl4pPr marL="6667553" indent="-952508" algn="l" defTabSz="3810030" rtl="0" eaLnBrk="1" latinLnBrk="0" hangingPunct="1">
        <a:lnSpc>
          <a:spcPct val="90000"/>
        </a:lnSpc>
        <a:spcBef>
          <a:spcPts val="2083"/>
        </a:spcBef>
        <a:buFont typeface="Arial" panose="020B0604020202020204" pitchFamily="34" charset="0"/>
        <a:buChar char="•"/>
        <a:defRPr kumimoji="1" sz="7500" kern="1200">
          <a:solidFill>
            <a:schemeClr val="tx1"/>
          </a:solidFill>
          <a:latin typeface="+mn-lt"/>
          <a:ea typeface="+mn-ea"/>
          <a:cs typeface="+mn-cs"/>
        </a:defRPr>
      </a:lvl4pPr>
      <a:lvl5pPr marL="8572569" indent="-952508" algn="l" defTabSz="3810030" rtl="0" eaLnBrk="1" latinLnBrk="0" hangingPunct="1">
        <a:lnSpc>
          <a:spcPct val="90000"/>
        </a:lnSpc>
        <a:spcBef>
          <a:spcPts val="2083"/>
        </a:spcBef>
        <a:buFont typeface="Arial" panose="020B0604020202020204" pitchFamily="34" charset="0"/>
        <a:buChar char="•"/>
        <a:defRPr kumimoji="1" sz="7500" kern="1200">
          <a:solidFill>
            <a:schemeClr val="tx1"/>
          </a:solidFill>
          <a:latin typeface="+mn-lt"/>
          <a:ea typeface="+mn-ea"/>
          <a:cs typeface="+mn-cs"/>
        </a:defRPr>
      </a:lvl5pPr>
      <a:lvl6pPr marL="10477584" indent="-952508" algn="l" defTabSz="3810030" rtl="0" eaLnBrk="1" latinLnBrk="0" hangingPunct="1">
        <a:lnSpc>
          <a:spcPct val="90000"/>
        </a:lnSpc>
        <a:spcBef>
          <a:spcPts val="2083"/>
        </a:spcBef>
        <a:buFont typeface="Arial" panose="020B0604020202020204" pitchFamily="34" charset="0"/>
        <a:buChar char="•"/>
        <a:defRPr kumimoji="1" sz="7500" kern="1200">
          <a:solidFill>
            <a:schemeClr val="tx1"/>
          </a:solidFill>
          <a:latin typeface="+mn-lt"/>
          <a:ea typeface="+mn-ea"/>
          <a:cs typeface="+mn-cs"/>
        </a:defRPr>
      </a:lvl6pPr>
      <a:lvl7pPr marL="12382599" indent="-952508" algn="l" defTabSz="3810030" rtl="0" eaLnBrk="1" latinLnBrk="0" hangingPunct="1">
        <a:lnSpc>
          <a:spcPct val="90000"/>
        </a:lnSpc>
        <a:spcBef>
          <a:spcPts val="2083"/>
        </a:spcBef>
        <a:buFont typeface="Arial" panose="020B0604020202020204" pitchFamily="34" charset="0"/>
        <a:buChar char="•"/>
        <a:defRPr kumimoji="1" sz="7500" kern="1200">
          <a:solidFill>
            <a:schemeClr val="tx1"/>
          </a:solidFill>
          <a:latin typeface="+mn-lt"/>
          <a:ea typeface="+mn-ea"/>
          <a:cs typeface="+mn-cs"/>
        </a:defRPr>
      </a:lvl7pPr>
      <a:lvl8pPr marL="14287614" indent="-952508" algn="l" defTabSz="3810030" rtl="0" eaLnBrk="1" latinLnBrk="0" hangingPunct="1">
        <a:lnSpc>
          <a:spcPct val="90000"/>
        </a:lnSpc>
        <a:spcBef>
          <a:spcPts val="2083"/>
        </a:spcBef>
        <a:buFont typeface="Arial" panose="020B0604020202020204" pitchFamily="34" charset="0"/>
        <a:buChar char="•"/>
        <a:defRPr kumimoji="1" sz="7500" kern="1200">
          <a:solidFill>
            <a:schemeClr val="tx1"/>
          </a:solidFill>
          <a:latin typeface="+mn-lt"/>
          <a:ea typeface="+mn-ea"/>
          <a:cs typeface="+mn-cs"/>
        </a:defRPr>
      </a:lvl8pPr>
      <a:lvl9pPr marL="16192630" indent="-952508" algn="l" defTabSz="3810030" rtl="0" eaLnBrk="1" latinLnBrk="0" hangingPunct="1">
        <a:lnSpc>
          <a:spcPct val="90000"/>
        </a:lnSpc>
        <a:spcBef>
          <a:spcPts val="2083"/>
        </a:spcBef>
        <a:buFont typeface="Arial" panose="020B0604020202020204" pitchFamily="34" charset="0"/>
        <a:buChar char="•"/>
        <a:defRPr kumimoji="1" sz="7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810030" rtl="0" eaLnBrk="1" latinLnBrk="0" hangingPunct="1">
        <a:defRPr kumimoji="1" sz="7500" kern="1200">
          <a:solidFill>
            <a:schemeClr val="tx1"/>
          </a:solidFill>
          <a:latin typeface="+mn-lt"/>
          <a:ea typeface="+mn-ea"/>
          <a:cs typeface="+mn-cs"/>
        </a:defRPr>
      </a:lvl1pPr>
      <a:lvl2pPr marL="1905015" algn="l" defTabSz="3810030" rtl="0" eaLnBrk="1" latinLnBrk="0" hangingPunct="1">
        <a:defRPr kumimoji="1" sz="7500" kern="1200">
          <a:solidFill>
            <a:schemeClr val="tx1"/>
          </a:solidFill>
          <a:latin typeface="+mn-lt"/>
          <a:ea typeface="+mn-ea"/>
          <a:cs typeface="+mn-cs"/>
        </a:defRPr>
      </a:lvl2pPr>
      <a:lvl3pPr marL="3810030" algn="l" defTabSz="3810030" rtl="0" eaLnBrk="1" latinLnBrk="0" hangingPunct="1">
        <a:defRPr kumimoji="1" sz="7500" kern="1200">
          <a:solidFill>
            <a:schemeClr val="tx1"/>
          </a:solidFill>
          <a:latin typeface="+mn-lt"/>
          <a:ea typeface="+mn-ea"/>
          <a:cs typeface="+mn-cs"/>
        </a:defRPr>
      </a:lvl3pPr>
      <a:lvl4pPr marL="5715046" algn="l" defTabSz="3810030" rtl="0" eaLnBrk="1" latinLnBrk="0" hangingPunct="1">
        <a:defRPr kumimoji="1" sz="7500" kern="1200">
          <a:solidFill>
            <a:schemeClr val="tx1"/>
          </a:solidFill>
          <a:latin typeface="+mn-lt"/>
          <a:ea typeface="+mn-ea"/>
          <a:cs typeface="+mn-cs"/>
        </a:defRPr>
      </a:lvl4pPr>
      <a:lvl5pPr marL="7620061" algn="l" defTabSz="3810030" rtl="0" eaLnBrk="1" latinLnBrk="0" hangingPunct="1">
        <a:defRPr kumimoji="1" sz="7500" kern="1200">
          <a:solidFill>
            <a:schemeClr val="tx1"/>
          </a:solidFill>
          <a:latin typeface="+mn-lt"/>
          <a:ea typeface="+mn-ea"/>
          <a:cs typeface="+mn-cs"/>
        </a:defRPr>
      </a:lvl5pPr>
      <a:lvl6pPr marL="9525076" algn="l" defTabSz="3810030" rtl="0" eaLnBrk="1" latinLnBrk="0" hangingPunct="1">
        <a:defRPr kumimoji="1" sz="7500" kern="1200">
          <a:solidFill>
            <a:schemeClr val="tx1"/>
          </a:solidFill>
          <a:latin typeface="+mn-lt"/>
          <a:ea typeface="+mn-ea"/>
          <a:cs typeface="+mn-cs"/>
        </a:defRPr>
      </a:lvl6pPr>
      <a:lvl7pPr marL="11430091" algn="l" defTabSz="3810030" rtl="0" eaLnBrk="1" latinLnBrk="0" hangingPunct="1">
        <a:defRPr kumimoji="1" sz="7500" kern="1200">
          <a:solidFill>
            <a:schemeClr val="tx1"/>
          </a:solidFill>
          <a:latin typeface="+mn-lt"/>
          <a:ea typeface="+mn-ea"/>
          <a:cs typeface="+mn-cs"/>
        </a:defRPr>
      </a:lvl7pPr>
      <a:lvl8pPr marL="13335107" algn="l" defTabSz="3810030" rtl="0" eaLnBrk="1" latinLnBrk="0" hangingPunct="1">
        <a:defRPr kumimoji="1" sz="7500" kern="1200">
          <a:solidFill>
            <a:schemeClr val="tx1"/>
          </a:solidFill>
          <a:latin typeface="+mn-lt"/>
          <a:ea typeface="+mn-ea"/>
          <a:cs typeface="+mn-cs"/>
        </a:defRPr>
      </a:lvl8pPr>
      <a:lvl9pPr marL="15240122" algn="l" defTabSz="3810030" rtl="0" eaLnBrk="1" latinLnBrk="0" hangingPunct="1">
        <a:defRPr kumimoji="1" sz="7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1F9F053A-CA3A-4398-8D1E-35C13808DA5B}"/>
              </a:ext>
            </a:extLst>
          </p:cNvPr>
          <p:cNvSpPr>
            <a:spLocks/>
          </p:cNvSpPr>
          <p:nvPr/>
        </p:nvSpPr>
        <p:spPr>
          <a:xfrm>
            <a:off x="0" y="0"/>
            <a:ext cx="38100000" cy="38100000"/>
          </a:xfrm>
          <a:prstGeom prst="rect">
            <a:avLst/>
          </a:prstGeom>
          <a:solidFill>
            <a:srgbClr val="FFD5B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rgbClr val="FF0000"/>
              </a:solidFill>
            </a:endParaRPr>
          </a:p>
        </p:txBody>
      </p:sp>
      <p:sp>
        <p:nvSpPr>
          <p:cNvPr id="78" name="四角形: 角を丸くする 77">
            <a:extLst>
              <a:ext uri="{FF2B5EF4-FFF2-40B4-BE49-F238E27FC236}">
                <a16:creationId xmlns:a16="http://schemas.microsoft.com/office/drawing/2014/main" id="{26A38F7E-5028-4B8B-B857-37C10F3C8E16}"/>
              </a:ext>
            </a:extLst>
          </p:cNvPr>
          <p:cNvSpPr/>
          <p:nvPr/>
        </p:nvSpPr>
        <p:spPr>
          <a:xfrm rot="19564520">
            <a:off x="4038268" y="30512695"/>
            <a:ext cx="1632722" cy="762000"/>
          </a:xfrm>
          <a:prstGeom prst="roundRect">
            <a:avLst>
              <a:gd name="adj" fmla="val 50000"/>
            </a:avLst>
          </a:prstGeom>
          <a:solidFill>
            <a:srgbClr val="3341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7" name="フリーフォーム: 図形 86">
            <a:extLst>
              <a:ext uri="{FF2B5EF4-FFF2-40B4-BE49-F238E27FC236}">
                <a16:creationId xmlns:a16="http://schemas.microsoft.com/office/drawing/2014/main" id="{4680CE06-07B1-49E3-AFD7-3353A9C4D211}"/>
              </a:ext>
            </a:extLst>
          </p:cNvPr>
          <p:cNvSpPr/>
          <p:nvPr/>
        </p:nvSpPr>
        <p:spPr>
          <a:xfrm>
            <a:off x="11334436" y="27118107"/>
            <a:ext cx="4385148" cy="5147148"/>
          </a:xfrm>
          <a:custGeom>
            <a:avLst/>
            <a:gdLst>
              <a:gd name="connsiteX0" fmla="*/ 2192574 w 4385148"/>
              <a:gd name="connsiteY0" fmla="*/ 0 h 5147148"/>
              <a:gd name="connsiteX1" fmla="*/ 4385148 w 4385148"/>
              <a:gd name="connsiteY1" fmla="*/ 2573574 h 5147148"/>
              <a:gd name="connsiteX2" fmla="*/ 3587255 w 4385148"/>
              <a:gd name="connsiteY2" fmla="*/ 4559468 h 5147148"/>
              <a:gd name="connsiteX3" fmla="*/ 3547423 w 4385148"/>
              <a:gd name="connsiteY3" fmla="*/ 4594430 h 5147148"/>
              <a:gd name="connsiteX4" fmla="*/ 3547423 w 4385148"/>
              <a:gd name="connsiteY4" fmla="*/ 5147148 h 5147148"/>
              <a:gd name="connsiteX5" fmla="*/ 2192574 w 4385148"/>
              <a:gd name="connsiteY5" fmla="*/ 5147148 h 5147148"/>
              <a:gd name="connsiteX6" fmla="*/ 0 w 4385148"/>
              <a:gd name="connsiteY6" fmla="*/ 2573574 h 5147148"/>
              <a:gd name="connsiteX7" fmla="*/ 2192574 w 4385148"/>
              <a:gd name="connsiteY7" fmla="*/ 0 h 514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385148" h="5147148">
                <a:moveTo>
                  <a:pt x="2192574" y="0"/>
                </a:moveTo>
                <a:cubicBezTo>
                  <a:pt x="3403499" y="0"/>
                  <a:pt x="4385148" y="1152228"/>
                  <a:pt x="4385148" y="2573574"/>
                </a:cubicBezTo>
                <a:cubicBezTo>
                  <a:pt x="4385148" y="3373082"/>
                  <a:pt x="4074548" y="4087438"/>
                  <a:pt x="3587255" y="4559468"/>
                </a:cubicBezTo>
                <a:lnTo>
                  <a:pt x="3547423" y="4594430"/>
                </a:lnTo>
                <a:lnTo>
                  <a:pt x="3547423" y="5147148"/>
                </a:lnTo>
                <a:lnTo>
                  <a:pt x="2192574" y="5147148"/>
                </a:lnTo>
                <a:cubicBezTo>
                  <a:pt x="981649" y="5147148"/>
                  <a:pt x="0" y="3994920"/>
                  <a:pt x="0" y="2573574"/>
                </a:cubicBezTo>
                <a:cubicBezTo>
                  <a:pt x="0" y="1152228"/>
                  <a:pt x="981649" y="0"/>
                  <a:pt x="2192574" y="0"/>
                </a:cubicBezTo>
                <a:close/>
              </a:path>
            </a:pathLst>
          </a:custGeom>
          <a:solidFill>
            <a:srgbClr val="2225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89" name="フリーフォーム: 図形 88">
            <a:extLst>
              <a:ext uri="{FF2B5EF4-FFF2-40B4-BE49-F238E27FC236}">
                <a16:creationId xmlns:a16="http://schemas.microsoft.com/office/drawing/2014/main" id="{1B693BD6-6C78-4D0D-8230-B89A3C4F7952}"/>
              </a:ext>
            </a:extLst>
          </p:cNvPr>
          <p:cNvSpPr/>
          <p:nvPr/>
        </p:nvSpPr>
        <p:spPr>
          <a:xfrm>
            <a:off x="24106539" y="27118107"/>
            <a:ext cx="4385148" cy="5147148"/>
          </a:xfrm>
          <a:custGeom>
            <a:avLst/>
            <a:gdLst>
              <a:gd name="connsiteX0" fmla="*/ 2192574 w 4385148"/>
              <a:gd name="connsiteY0" fmla="*/ 0 h 5147148"/>
              <a:gd name="connsiteX1" fmla="*/ 4385148 w 4385148"/>
              <a:gd name="connsiteY1" fmla="*/ 2573574 h 5147148"/>
              <a:gd name="connsiteX2" fmla="*/ 3587255 w 4385148"/>
              <a:gd name="connsiteY2" fmla="*/ 4559468 h 5147148"/>
              <a:gd name="connsiteX3" fmla="*/ 3547423 w 4385148"/>
              <a:gd name="connsiteY3" fmla="*/ 4594430 h 5147148"/>
              <a:gd name="connsiteX4" fmla="*/ 3547423 w 4385148"/>
              <a:gd name="connsiteY4" fmla="*/ 5147148 h 5147148"/>
              <a:gd name="connsiteX5" fmla="*/ 2192574 w 4385148"/>
              <a:gd name="connsiteY5" fmla="*/ 5147148 h 5147148"/>
              <a:gd name="connsiteX6" fmla="*/ 0 w 4385148"/>
              <a:gd name="connsiteY6" fmla="*/ 2573574 h 5147148"/>
              <a:gd name="connsiteX7" fmla="*/ 2192574 w 4385148"/>
              <a:gd name="connsiteY7" fmla="*/ 0 h 514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385148" h="5147148">
                <a:moveTo>
                  <a:pt x="2192574" y="0"/>
                </a:moveTo>
                <a:cubicBezTo>
                  <a:pt x="3403499" y="0"/>
                  <a:pt x="4385148" y="1152228"/>
                  <a:pt x="4385148" y="2573574"/>
                </a:cubicBezTo>
                <a:cubicBezTo>
                  <a:pt x="4385148" y="3373082"/>
                  <a:pt x="4074548" y="4087438"/>
                  <a:pt x="3587255" y="4559468"/>
                </a:cubicBezTo>
                <a:lnTo>
                  <a:pt x="3547423" y="4594430"/>
                </a:lnTo>
                <a:lnTo>
                  <a:pt x="3547423" y="5147148"/>
                </a:lnTo>
                <a:lnTo>
                  <a:pt x="2192574" y="5147148"/>
                </a:lnTo>
                <a:cubicBezTo>
                  <a:pt x="981649" y="5147148"/>
                  <a:pt x="0" y="3994920"/>
                  <a:pt x="0" y="2573574"/>
                </a:cubicBezTo>
                <a:cubicBezTo>
                  <a:pt x="0" y="1152228"/>
                  <a:pt x="981649" y="0"/>
                  <a:pt x="2192574" y="0"/>
                </a:cubicBezTo>
                <a:close/>
              </a:path>
            </a:pathLst>
          </a:custGeom>
          <a:solidFill>
            <a:srgbClr val="2225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75" name="四角形: 角を丸くする 74">
            <a:extLst>
              <a:ext uri="{FF2B5EF4-FFF2-40B4-BE49-F238E27FC236}">
                <a16:creationId xmlns:a16="http://schemas.microsoft.com/office/drawing/2014/main" id="{81A0B293-2EA1-40CE-B520-0C277BCEF70A}"/>
              </a:ext>
            </a:extLst>
          </p:cNvPr>
          <p:cNvSpPr/>
          <p:nvPr/>
        </p:nvSpPr>
        <p:spPr>
          <a:xfrm>
            <a:off x="28209241" y="29529316"/>
            <a:ext cx="3246132" cy="1644104"/>
          </a:xfrm>
          <a:prstGeom prst="roundRect">
            <a:avLst>
              <a:gd name="adj" fmla="val 37486"/>
            </a:avLst>
          </a:prstGeom>
          <a:solidFill>
            <a:srgbClr val="6883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99" name="四角形: 角を丸くする 98">
            <a:extLst>
              <a:ext uri="{FF2B5EF4-FFF2-40B4-BE49-F238E27FC236}">
                <a16:creationId xmlns:a16="http://schemas.microsoft.com/office/drawing/2014/main" id="{F2D86922-0546-4876-83FB-BE1CB15D33F6}"/>
              </a:ext>
            </a:extLst>
          </p:cNvPr>
          <p:cNvSpPr/>
          <p:nvPr/>
        </p:nvSpPr>
        <p:spPr>
          <a:xfrm rot="16200000">
            <a:off x="30082979" y="27163042"/>
            <a:ext cx="2154710" cy="1088305"/>
          </a:xfrm>
          <a:prstGeom prst="roundRect">
            <a:avLst>
              <a:gd name="adj" fmla="val 40260"/>
            </a:avLst>
          </a:prstGeom>
          <a:solidFill>
            <a:srgbClr val="DA9C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" name="フリーフォーム: 図形 104">
            <a:extLst>
              <a:ext uri="{FF2B5EF4-FFF2-40B4-BE49-F238E27FC236}">
                <a16:creationId xmlns:a16="http://schemas.microsoft.com/office/drawing/2014/main" id="{B0D46C5C-F43C-498E-813F-5F9091F0FA2B}"/>
              </a:ext>
            </a:extLst>
          </p:cNvPr>
          <p:cNvSpPr/>
          <p:nvPr/>
        </p:nvSpPr>
        <p:spPr>
          <a:xfrm>
            <a:off x="5545800" y="27660600"/>
            <a:ext cx="4893600" cy="4604656"/>
          </a:xfrm>
          <a:custGeom>
            <a:avLst/>
            <a:gdLst>
              <a:gd name="connsiteX0" fmla="*/ 2192574 w 5734365"/>
              <a:gd name="connsiteY0" fmla="*/ 0 h 5147148"/>
              <a:gd name="connsiteX1" fmla="*/ 2844579 w 5734365"/>
              <a:gd name="connsiteY1" fmla="*/ 115702 h 5147148"/>
              <a:gd name="connsiteX2" fmla="*/ 2867183 w 5734365"/>
              <a:gd name="connsiteY2" fmla="*/ 125414 h 5147148"/>
              <a:gd name="connsiteX3" fmla="*/ 2889787 w 5734365"/>
              <a:gd name="connsiteY3" fmla="*/ 115702 h 5147148"/>
              <a:gd name="connsiteX4" fmla="*/ 3541791 w 5734365"/>
              <a:gd name="connsiteY4" fmla="*/ 0 h 5147148"/>
              <a:gd name="connsiteX5" fmla="*/ 5734365 w 5734365"/>
              <a:gd name="connsiteY5" fmla="*/ 2573574 h 5147148"/>
              <a:gd name="connsiteX6" fmla="*/ 3765969 w 5734365"/>
              <a:gd name="connsiteY6" fmla="*/ 5133860 h 5147148"/>
              <a:gd name="connsiteX7" fmla="*/ 3547423 w 5734365"/>
              <a:gd name="connsiteY7" fmla="*/ 5146814 h 5147148"/>
              <a:gd name="connsiteX8" fmla="*/ 3547423 w 5734365"/>
              <a:gd name="connsiteY8" fmla="*/ 5147148 h 5147148"/>
              <a:gd name="connsiteX9" fmla="*/ 3541791 w 5734365"/>
              <a:gd name="connsiteY9" fmla="*/ 5147148 h 5147148"/>
              <a:gd name="connsiteX10" fmla="*/ 2192574 w 5734365"/>
              <a:gd name="connsiteY10" fmla="*/ 5147148 h 5147148"/>
              <a:gd name="connsiteX11" fmla="*/ 0 w 5734365"/>
              <a:gd name="connsiteY11" fmla="*/ 2573572 h 5147148"/>
              <a:gd name="connsiteX12" fmla="*/ 2192574 w 5734365"/>
              <a:gd name="connsiteY12" fmla="*/ 0 h 514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5734365" h="5147148">
                <a:moveTo>
                  <a:pt x="2192574" y="0"/>
                </a:moveTo>
                <a:cubicBezTo>
                  <a:pt x="2419623" y="0"/>
                  <a:pt x="2638611" y="40508"/>
                  <a:pt x="2844579" y="115702"/>
                </a:cubicBezTo>
                <a:lnTo>
                  <a:pt x="2867183" y="125414"/>
                </a:lnTo>
                <a:lnTo>
                  <a:pt x="2889787" y="115702"/>
                </a:lnTo>
                <a:cubicBezTo>
                  <a:pt x="3095755" y="40508"/>
                  <a:pt x="3314743" y="0"/>
                  <a:pt x="3541791" y="0"/>
                </a:cubicBezTo>
                <a:cubicBezTo>
                  <a:pt x="4752716" y="0"/>
                  <a:pt x="5734365" y="1152228"/>
                  <a:pt x="5734365" y="2573574"/>
                </a:cubicBezTo>
                <a:cubicBezTo>
                  <a:pt x="5734365" y="3906086"/>
                  <a:pt x="4871588" y="5002068"/>
                  <a:pt x="3765969" y="5133860"/>
                </a:cubicBezTo>
                <a:lnTo>
                  <a:pt x="3547423" y="5146814"/>
                </a:lnTo>
                <a:lnTo>
                  <a:pt x="3547423" y="5147148"/>
                </a:lnTo>
                <a:lnTo>
                  <a:pt x="3541791" y="5147148"/>
                </a:lnTo>
                <a:lnTo>
                  <a:pt x="2192574" y="5147148"/>
                </a:lnTo>
                <a:cubicBezTo>
                  <a:pt x="981649" y="5147148"/>
                  <a:pt x="0" y="3994920"/>
                  <a:pt x="0" y="2573572"/>
                </a:cubicBezTo>
                <a:cubicBezTo>
                  <a:pt x="0" y="1152228"/>
                  <a:pt x="981649" y="0"/>
                  <a:pt x="2192574" y="0"/>
                </a:cubicBezTo>
                <a:close/>
              </a:path>
            </a:pathLst>
          </a:custGeom>
          <a:solidFill>
            <a:srgbClr val="2225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76" name="フリーフォーム: 図形 75">
            <a:extLst>
              <a:ext uri="{FF2B5EF4-FFF2-40B4-BE49-F238E27FC236}">
                <a16:creationId xmlns:a16="http://schemas.microsoft.com/office/drawing/2014/main" id="{370A69B1-47F9-438B-8DA1-1061D070922B}"/>
              </a:ext>
            </a:extLst>
          </p:cNvPr>
          <p:cNvSpPr/>
          <p:nvPr/>
        </p:nvSpPr>
        <p:spPr>
          <a:xfrm flipV="1">
            <a:off x="3567252" y="17482652"/>
            <a:ext cx="27610840" cy="13483716"/>
          </a:xfrm>
          <a:custGeom>
            <a:avLst/>
            <a:gdLst>
              <a:gd name="connsiteX0" fmla="*/ 10089755 w 27610840"/>
              <a:gd name="connsiteY0" fmla="*/ 13483716 h 13483716"/>
              <a:gd name="connsiteX1" fmla="*/ 23540284 w 27610840"/>
              <a:gd name="connsiteY1" fmla="*/ 13483716 h 13483716"/>
              <a:gd name="connsiteX2" fmla="*/ 23540284 w 27610840"/>
              <a:gd name="connsiteY2" fmla="*/ 13479896 h 13483716"/>
              <a:gd name="connsiteX3" fmla="*/ 23636100 w 27610840"/>
              <a:gd name="connsiteY3" fmla="*/ 13475056 h 13483716"/>
              <a:gd name="connsiteX4" fmla="*/ 25009360 w 27610840"/>
              <a:gd name="connsiteY4" fmla="*/ 12459844 h 13483716"/>
              <a:gd name="connsiteX5" fmla="*/ 25030600 w 27610840"/>
              <a:gd name="connsiteY5" fmla="*/ 12401808 h 13483716"/>
              <a:gd name="connsiteX6" fmla="*/ 25039096 w 27610840"/>
              <a:gd name="connsiteY6" fmla="*/ 12404836 h 13483716"/>
              <a:gd name="connsiteX7" fmla="*/ 27610840 w 27610840"/>
              <a:gd name="connsiteY7" fmla="*/ 5190768 h 13483716"/>
              <a:gd name="connsiteX8" fmla="*/ 27610840 w 27610840"/>
              <a:gd name="connsiteY8" fmla="*/ 4345860 h 13483716"/>
              <a:gd name="connsiteX9" fmla="*/ 27610840 w 27610840"/>
              <a:gd name="connsiteY9" fmla="*/ 3045004 h 13483716"/>
              <a:gd name="connsiteX10" fmla="*/ 27610840 w 27610840"/>
              <a:gd name="connsiteY10" fmla="*/ 1234478 h 13483716"/>
              <a:gd name="connsiteX11" fmla="*/ 27609486 w 27610840"/>
              <a:gd name="connsiteY11" fmla="*/ 1209994 h 13483716"/>
              <a:gd name="connsiteX12" fmla="*/ 26411180 w 27610840"/>
              <a:gd name="connsiteY12" fmla="*/ 14782 h 13483716"/>
              <a:gd name="connsiteX13" fmla="*/ 26300470 w 27610840"/>
              <a:gd name="connsiteY13" fmla="*/ 0 h 13483716"/>
              <a:gd name="connsiteX14" fmla="*/ 9362716 w 27610840"/>
              <a:gd name="connsiteY14" fmla="*/ 0 h 13483716"/>
              <a:gd name="connsiteX15" fmla="*/ 6624501 w 27610840"/>
              <a:gd name="connsiteY15" fmla="*/ 0 h 13483716"/>
              <a:gd name="connsiteX16" fmla="*/ 1073828 w 27610840"/>
              <a:gd name="connsiteY16" fmla="*/ 0 h 13483716"/>
              <a:gd name="connsiteX17" fmla="*/ 0 w 27610840"/>
              <a:gd name="connsiteY17" fmla="*/ 5489458 h 13483716"/>
              <a:gd name="connsiteX18" fmla="*/ 6293525 w 27610840"/>
              <a:gd name="connsiteY18" fmla="*/ 7440744 h 13483716"/>
              <a:gd name="connsiteX19" fmla="*/ 8515315 w 27610840"/>
              <a:gd name="connsiteY19" fmla="*/ 12373440 h 13483716"/>
              <a:gd name="connsiteX20" fmla="*/ 8546938 w 27610840"/>
              <a:gd name="connsiteY20" fmla="*/ 12459844 h 13483716"/>
              <a:gd name="connsiteX21" fmla="*/ 9920197 w 27610840"/>
              <a:gd name="connsiteY21" fmla="*/ 13475056 h 13483716"/>
              <a:gd name="connsiteX22" fmla="*/ 10089755 w 27610840"/>
              <a:gd name="connsiteY22" fmla="*/ 13483620 h 134837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27610840" h="13483716">
                <a:moveTo>
                  <a:pt x="10089755" y="13483716"/>
                </a:moveTo>
                <a:lnTo>
                  <a:pt x="23540284" y="13483716"/>
                </a:lnTo>
                <a:lnTo>
                  <a:pt x="23540284" y="13479896"/>
                </a:lnTo>
                <a:lnTo>
                  <a:pt x="23636100" y="13475056"/>
                </a:lnTo>
                <a:cubicBezTo>
                  <a:pt x="24256012" y="13412104"/>
                  <a:pt x="24776076" y="13011388"/>
                  <a:pt x="25009360" y="12459844"/>
                </a:cubicBezTo>
                <a:lnTo>
                  <a:pt x="25030600" y="12401808"/>
                </a:lnTo>
                <a:lnTo>
                  <a:pt x="25039096" y="12404836"/>
                </a:lnTo>
                <a:lnTo>
                  <a:pt x="27610840" y="5190768"/>
                </a:lnTo>
                <a:lnTo>
                  <a:pt x="27610840" y="4345860"/>
                </a:lnTo>
                <a:lnTo>
                  <a:pt x="27610840" y="3045004"/>
                </a:lnTo>
                <a:lnTo>
                  <a:pt x="27610840" y="1234478"/>
                </a:lnTo>
                <a:lnTo>
                  <a:pt x="27609486" y="1209994"/>
                </a:lnTo>
                <a:cubicBezTo>
                  <a:pt x="27542828" y="610632"/>
                  <a:pt x="27049470" y="126460"/>
                  <a:pt x="26411180" y="14782"/>
                </a:cubicBezTo>
                <a:lnTo>
                  <a:pt x="26300470" y="0"/>
                </a:lnTo>
                <a:lnTo>
                  <a:pt x="9362716" y="0"/>
                </a:lnTo>
                <a:lnTo>
                  <a:pt x="6624501" y="0"/>
                </a:lnTo>
                <a:lnTo>
                  <a:pt x="1073828" y="0"/>
                </a:lnTo>
                <a:lnTo>
                  <a:pt x="0" y="5489458"/>
                </a:lnTo>
                <a:lnTo>
                  <a:pt x="6293525" y="7440744"/>
                </a:lnTo>
                <a:lnTo>
                  <a:pt x="8515315" y="12373440"/>
                </a:lnTo>
                <a:lnTo>
                  <a:pt x="8546938" y="12459844"/>
                </a:lnTo>
                <a:cubicBezTo>
                  <a:pt x="8780224" y="13011388"/>
                  <a:pt x="9300284" y="13412104"/>
                  <a:pt x="9920197" y="13475056"/>
                </a:cubicBezTo>
                <a:lnTo>
                  <a:pt x="10089755" y="13483620"/>
                </a:lnTo>
                <a:close/>
              </a:path>
            </a:pathLst>
          </a:custGeom>
          <a:solidFill>
            <a:srgbClr val="75A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77" name="四角形: 角を丸くする 76">
            <a:extLst>
              <a:ext uri="{FF2B5EF4-FFF2-40B4-BE49-F238E27FC236}">
                <a16:creationId xmlns:a16="http://schemas.microsoft.com/office/drawing/2014/main" id="{F834EA80-DFC5-4017-899F-E1EE081A2C28}"/>
              </a:ext>
            </a:extLst>
          </p:cNvPr>
          <p:cNvSpPr/>
          <p:nvPr/>
        </p:nvSpPr>
        <p:spPr>
          <a:xfrm>
            <a:off x="4114800" y="30759400"/>
            <a:ext cx="7937500" cy="762000"/>
          </a:xfrm>
          <a:prstGeom prst="roundRect">
            <a:avLst>
              <a:gd name="adj" fmla="val 50000"/>
            </a:avLst>
          </a:prstGeom>
          <a:solidFill>
            <a:srgbClr val="6883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6" name="楕円 85">
            <a:extLst>
              <a:ext uri="{FF2B5EF4-FFF2-40B4-BE49-F238E27FC236}">
                <a16:creationId xmlns:a16="http://schemas.microsoft.com/office/drawing/2014/main" id="{33BC8073-ACA4-4EE3-80CD-928A3A823178}"/>
              </a:ext>
            </a:extLst>
          </p:cNvPr>
          <p:cNvSpPr/>
          <p:nvPr/>
        </p:nvSpPr>
        <p:spPr>
          <a:xfrm>
            <a:off x="3316898" y="25126950"/>
            <a:ext cx="1295400" cy="2533650"/>
          </a:xfrm>
          <a:prstGeom prst="ellipse">
            <a:avLst/>
          </a:prstGeom>
          <a:solidFill>
            <a:srgbClr val="F3BF7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8" name="楕円 87">
            <a:extLst>
              <a:ext uri="{FF2B5EF4-FFF2-40B4-BE49-F238E27FC236}">
                <a16:creationId xmlns:a16="http://schemas.microsoft.com/office/drawing/2014/main" id="{AE2E87C0-3D60-4D3A-B84C-D116C4471E3C}"/>
              </a:ext>
            </a:extLst>
          </p:cNvPr>
          <p:cNvSpPr/>
          <p:nvPr/>
        </p:nvSpPr>
        <p:spPr>
          <a:xfrm>
            <a:off x="12683653" y="27118108"/>
            <a:ext cx="4385148" cy="5147147"/>
          </a:xfrm>
          <a:prstGeom prst="ellipse">
            <a:avLst/>
          </a:prstGeom>
          <a:solidFill>
            <a:srgbClr val="353A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1" name="楕円 90">
            <a:extLst>
              <a:ext uri="{FF2B5EF4-FFF2-40B4-BE49-F238E27FC236}">
                <a16:creationId xmlns:a16="http://schemas.microsoft.com/office/drawing/2014/main" id="{7FFC0954-B57F-4859-ACA4-773143321390}"/>
              </a:ext>
            </a:extLst>
          </p:cNvPr>
          <p:cNvSpPr/>
          <p:nvPr/>
        </p:nvSpPr>
        <p:spPr>
          <a:xfrm>
            <a:off x="25455756" y="27118108"/>
            <a:ext cx="4385148" cy="5147147"/>
          </a:xfrm>
          <a:prstGeom prst="ellipse">
            <a:avLst/>
          </a:prstGeom>
          <a:solidFill>
            <a:srgbClr val="353A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2" name="正方形/長方形 43">
            <a:extLst>
              <a:ext uri="{FF2B5EF4-FFF2-40B4-BE49-F238E27FC236}">
                <a16:creationId xmlns:a16="http://schemas.microsoft.com/office/drawing/2014/main" id="{FD01CEE5-2E25-4F2C-8629-D55C8B524A9E}"/>
              </a:ext>
            </a:extLst>
          </p:cNvPr>
          <p:cNvSpPr/>
          <p:nvPr/>
        </p:nvSpPr>
        <p:spPr>
          <a:xfrm>
            <a:off x="10833100" y="18418629"/>
            <a:ext cx="6579708" cy="4844684"/>
          </a:xfrm>
          <a:custGeom>
            <a:avLst/>
            <a:gdLst>
              <a:gd name="connsiteX0" fmla="*/ 0 w 5604348"/>
              <a:gd name="connsiteY0" fmla="*/ 0 h 4844684"/>
              <a:gd name="connsiteX1" fmla="*/ 5604348 w 5604348"/>
              <a:gd name="connsiteY1" fmla="*/ 0 h 4844684"/>
              <a:gd name="connsiteX2" fmla="*/ 5604348 w 5604348"/>
              <a:gd name="connsiteY2" fmla="*/ 4844684 h 4844684"/>
              <a:gd name="connsiteX3" fmla="*/ 0 w 5604348"/>
              <a:gd name="connsiteY3" fmla="*/ 4844684 h 4844684"/>
              <a:gd name="connsiteX4" fmla="*/ 0 w 5604348"/>
              <a:gd name="connsiteY4" fmla="*/ 0 h 4844684"/>
              <a:gd name="connsiteX0" fmla="*/ 0 w 6579708"/>
              <a:gd name="connsiteY0" fmla="*/ 0 h 4844684"/>
              <a:gd name="connsiteX1" fmla="*/ 6579708 w 6579708"/>
              <a:gd name="connsiteY1" fmla="*/ 7620 h 4844684"/>
              <a:gd name="connsiteX2" fmla="*/ 5604348 w 6579708"/>
              <a:gd name="connsiteY2" fmla="*/ 4844684 h 4844684"/>
              <a:gd name="connsiteX3" fmla="*/ 0 w 6579708"/>
              <a:gd name="connsiteY3" fmla="*/ 4844684 h 4844684"/>
              <a:gd name="connsiteX4" fmla="*/ 0 w 6579708"/>
              <a:gd name="connsiteY4" fmla="*/ 0 h 4844684"/>
              <a:gd name="connsiteX0" fmla="*/ 1973580 w 6579708"/>
              <a:gd name="connsiteY0" fmla="*/ 0 h 4844684"/>
              <a:gd name="connsiteX1" fmla="*/ 6579708 w 6579708"/>
              <a:gd name="connsiteY1" fmla="*/ 7620 h 4844684"/>
              <a:gd name="connsiteX2" fmla="*/ 5604348 w 6579708"/>
              <a:gd name="connsiteY2" fmla="*/ 4844684 h 4844684"/>
              <a:gd name="connsiteX3" fmla="*/ 0 w 6579708"/>
              <a:gd name="connsiteY3" fmla="*/ 4844684 h 4844684"/>
              <a:gd name="connsiteX4" fmla="*/ 1973580 w 6579708"/>
              <a:gd name="connsiteY4" fmla="*/ 0 h 4844684"/>
              <a:gd name="connsiteX0" fmla="*/ 2049780 w 6579708"/>
              <a:gd name="connsiteY0" fmla="*/ 0 h 4844684"/>
              <a:gd name="connsiteX1" fmla="*/ 6579708 w 6579708"/>
              <a:gd name="connsiteY1" fmla="*/ 7620 h 4844684"/>
              <a:gd name="connsiteX2" fmla="*/ 5604348 w 6579708"/>
              <a:gd name="connsiteY2" fmla="*/ 4844684 h 4844684"/>
              <a:gd name="connsiteX3" fmla="*/ 0 w 6579708"/>
              <a:gd name="connsiteY3" fmla="*/ 4844684 h 4844684"/>
              <a:gd name="connsiteX4" fmla="*/ 2049780 w 6579708"/>
              <a:gd name="connsiteY4" fmla="*/ 0 h 48446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579708" h="4844684">
                <a:moveTo>
                  <a:pt x="2049780" y="0"/>
                </a:moveTo>
                <a:lnTo>
                  <a:pt x="6579708" y="7620"/>
                </a:lnTo>
                <a:lnTo>
                  <a:pt x="5604348" y="4844684"/>
                </a:lnTo>
                <a:lnTo>
                  <a:pt x="0" y="4844684"/>
                </a:lnTo>
                <a:lnTo>
                  <a:pt x="2049780" y="0"/>
                </a:lnTo>
                <a:close/>
              </a:path>
            </a:pathLst>
          </a:custGeom>
          <a:solidFill>
            <a:srgbClr val="67827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93" name="正方形/長方形 45">
            <a:extLst>
              <a:ext uri="{FF2B5EF4-FFF2-40B4-BE49-F238E27FC236}">
                <a16:creationId xmlns:a16="http://schemas.microsoft.com/office/drawing/2014/main" id="{F5841B42-68F5-4C2A-B211-19402726C981}"/>
              </a:ext>
            </a:extLst>
          </p:cNvPr>
          <p:cNvSpPr/>
          <p:nvPr/>
        </p:nvSpPr>
        <p:spPr>
          <a:xfrm>
            <a:off x="17350013" y="18418629"/>
            <a:ext cx="6353283" cy="4844684"/>
          </a:xfrm>
          <a:custGeom>
            <a:avLst/>
            <a:gdLst>
              <a:gd name="connsiteX0" fmla="*/ 0 w 6353283"/>
              <a:gd name="connsiteY0" fmla="*/ 0 h 4844684"/>
              <a:gd name="connsiteX1" fmla="*/ 6353283 w 6353283"/>
              <a:gd name="connsiteY1" fmla="*/ 0 h 4844684"/>
              <a:gd name="connsiteX2" fmla="*/ 6353283 w 6353283"/>
              <a:gd name="connsiteY2" fmla="*/ 4844684 h 4844684"/>
              <a:gd name="connsiteX3" fmla="*/ 0 w 6353283"/>
              <a:gd name="connsiteY3" fmla="*/ 4844684 h 4844684"/>
              <a:gd name="connsiteX4" fmla="*/ 0 w 6353283"/>
              <a:gd name="connsiteY4" fmla="*/ 0 h 4844684"/>
              <a:gd name="connsiteX0" fmla="*/ 1277258 w 6353283"/>
              <a:gd name="connsiteY0" fmla="*/ 0 h 4844684"/>
              <a:gd name="connsiteX1" fmla="*/ 6353283 w 6353283"/>
              <a:gd name="connsiteY1" fmla="*/ 0 h 4844684"/>
              <a:gd name="connsiteX2" fmla="*/ 6353283 w 6353283"/>
              <a:gd name="connsiteY2" fmla="*/ 4844684 h 4844684"/>
              <a:gd name="connsiteX3" fmla="*/ 0 w 6353283"/>
              <a:gd name="connsiteY3" fmla="*/ 4844684 h 4844684"/>
              <a:gd name="connsiteX4" fmla="*/ 1277258 w 6353283"/>
              <a:gd name="connsiteY4" fmla="*/ 0 h 48446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353283" h="4844684">
                <a:moveTo>
                  <a:pt x="1277258" y="0"/>
                </a:moveTo>
                <a:lnTo>
                  <a:pt x="6353283" y="0"/>
                </a:lnTo>
                <a:lnTo>
                  <a:pt x="6353283" y="4844684"/>
                </a:lnTo>
                <a:lnTo>
                  <a:pt x="0" y="4844684"/>
                </a:lnTo>
                <a:lnTo>
                  <a:pt x="1277258" y="0"/>
                </a:lnTo>
                <a:close/>
              </a:path>
            </a:pathLst>
          </a:custGeom>
          <a:solidFill>
            <a:srgbClr val="67827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4" name="正方形/長方形 46">
            <a:extLst>
              <a:ext uri="{FF2B5EF4-FFF2-40B4-BE49-F238E27FC236}">
                <a16:creationId xmlns:a16="http://schemas.microsoft.com/office/drawing/2014/main" id="{1C250637-AFAF-4058-BFC1-40254BA39172}"/>
              </a:ext>
            </a:extLst>
          </p:cNvPr>
          <p:cNvSpPr/>
          <p:nvPr/>
        </p:nvSpPr>
        <p:spPr>
          <a:xfrm>
            <a:off x="24236556" y="18418629"/>
            <a:ext cx="4624194" cy="4844684"/>
          </a:xfrm>
          <a:custGeom>
            <a:avLst/>
            <a:gdLst>
              <a:gd name="connsiteX0" fmla="*/ 0 w 4557519"/>
              <a:gd name="connsiteY0" fmla="*/ 0 h 4844684"/>
              <a:gd name="connsiteX1" fmla="*/ 4557519 w 4557519"/>
              <a:gd name="connsiteY1" fmla="*/ 0 h 4844684"/>
              <a:gd name="connsiteX2" fmla="*/ 4557519 w 4557519"/>
              <a:gd name="connsiteY2" fmla="*/ 4844684 h 4844684"/>
              <a:gd name="connsiteX3" fmla="*/ 0 w 4557519"/>
              <a:gd name="connsiteY3" fmla="*/ 4844684 h 4844684"/>
              <a:gd name="connsiteX4" fmla="*/ 0 w 4557519"/>
              <a:gd name="connsiteY4" fmla="*/ 0 h 4844684"/>
              <a:gd name="connsiteX0" fmla="*/ 0 w 4557519"/>
              <a:gd name="connsiteY0" fmla="*/ 0 h 4844684"/>
              <a:gd name="connsiteX1" fmla="*/ 3236719 w 4557519"/>
              <a:gd name="connsiteY1" fmla="*/ 0 h 4844684"/>
              <a:gd name="connsiteX2" fmla="*/ 4557519 w 4557519"/>
              <a:gd name="connsiteY2" fmla="*/ 4844684 h 4844684"/>
              <a:gd name="connsiteX3" fmla="*/ 0 w 4557519"/>
              <a:gd name="connsiteY3" fmla="*/ 4844684 h 4844684"/>
              <a:gd name="connsiteX4" fmla="*/ 0 w 4557519"/>
              <a:gd name="connsiteY4" fmla="*/ 0 h 48446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557519" h="4844684">
                <a:moveTo>
                  <a:pt x="0" y="0"/>
                </a:moveTo>
                <a:lnTo>
                  <a:pt x="3236719" y="0"/>
                </a:lnTo>
                <a:lnTo>
                  <a:pt x="4557519" y="4844684"/>
                </a:lnTo>
                <a:lnTo>
                  <a:pt x="0" y="4844684"/>
                </a:lnTo>
                <a:lnTo>
                  <a:pt x="0" y="0"/>
                </a:lnTo>
                <a:close/>
              </a:path>
            </a:pathLst>
          </a:custGeom>
          <a:solidFill>
            <a:srgbClr val="67827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" name="楕円 105">
            <a:extLst>
              <a:ext uri="{FF2B5EF4-FFF2-40B4-BE49-F238E27FC236}">
                <a16:creationId xmlns:a16="http://schemas.microsoft.com/office/drawing/2014/main" id="{BF2D3E7A-FB5D-41F6-A3F1-ED2FB7F4FB00}"/>
              </a:ext>
            </a:extLst>
          </p:cNvPr>
          <p:cNvSpPr/>
          <p:nvPr/>
        </p:nvSpPr>
        <p:spPr>
          <a:xfrm>
            <a:off x="13478309" y="28050849"/>
            <a:ext cx="2795836" cy="3281666"/>
          </a:xfrm>
          <a:prstGeom prst="ellipse">
            <a:avLst/>
          </a:prstGeom>
          <a:solidFill>
            <a:srgbClr val="E2CEC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" name="楕円 106">
            <a:extLst>
              <a:ext uri="{FF2B5EF4-FFF2-40B4-BE49-F238E27FC236}">
                <a16:creationId xmlns:a16="http://schemas.microsoft.com/office/drawing/2014/main" id="{B53FA62E-F5A2-40F5-B850-A68C34DAFA3F}"/>
              </a:ext>
            </a:extLst>
          </p:cNvPr>
          <p:cNvSpPr/>
          <p:nvPr/>
        </p:nvSpPr>
        <p:spPr>
          <a:xfrm>
            <a:off x="13645949" y="28180389"/>
            <a:ext cx="1908779" cy="2240466"/>
          </a:xfrm>
          <a:prstGeom prst="ellipse">
            <a:avLst/>
          </a:prstGeom>
          <a:solidFill>
            <a:srgbClr val="FBFC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" name="楕円 107">
            <a:extLst>
              <a:ext uri="{FF2B5EF4-FFF2-40B4-BE49-F238E27FC236}">
                <a16:creationId xmlns:a16="http://schemas.microsoft.com/office/drawing/2014/main" id="{EC4906B3-73CA-4332-A820-EF81DAFD3EB4}"/>
              </a:ext>
            </a:extLst>
          </p:cNvPr>
          <p:cNvSpPr/>
          <p:nvPr/>
        </p:nvSpPr>
        <p:spPr>
          <a:xfrm rot="3141908">
            <a:off x="15152951" y="30227046"/>
            <a:ext cx="597695" cy="1213081"/>
          </a:xfrm>
          <a:prstGeom prst="ellipse">
            <a:avLst/>
          </a:prstGeom>
          <a:solidFill>
            <a:srgbClr val="FBFC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5" name="フリーフォーム: 図形 94">
            <a:extLst>
              <a:ext uri="{FF2B5EF4-FFF2-40B4-BE49-F238E27FC236}">
                <a16:creationId xmlns:a16="http://schemas.microsoft.com/office/drawing/2014/main" id="{22D98C77-342F-4DFB-9DCF-ECED429C67C3}"/>
              </a:ext>
            </a:extLst>
          </p:cNvPr>
          <p:cNvSpPr/>
          <p:nvPr/>
        </p:nvSpPr>
        <p:spPr>
          <a:xfrm>
            <a:off x="4853807" y="23607060"/>
            <a:ext cx="10357164" cy="3870660"/>
          </a:xfrm>
          <a:custGeom>
            <a:avLst/>
            <a:gdLst>
              <a:gd name="connsiteX0" fmla="*/ 5684639 w 10357164"/>
              <a:gd name="connsiteY0" fmla="*/ 0 h 3870660"/>
              <a:gd name="connsiteX1" fmla="*/ 10357164 w 10357164"/>
              <a:gd name="connsiteY1" fmla="*/ 0 h 3870660"/>
              <a:gd name="connsiteX2" fmla="*/ 5100934 w 10357164"/>
              <a:gd name="connsiteY2" fmla="*/ 2142202 h 3870660"/>
              <a:gd name="connsiteX3" fmla="*/ 5027489 w 10357164"/>
              <a:gd name="connsiteY3" fmla="*/ 2177584 h 3870660"/>
              <a:gd name="connsiteX4" fmla="*/ 4100667 w 10357164"/>
              <a:gd name="connsiteY4" fmla="*/ 3734808 h 3870660"/>
              <a:gd name="connsiteX5" fmla="*/ 4107527 w 10357164"/>
              <a:gd name="connsiteY5" fmla="*/ 3870660 h 3870660"/>
              <a:gd name="connsiteX6" fmla="*/ 3161193 w 10357164"/>
              <a:gd name="connsiteY6" fmla="*/ 3870660 h 3870660"/>
              <a:gd name="connsiteX7" fmla="*/ 1136110 w 10357164"/>
              <a:gd name="connsiteY7" fmla="*/ 3870660 h 3870660"/>
              <a:gd name="connsiteX8" fmla="*/ 26990 w 10357164"/>
              <a:gd name="connsiteY8" fmla="*/ 3870660 h 3870660"/>
              <a:gd name="connsiteX9" fmla="*/ 0 w 10357164"/>
              <a:gd name="connsiteY9" fmla="*/ 3602932 h 3870660"/>
              <a:gd name="connsiteX10" fmla="*/ 973599 w 10357164"/>
              <a:gd name="connsiteY10" fmla="*/ 2134112 h 3870660"/>
              <a:gd name="connsiteX11" fmla="*/ 1093801 w 10357164"/>
              <a:gd name="connsiteY11" fmla="*/ 2090118 h 38706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0357164" h="3870660">
                <a:moveTo>
                  <a:pt x="5684639" y="0"/>
                </a:moveTo>
                <a:lnTo>
                  <a:pt x="10357164" y="0"/>
                </a:lnTo>
                <a:lnTo>
                  <a:pt x="5100934" y="2142202"/>
                </a:lnTo>
                <a:lnTo>
                  <a:pt x="5027489" y="2177584"/>
                </a:lnTo>
                <a:cubicBezTo>
                  <a:pt x="4475432" y="2477480"/>
                  <a:pt x="4100667" y="3062376"/>
                  <a:pt x="4100667" y="3734808"/>
                </a:cubicBezTo>
                <a:lnTo>
                  <a:pt x="4107527" y="3870660"/>
                </a:lnTo>
                <a:lnTo>
                  <a:pt x="3161193" y="3870660"/>
                </a:lnTo>
                <a:lnTo>
                  <a:pt x="1136110" y="3870660"/>
                </a:lnTo>
                <a:lnTo>
                  <a:pt x="26990" y="3870660"/>
                </a:lnTo>
                <a:lnTo>
                  <a:pt x="0" y="3602932"/>
                </a:lnTo>
                <a:cubicBezTo>
                  <a:pt x="0" y="2942638"/>
                  <a:pt x="401456" y="2376108"/>
                  <a:pt x="973599" y="2134112"/>
                </a:cubicBezTo>
                <a:lnTo>
                  <a:pt x="1093801" y="2090118"/>
                </a:lnTo>
                <a:close/>
              </a:path>
            </a:pathLst>
          </a:custGeom>
          <a:solidFill>
            <a:srgbClr val="353A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96" name="フリーフォーム: 図形 95">
            <a:extLst>
              <a:ext uri="{FF2B5EF4-FFF2-40B4-BE49-F238E27FC236}">
                <a16:creationId xmlns:a16="http://schemas.microsoft.com/office/drawing/2014/main" id="{0FEB2D9B-1E02-44F7-B996-70FCDFED91FA}"/>
              </a:ext>
            </a:extLst>
          </p:cNvPr>
          <p:cNvSpPr/>
          <p:nvPr/>
        </p:nvSpPr>
        <p:spPr>
          <a:xfrm flipV="1">
            <a:off x="4490992" y="27660600"/>
            <a:ext cx="5310234" cy="2903220"/>
          </a:xfrm>
          <a:custGeom>
            <a:avLst/>
            <a:gdLst>
              <a:gd name="connsiteX0" fmla="*/ 321751 w 5521597"/>
              <a:gd name="connsiteY0" fmla="*/ 2903220 h 2903220"/>
              <a:gd name="connsiteX1" fmla="*/ 5199846 w 5521597"/>
              <a:gd name="connsiteY1" fmla="*/ 2903220 h 2903220"/>
              <a:gd name="connsiteX2" fmla="*/ 5521597 w 5521597"/>
              <a:gd name="connsiteY2" fmla="*/ 1098064 h 2903220"/>
              <a:gd name="connsiteX3" fmla="*/ 4932837 w 5521597"/>
              <a:gd name="connsiteY3" fmla="*/ 0 h 2903220"/>
              <a:gd name="connsiteX4" fmla="*/ 588760 w 5521597"/>
              <a:gd name="connsiteY4" fmla="*/ 0 h 2903220"/>
              <a:gd name="connsiteX5" fmla="*/ 0 w 5521597"/>
              <a:gd name="connsiteY5" fmla="*/ 1098064 h 2903220"/>
              <a:gd name="connsiteX0" fmla="*/ 321751 w 5521597"/>
              <a:gd name="connsiteY0" fmla="*/ 2903220 h 2903220"/>
              <a:gd name="connsiteX1" fmla="*/ 5011668 w 5521597"/>
              <a:gd name="connsiteY1" fmla="*/ 2903220 h 2903220"/>
              <a:gd name="connsiteX2" fmla="*/ 5521597 w 5521597"/>
              <a:gd name="connsiteY2" fmla="*/ 1098064 h 2903220"/>
              <a:gd name="connsiteX3" fmla="*/ 4932837 w 5521597"/>
              <a:gd name="connsiteY3" fmla="*/ 0 h 2903220"/>
              <a:gd name="connsiteX4" fmla="*/ 588760 w 5521597"/>
              <a:gd name="connsiteY4" fmla="*/ 0 h 2903220"/>
              <a:gd name="connsiteX5" fmla="*/ 0 w 5521597"/>
              <a:gd name="connsiteY5" fmla="*/ 1098064 h 2903220"/>
              <a:gd name="connsiteX6" fmla="*/ 321751 w 5521597"/>
              <a:gd name="connsiteY6" fmla="*/ 2903220 h 2903220"/>
              <a:gd name="connsiteX0" fmla="*/ 321751 w 5521597"/>
              <a:gd name="connsiteY0" fmla="*/ 2903220 h 2903220"/>
              <a:gd name="connsiteX1" fmla="*/ 5011668 w 5521597"/>
              <a:gd name="connsiteY1" fmla="*/ 2903220 h 2903220"/>
              <a:gd name="connsiteX2" fmla="*/ 5521597 w 5521597"/>
              <a:gd name="connsiteY2" fmla="*/ 1098064 h 2903220"/>
              <a:gd name="connsiteX3" fmla="*/ 4833796 w 5521597"/>
              <a:gd name="connsiteY3" fmla="*/ 0 h 2903220"/>
              <a:gd name="connsiteX4" fmla="*/ 588760 w 5521597"/>
              <a:gd name="connsiteY4" fmla="*/ 0 h 2903220"/>
              <a:gd name="connsiteX5" fmla="*/ 0 w 5521597"/>
              <a:gd name="connsiteY5" fmla="*/ 1098064 h 2903220"/>
              <a:gd name="connsiteX6" fmla="*/ 321751 w 5521597"/>
              <a:gd name="connsiteY6" fmla="*/ 2903220 h 29032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521597" h="2903220">
                <a:moveTo>
                  <a:pt x="321751" y="2903220"/>
                </a:moveTo>
                <a:lnTo>
                  <a:pt x="5011668" y="2903220"/>
                </a:lnTo>
                <a:lnTo>
                  <a:pt x="5521597" y="1098064"/>
                </a:lnTo>
                <a:lnTo>
                  <a:pt x="4833796" y="0"/>
                </a:lnTo>
                <a:lnTo>
                  <a:pt x="588760" y="0"/>
                </a:lnTo>
                <a:lnTo>
                  <a:pt x="0" y="1098064"/>
                </a:lnTo>
                <a:lnTo>
                  <a:pt x="321751" y="2903220"/>
                </a:lnTo>
                <a:close/>
              </a:path>
            </a:pathLst>
          </a:custGeom>
          <a:solidFill>
            <a:srgbClr val="6883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97" name="フリーフォーム: 図形 96">
            <a:extLst>
              <a:ext uri="{FF2B5EF4-FFF2-40B4-BE49-F238E27FC236}">
                <a16:creationId xmlns:a16="http://schemas.microsoft.com/office/drawing/2014/main" id="{AE722C36-23FD-4779-AE41-A8F4BE937B6E}"/>
              </a:ext>
            </a:extLst>
          </p:cNvPr>
          <p:cNvSpPr/>
          <p:nvPr/>
        </p:nvSpPr>
        <p:spPr>
          <a:xfrm>
            <a:off x="24216070" y="23968144"/>
            <a:ext cx="794376" cy="6451912"/>
          </a:xfrm>
          <a:custGeom>
            <a:avLst/>
            <a:gdLst>
              <a:gd name="connsiteX0" fmla="*/ 1223766 w 2018142"/>
              <a:gd name="connsiteY0" fmla="*/ 0 h 6451912"/>
              <a:gd name="connsiteX1" fmla="*/ 1332812 w 2018142"/>
              <a:gd name="connsiteY1" fmla="*/ 212908 h 6451912"/>
              <a:gd name="connsiteX2" fmla="*/ 2018142 w 2018142"/>
              <a:gd name="connsiteY2" fmla="*/ 3225956 h 6451912"/>
              <a:gd name="connsiteX3" fmla="*/ 1332812 w 2018142"/>
              <a:gd name="connsiteY3" fmla="*/ 6239004 h 6451912"/>
              <a:gd name="connsiteX4" fmla="*/ 1223766 w 2018142"/>
              <a:gd name="connsiteY4" fmla="*/ 6451912 h 6451912"/>
              <a:gd name="connsiteX5" fmla="*/ 1111604 w 2018142"/>
              <a:gd name="connsiteY5" fmla="*/ 6322428 h 6451912"/>
              <a:gd name="connsiteX6" fmla="*/ 0 w 2018142"/>
              <a:gd name="connsiteY6" fmla="*/ 3225956 h 6451912"/>
              <a:gd name="connsiteX7" fmla="*/ 1111604 w 2018142"/>
              <a:gd name="connsiteY7" fmla="*/ 129484 h 6451912"/>
              <a:gd name="connsiteX0" fmla="*/ 0 w 2018142"/>
              <a:gd name="connsiteY0" fmla="*/ 3225956 h 6451912"/>
              <a:gd name="connsiteX1" fmla="*/ 1111604 w 2018142"/>
              <a:gd name="connsiteY1" fmla="*/ 129484 h 6451912"/>
              <a:gd name="connsiteX2" fmla="*/ 1223766 w 2018142"/>
              <a:gd name="connsiteY2" fmla="*/ 0 h 6451912"/>
              <a:gd name="connsiteX3" fmla="*/ 1332812 w 2018142"/>
              <a:gd name="connsiteY3" fmla="*/ 212908 h 6451912"/>
              <a:gd name="connsiteX4" fmla="*/ 2018142 w 2018142"/>
              <a:gd name="connsiteY4" fmla="*/ 3225956 h 6451912"/>
              <a:gd name="connsiteX5" fmla="*/ 1332812 w 2018142"/>
              <a:gd name="connsiteY5" fmla="*/ 6239004 h 6451912"/>
              <a:gd name="connsiteX6" fmla="*/ 1223766 w 2018142"/>
              <a:gd name="connsiteY6" fmla="*/ 6451912 h 6451912"/>
              <a:gd name="connsiteX7" fmla="*/ 1111604 w 2018142"/>
              <a:gd name="connsiteY7" fmla="*/ 6322428 h 6451912"/>
              <a:gd name="connsiteX8" fmla="*/ 91440 w 2018142"/>
              <a:gd name="connsiteY8" fmla="*/ 3317396 h 6451912"/>
              <a:gd name="connsiteX0" fmla="*/ 0 w 2018142"/>
              <a:gd name="connsiteY0" fmla="*/ 3225956 h 6451912"/>
              <a:gd name="connsiteX1" fmla="*/ 1111604 w 2018142"/>
              <a:gd name="connsiteY1" fmla="*/ 129484 h 6451912"/>
              <a:gd name="connsiteX2" fmla="*/ 1223766 w 2018142"/>
              <a:gd name="connsiteY2" fmla="*/ 0 h 6451912"/>
              <a:gd name="connsiteX3" fmla="*/ 1332812 w 2018142"/>
              <a:gd name="connsiteY3" fmla="*/ 212908 h 6451912"/>
              <a:gd name="connsiteX4" fmla="*/ 2018142 w 2018142"/>
              <a:gd name="connsiteY4" fmla="*/ 3225956 h 6451912"/>
              <a:gd name="connsiteX5" fmla="*/ 1332812 w 2018142"/>
              <a:gd name="connsiteY5" fmla="*/ 6239004 h 6451912"/>
              <a:gd name="connsiteX6" fmla="*/ 1223766 w 2018142"/>
              <a:gd name="connsiteY6" fmla="*/ 6451912 h 6451912"/>
              <a:gd name="connsiteX7" fmla="*/ 1111604 w 2018142"/>
              <a:gd name="connsiteY7" fmla="*/ 6322428 h 6451912"/>
              <a:gd name="connsiteX0" fmla="*/ 0 w 906538"/>
              <a:gd name="connsiteY0" fmla="*/ 129484 h 6451912"/>
              <a:gd name="connsiteX1" fmla="*/ 112162 w 906538"/>
              <a:gd name="connsiteY1" fmla="*/ 0 h 6451912"/>
              <a:gd name="connsiteX2" fmla="*/ 221208 w 906538"/>
              <a:gd name="connsiteY2" fmla="*/ 212908 h 6451912"/>
              <a:gd name="connsiteX3" fmla="*/ 906538 w 906538"/>
              <a:gd name="connsiteY3" fmla="*/ 3225956 h 6451912"/>
              <a:gd name="connsiteX4" fmla="*/ 221208 w 906538"/>
              <a:gd name="connsiteY4" fmla="*/ 6239004 h 6451912"/>
              <a:gd name="connsiteX5" fmla="*/ 112162 w 906538"/>
              <a:gd name="connsiteY5" fmla="*/ 6451912 h 6451912"/>
              <a:gd name="connsiteX6" fmla="*/ 0 w 906538"/>
              <a:gd name="connsiteY6" fmla="*/ 6322428 h 6451912"/>
              <a:gd name="connsiteX0" fmla="*/ 112162 w 906538"/>
              <a:gd name="connsiteY0" fmla="*/ 0 h 6451912"/>
              <a:gd name="connsiteX1" fmla="*/ 221208 w 906538"/>
              <a:gd name="connsiteY1" fmla="*/ 212908 h 6451912"/>
              <a:gd name="connsiteX2" fmla="*/ 906538 w 906538"/>
              <a:gd name="connsiteY2" fmla="*/ 3225956 h 6451912"/>
              <a:gd name="connsiteX3" fmla="*/ 221208 w 906538"/>
              <a:gd name="connsiteY3" fmla="*/ 6239004 h 6451912"/>
              <a:gd name="connsiteX4" fmla="*/ 112162 w 906538"/>
              <a:gd name="connsiteY4" fmla="*/ 6451912 h 6451912"/>
              <a:gd name="connsiteX5" fmla="*/ 0 w 906538"/>
              <a:gd name="connsiteY5" fmla="*/ 6322428 h 6451912"/>
              <a:gd name="connsiteX0" fmla="*/ 0 w 794376"/>
              <a:gd name="connsiteY0" fmla="*/ 0 h 6451912"/>
              <a:gd name="connsiteX1" fmla="*/ 109046 w 794376"/>
              <a:gd name="connsiteY1" fmla="*/ 212908 h 6451912"/>
              <a:gd name="connsiteX2" fmla="*/ 794376 w 794376"/>
              <a:gd name="connsiteY2" fmla="*/ 3225956 h 6451912"/>
              <a:gd name="connsiteX3" fmla="*/ 109046 w 794376"/>
              <a:gd name="connsiteY3" fmla="*/ 6239004 h 6451912"/>
              <a:gd name="connsiteX4" fmla="*/ 0 w 794376"/>
              <a:gd name="connsiteY4" fmla="*/ 6451912 h 64519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94376" h="6451912">
                <a:moveTo>
                  <a:pt x="0" y="0"/>
                </a:moveTo>
                <a:lnTo>
                  <a:pt x="109046" y="212908"/>
                </a:lnTo>
                <a:cubicBezTo>
                  <a:pt x="548248" y="1124402"/>
                  <a:pt x="794376" y="2146436"/>
                  <a:pt x="794376" y="3225956"/>
                </a:cubicBezTo>
                <a:cubicBezTo>
                  <a:pt x="794376" y="4305476"/>
                  <a:pt x="548248" y="5327512"/>
                  <a:pt x="109046" y="6239004"/>
                </a:cubicBezTo>
                <a:lnTo>
                  <a:pt x="0" y="6451912"/>
                </a:lnTo>
              </a:path>
            </a:pathLst>
          </a:custGeom>
          <a:noFill/>
          <a:ln w="254000" cap="rnd">
            <a:solidFill>
              <a:srgbClr val="67827A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98" name="フリーフォーム: 図形 97">
            <a:extLst>
              <a:ext uri="{FF2B5EF4-FFF2-40B4-BE49-F238E27FC236}">
                <a16:creationId xmlns:a16="http://schemas.microsoft.com/office/drawing/2014/main" id="{AE8FBFD1-D874-436E-93E3-E797642FC3AA}"/>
              </a:ext>
            </a:extLst>
          </p:cNvPr>
          <p:cNvSpPr/>
          <p:nvPr/>
        </p:nvSpPr>
        <p:spPr>
          <a:xfrm rot="4076344" flipH="1">
            <a:off x="10800590" y="23773976"/>
            <a:ext cx="4708497" cy="6303402"/>
          </a:xfrm>
          <a:custGeom>
            <a:avLst/>
            <a:gdLst>
              <a:gd name="connsiteX0" fmla="*/ 6401732 w 6401732"/>
              <a:gd name="connsiteY0" fmla="*/ 0 h 8715240"/>
              <a:gd name="connsiteX1" fmla="*/ 4708497 w 6401732"/>
              <a:gd name="connsiteY1" fmla="*/ 0 h 8715240"/>
              <a:gd name="connsiteX2" fmla="*/ 4708497 w 6401732"/>
              <a:gd name="connsiteY2" fmla="*/ 4880928 h 8715240"/>
              <a:gd name="connsiteX3" fmla="*/ 4613828 w 6401732"/>
              <a:gd name="connsiteY3" fmla="*/ 4840528 h 8715240"/>
              <a:gd name="connsiteX4" fmla="*/ 3713736 w 6401732"/>
              <a:gd name="connsiteY4" fmla="*/ 4806322 h 8715240"/>
              <a:gd name="connsiteX5" fmla="*/ 3612930 w 6401732"/>
              <a:gd name="connsiteY5" fmla="*/ 4841368 h 8715240"/>
              <a:gd name="connsiteX6" fmla="*/ 3612180 w 6401732"/>
              <a:gd name="connsiteY6" fmla="*/ 4839516 h 8715240"/>
              <a:gd name="connsiteX7" fmla="*/ 3575505 w 6401732"/>
              <a:gd name="connsiteY7" fmla="*/ 4854379 h 8715240"/>
              <a:gd name="connsiteX8" fmla="*/ 0 w 6401732"/>
              <a:gd name="connsiteY8" fmla="*/ 6303402 h 8715240"/>
              <a:gd name="connsiteX9" fmla="*/ 977431 w 6401732"/>
              <a:gd name="connsiteY9" fmla="*/ 8715240 h 8715240"/>
              <a:gd name="connsiteX10" fmla="*/ 3796678 w 6401732"/>
              <a:gd name="connsiteY10" fmla="*/ 7572702 h 8715240"/>
              <a:gd name="connsiteX11" fmla="*/ 3816901 w 6401732"/>
              <a:gd name="connsiteY11" fmla="*/ 7578017 h 8715240"/>
              <a:gd name="connsiteX12" fmla="*/ 4649336 w 6401732"/>
              <a:gd name="connsiteY12" fmla="*/ 7504087 h 8715240"/>
              <a:gd name="connsiteX13" fmla="*/ 5437275 w 6401732"/>
              <a:gd name="connsiteY13" fmla="*/ 5642318 h 8715240"/>
              <a:gd name="connsiteX14" fmla="*/ 5234591 w 6401732"/>
              <a:gd name="connsiteY14" fmla="*/ 5293056 h 8715240"/>
              <a:gd name="connsiteX15" fmla="*/ 5172476 w 6401732"/>
              <a:gd name="connsiteY15" fmla="*/ 5221416 h 8715240"/>
              <a:gd name="connsiteX16" fmla="*/ 6401732 w 6401732"/>
              <a:gd name="connsiteY16" fmla="*/ 5221416 h 8715240"/>
              <a:gd name="connsiteX0" fmla="*/ 977431 w 6401732"/>
              <a:gd name="connsiteY0" fmla="*/ 8715240 h 8806680"/>
              <a:gd name="connsiteX1" fmla="*/ 3796678 w 6401732"/>
              <a:gd name="connsiteY1" fmla="*/ 7572702 h 8806680"/>
              <a:gd name="connsiteX2" fmla="*/ 3816901 w 6401732"/>
              <a:gd name="connsiteY2" fmla="*/ 7578017 h 8806680"/>
              <a:gd name="connsiteX3" fmla="*/ 4649336 w 6401732"/>
              <a:gd name="connsiteY3" fmla="*/ 7504087 h 8806680"/>
              <a:gd name="connsiteX4" fmla="*/ 5437275 w 6401732"/>
              <a:gd name="connsiteY4" fmla="*/ 5642318 h 8806680"/>
              <a:gd name="connsiteX5" fmla="*/ 5234591 w 6401732"/>
              <a:gd name="connsiteY5" fmla="*/ 5293056 h 8806680"/>
              <a:gd name="connsiteX6" fmla="*/ 5172476 w 6401732"/>
              <a:gd name="connsiteY6" fmla="*/ 5221416 h 8806680"/>
              <a:gd name="connsiteX7" fmla="*/ 6401732 w 6401732"/>
              <a:gd name="connsiteY7" fmla="*/ 5221416 h 8806680"/>
              <a:gd name="connsiteX8" fmla="*/ 6401732 w 6401732"/>
              <a:gd name="connsiteY8" fmla="*/ 0 h 8806680"/>
              <a:gd name="connsiteX9" fmla="*/ 4708497 w 6401732"/>
              <a:gd name="connsiteY9" fmla="*/ 0 h 8806680"/>
              <a:gd name="connsiteX10" fmla="*/ 4708497 w 6401732"/>
              <a:gd name="connsiteY10" fmla="*/ 4880928 h 8806680"/>
              <a:gd name="connsiteX11" fmla="*/ 4613828 w 6401732"/>
              <a:gd name="connsiteY11" fmla="*/ 4840528 h 8806680"/>
              <a:gd name="connsiteX12" fmla="*/ 3713736 w 6401732"/>
              <a:gd name="connsiteY12" fmla="*/ 4806322 h 8806680"/>
              <a:gd name="connsiteX13" fmla="*/ 3612930 w 6401732"/>
              <a:gd name="connsiteY13" fmla="*/ 4841368 h 8806680"/>
              <a:gd name="connsiteX14" fmla="*/ 3612180 w 6401732"/>
              <a:gd name="connsiteY14" fmla="*/ 4839516 h 8806680"/>
              <a:gd name="connsiteX15" fmla="*/ 3575505 w 6401732"/>
              <a:gd name="connsiteY15" fmla="*/ 4854379 h 8806680"/>
              <a:gd name="connsiteX16" fmla="*/ 0 w 6401732"/>
              <a:gd name="connsiteY16" fmla="*/ 6303402 h 8806680"/>
              <a:gd name="connsiteX17" fmla="*/ 1068871 w 6401732"/>
              <a:gd name="connsiteY17" fmla="*/ 8806680 h 8806680"/>
              <a:gd name="connsiteX0" fmla="*/ 3796678 w 6401732"/>
              <a:gd name="connsiteY0" fmla="*/ 7572702 h 8806680"/>
              <a:gd name="connsiteX1" fmla="*/ 3816901 w 6401732"/>
              <a:gd name="connsiteY1" fmla="*/ 7578017 h 8806680"/>
              <a:gd name="connsiteX2" fmla="*/ 4649336 w 6401732"/>
              <a:gd name="connsiteY2" fmla="*/ 7504087 h 8806680"/>
              <a:gd name="connsiteX3" fmla="*/ 5437275 w 6401732"/>
              <a:gd name="connsiteY3" fmla="*/ 5642318 h 8806680"/>
              <a:gd name="connsiteX4" fmla="*/ 5234591 w 6401732"/>
              <a:gd name="connsiteY4" fmla="*/ 5293056 h 8806680"/>
              <a:gd name="connsiteX5" fmla="*/ 5172476 w 6401732"/>
              <a:gd name="connsiteY5" fmla="*/ 5221416 h 8806680"/>
              <a:gd name="connsiteX6" fmla="*/ 6401732 w 6401732"/>
              <a:gd name="connsiteY6" fmla="*/ 5221416 h 8806680"/>
              <a:gd name="connsiteX7" fmla="*/ 6401732 w 6401732"/>
              <a:gd name="connsiteY7" fmla="*/ 0 h 8806680"/>
              <a:gd name="connsiteX8" fmla="*/ 4708497 w 6401732"/>
              <a:gd name="connsiteY8" fmla="*/ 0 h 8806680"/>
              <a:gd name="connsiteX9" fmla="*/ 4708497 w 6401732"/>
              <a:gd name="connsiteY9" fmla="*/ 4880928 h 8806680"/>
              <a:gd name="connsiteX10" fmla="*/ 4613828 w 6401732"/>
              <a:gd name="connsiteY10" fmla="*/ 4840528 h 8806680"/>
              <a:gd name="connsiteX11" fmla="*/ 3713736 w 6401732"/>
              <a:gd name="connsiteY11" fmla="*/ 4806322 h 8806680"/>
              <a:gd name="connsiteX12" fmla="*/ 3612930 w 6401732"/>
              <a:gd name="connsiteY12" fmla="*/ 4841368 h 8806680"/>
              <a:gd name="connsiteX13" fmla="*/ 3612180 w 6401732"/>
              <a:gd name="connsiteY13" fmla="*/ 4839516 h 8806680"/>
              <a:gd name="connsiteX14" fmla="*/ 3575505 w 6401732"/>
              <a:gd name="connsiteY14" fmla="*/ 4854379 h 8806680"/>
              <a:gd name="connsiteX15" fmla="*/ 0 w 6401732"/>
              <a:gd name="connsiteY15" fmla="*/ 6303402 h 8806680"/>
              <a:gd name="connsiteX16" fmla="*/ 1068871 w 6401732"/>
              <a:gd name="connsiteY16" fmla="*/ 8806680 h 8806680"/>
              <a:gd name="connsiteX0" fmla="*/ 3796678 w 6401732"/>
              <a:gd name="connsiteY0" fmla="*/ 7572702 h 7609127"/>
              <a:gd name="connsiteX1" fmla="*/ 3816901 w 6401732"/>
              <a:gd name="connsiteY1" fmla="*/ 7578017 h 7609127"/>
              <a:gd name="connsiteX2" fmla="*/ 4649336 w 6401732"/>
              <a:gd name="connsiteY2" fmla="*/ 7504087 h 7609127"/>
              <a:gd name="connsiteX3" fmla="*/ 5437275 w 6401732"/>
              <a:gd name="connsiteY3" fmla="*/ 5642318 h 7609127"/>
              <a:gd name="connsiteX4" fmla="*/ 5234591 w 6401732"/>
              <a:gd name="connsiteY4" fmla="*/ 5293056 h 7609127"/>
              <a:gd name="connsiteX5" fmla="*/ 5172476 w 6401732"/>
              <a:gd name="connsiteY5" fmla="*/ 5221416 h 7609127"/>
              <a:gd name="connsiteX6" fmla="*/ 6401732 w 6401732"/>
              <a:gd name="connsiteY6" fmla="*/ 5221416 h 7609127"/>
              <a:gd name="connsiteX7" fmla="*/ 6401732 w 6401732"/>
              <a:gd name="connsiteY7" fmla="*/ 0 h 7609127"/>
              <a:gd name="connsiteX8" fmla="*/ 4708497 w 6401732"/>
              <a:gd name="connsiteY8" fmla="*/ 0 h 7609127"/>
              <a:gd name="connsiteX9" fmla="*/ 4708497 w 6401732"/>
              <a:gd name="connsiteY9" fmla="*/ 4880928 h 7609127"/>
              <a:gd name="connsiteX10" fmla="*/ 4613828 w 6401732"/>
              <a:gd name="connsiteY10" fmla="*/ 4840528 h 7609127"/>
              <a:gd name="connsiteX11" fmla="*/ 3713736 w 6401732"/>
              <a:gd name="connsiteY11" fmla="*/ 4806322 h 7609127"/>
              <a:gd name="connsiteX12" fmla="*/ 3612930 w 6401732"/>
              <a:gd name="connsiteY12" fmla="*/ 4841368 h 7609127"/>
              <a:gd name="connsiteX13" fmla="*/ 3612180 w 6401732"/>
              <a:gd name="connsiteY13" fmla="*/ 4839516 h 7609127"/>
              <a:gd name="connsiteX14" fmla="*/ 3575505 w 6401732"/>
              <a:gd name="connsiteY14" fmla="*/ 4854379 h 7609127"/>
              <a:gd name="connsiteX15" fmla="*/ 0 w 6401732"/>
              <a:gd name="connsiteY15" fmla="*/ 6303402 h 7609127"/>
              <a:gd name="connsiteX0" fmla="*/ 3796678 w 6401732"/>
              <a:gd name="connsiteY0" fmla="*/ 7572702 h 7572702"/>
              <a:gd name="connsiteX1" fmla="*/ 4649336 w 6401732"/>
              <a:gd name="connsiteY1" fmla="*/ 7504087 h 7572702"/>
              <a:gd name="connsiteX2" fmla="*/ 5437275 w 6401732"/>
              <a:gd name="connsiteY2" fmla="*/ 5642318 h 7572702"/>
              <a:gd name="connsiteX3" fmla="*/ 5234591 w 6401732"/>
              <a:gd name="connsiteY3" fmla="*/ 5293056 h 7572702"/>
              <a:gd name="connsiteX4" fmla="*/ 5172476 w 6401732"/>
              <a:gd name="connsiteY4" fmla="*/ 5221416 h 7572702"/>
              <a:gd name="connsiteX5" fmla="*/ 6401732 w 6401732"/>
              <a:gd name="connsiteY5" fmla="*/ 5221416 h 7572702"/>
              <a:gd name="connsiteX6" fmla="*/ 6401732 w 6401732"/>
              <a:gd name="connsiteY6" fmla="*/ 0 h 7572702"/>
              <a:gd name="connsiteX7" fmla="*/ 4708497 w 6401732"/>
              <a:gd name="connsiteY7" fmla="*/ 0 h 7572702"/>
              <a:gd name="connsiteX8" fmla="*/ 4708497 w 6401732"/>
              <a:gd name="connsiteY8" fmla="*/ 4880928 h 7572702"/>
              <a:gd name="connsiteX9" fmla="*/ 4613828 w 6401732"/>
              <a:gd name="connsiteY9" fmla="*/ 4840528 h 7572702"/>
              <a:gd name="connsiteX10" fmla="*/ 3713736 w 6401732"/>
              <a:gd name="connsiteY10" fmla="*/ 4806322 h 7572702"/>
              <a:gd name="connsiteX11" fmla="*/ 3612930 w 6401732"/>
              <a:gd name="connsiteY11" fmla="*/ 4841368 h 7572702"/>
              <a:gd name="connsiteX12" fmla="*/ 3612180 w 6401732"/>
              <a:gd name="connsiteY12" fmla="*/ 4839516 h 7572702"/>
              <a:gd name="connsiteX13" fmla="*/ 3575505 w 6401732"/>
              <a:gd name="connsiteY13" fmla="*/ 4854379 h 7572702"/>
              <a:gd name="connsiteX14" fmla="*/ 0 w 6401732"/>
              <a:gd name="connsiteY14" fmla="*/ 6303402 h 7572702"/>
              <a:gd name="connsiteX0" fmla="*/ 4649336 w 6401732"/>
              <a:gd name="connsiteY0" fmla="*/ 7504087 h 7504087"/>
              <a:gd name="connsiteX1" fmla="*/ 5437275 w 6401732"/>
              <a:gd name="connsiteY1" fmla="*/ 5642318 h 7504087"/>
              <a:gd name="connsiteX2" fmla="*/ 5234591 w 6401732"/>
              <a:gd name="connsiteY2" fmla="*/ 5293056 h 7504087"/>
              <a:gd name="connsiteX3" fmla="*/ 5172476 w 6401732"/>
              <a:gd name="connsiteY3" fmla="*/ 5221416 h 7504087"/>
              <a:gd name="connsiteX4" fmla="*/ 6401732 w 6401732"/>
              <a:gd name="connsiteY4" fmla="*/ 5221416 h 7504087"/>
              <a:gd name="connsiteX5" fmla="*/ 6401732 w 6401732"/>
              <a:gd name="connsiteY5" fmla="*/ 0 h 7504087"/>
              <a:gd name="connsiteX6" fmla="*/ 4708497 w 6401732"/>
              <a:gd name="connsiteY6" fmla="*/ 0 h 7504087"/>
              <a:gd name="connsiteX7" fmla="*/ 4708497 w 6401732"/>
              <a:gd name="connsiteY7" fmla="*/ 4880928 h 7504087"/>
              <a:gd name="connsiteX8" fmla="*/ 4613828 w 6401732"/>
              <a:gd name="connsiteY8" fmla="*/ 4840528 h 7504087"/>
              <a:gd name="connsiteX9" fmla="*/ 3713736 w 6401732"/>
              <a:gd name="connsiteY9" fmla="*/ 4806322 h 7504087"/>
              <a:gd name="connsiteX10" fmla="*/ 3612930 w 6401732"/>
              <a:gd name="connsiteY10" fmla="*/ 4841368 h 7504087"/>
              <a:gd name="connsiteX11" fmla="*/ 3612180 w 6401732"/>
              <a:gd name="connsiteY11" fmla="*/ 4839516 h 7504087"/>
              <a:gd name="connsiteX12" fmla="*/ 3575505 w 6401732"/>
              <a:gd name="connsiteY12" fmla="*/ 4854379 h 7504087"/>
              <a:gd name="connsiteX13" fmla="*/ 0 w 6401732"/>
              <a:gd name="connsiteY13" fmla="*/ 6303402 h 7504087"/>
              <a:gd name="connsiteX0" fmla="*/ 5437275 w 6401732"/>
              <a:gd name="connsiteY0" fmla="*/ 5642318 h 6303402"/>
              <a:gd name="connsiteX1" fmla="*/ 5234591 w 6401732"/>
              <a:gd name="connsiteY1" fmla="*/ 5293056 h 6303402"/>
              <a:gd name="connsiteX2" fmla="*/ 5172476 w 6401732"/>
              <a:gd name="connsiteY2" fmla="*/ 5221416 h 6303402"/>
              <a:gd name="connsiteX3" fmla="*/ 6401732 w 6401732"/>
              <a:gd name="connsiteY3" fmla="*/ 5221416 h 6303402"/>
              <a:gd name="connsiteX4" fmla="*/ 6401732 w 6401732"/>
              <a:gd name="connsiteY4" fmla="*/ 0 h 6303402"/>
              <a:gd name="connsiteX5" fmla="*/ 4708497 w 6401732"/>
              <a:gd name="connsiteY5" fmla="*/ 0 h 6303402"/>
              <a:gd name="connsiteX6" fmla="*/ 4708497 w 6401732"/>
              <a:gd name="connsiteY6" fmla="*/ 4880928 h 6303402"/>
              <a:gd name="connsiteX7" fmla="*/ 4613828 w 6401732"/>
              <a:gd name="connsiteY7" fmla="*/ 4840528 h 6303402"/>
              <a:gd name="connsiteX8" fmla="*/ 3713736 w 6401732"/>
              <a:gd name="connsiteY8" fmla="*/ 4806322 h 6303402"/>
              <a:gd name="connsiteX9" fmla="*/ 3612930 w 6401732"/>
              <a:gd name="connsiteY9" fmla="*/ 4841368 h 6303402"/>
              <a:gd name="connsiteX10" fmla="*/ 3612180 w 6401732"/>
              <a:gd name="connsiteY10" fmla="*/ 4839516 h 6303402"/>
              <a:gd name="connsiteX11" fmla="*/ 3575505 w 6401732"/>
              <a:gd name="connsiteY11" fmla="*/ 4854379 h 6303402"/>
              <a:gd name="connsiteX12" fmla="*/ 0 w 6401732"/>
              <a:gd name="connsiteY12" fmla="*/ 6303402 h 6303402"/>
              <a:gd name="connsiteX0" fmla="*/ 5234591 w 6401732"/>
              <a:gd name="connsiteY0" fmla="*/ 5293056 h 6303402"/>
              <a:gd name="connsiteX1" fmla="*/ 5172476 w 6401732"/>
              <a:gd name="connsiteY1" fmla="*/ 5221416 h 6303402"/>
              <a:gd name="connsiteX2" fmla="*/ 6401732 w 6401732"/>
              <a:gd name="connsiteY2" fmla="*/ 5221416 h 6303402"/>
              <a:gd name="connsiteX3" fmla="*/ 6401732 w 6401732"/>
              <a:gd name="connsiteY3" fmla="*/ 0 h 6303402"/>
              <a:gd name="connsiteX4" fmla="*/ 4708497 w 6401732"/>
              <a:gd name="connsiteY4" fmla="*/ 0 h 6303402"/>
              <a:gd name="connsiteX5" fmla="*/ 4708497 w 6401732"/>
              <a:gd name="connsiteY5" fmla="*/ 4880928 h 6303402"/>
              <a:gd name="connsiteX6" fmla="*/ 4613828 w 6401732"/>
              <a:gd name="connsiteY6" fmla="*/ 4840528 h 6303402"/>
              <a:gd name="connsiteX7" fmla="*/ 3713736 w 6401732"/>
              <a:gd name="connsiteY7" fmla="*/ 4806322 h 6303402"/>
              <a:gd name="connsiteX8" fmla="*/ 3612930 w 6401732"/>
              <a:gd name="connsiteY8" fmla="*/ 4841368 h 6303402"/>
              <a:gd name="connsiteX9" fmla="*/ 3612180 w 6401732"/>
              <a:gd name="connsiteY9" fmla="*/ 4839516 h 6303402"/>
              <a:gd name="connsiteX10" fmla="*/ 3575505 w 6401732"/>
              <a:gd name="connsiteY10" fmla="*/ 4854379 h 6303402"/>
              <a:gd name="connsiteX11" fmla="*/ 0 w 6401732"/>
              <a:gd name="connsiteY11" fmla="*/ 6303402 h 6303402"/>
              <a:gd name="connsiteX0" fmla="*/ 5234591 w 6401732"/>
              <a:gd name="connsiteY0" fmla="*/ 5293056 h 6303402"/>
              <a:gd name="connsiteX1" fmla="*/ 6401732 w 6401732"/>
              <a:gd name="connsiteY1" fmla="*/ 5221416 h 6303402"/>
              <a:gd name="connsiteX2" fmla="*/ 6401732 w 6401732"/>
              <a:gd name="connsiteY2" fmla="*/ 0 h 6303402"/>
              <a:gd name="connsiteX3" fmla="*/ 4708497 w 6401732"/>
              <a:gd name="connsiteY3" fmla="*/ 0 h 6303402"/>
              <a:gd name="connsiteX4" fmla="*/ 4708497 w 6401732"/>
              <a:gd name="connsiteY4" fmla="*/ 4880928 h 6303402"/>
              <a:gd name="connsiteX5" fmla="*/ 4613828 w 6401732"/>
              <a:gd name="connsiteY5" fmla="*/ 4840528 h 6303402"/>
              <a:gd name="connsiteX6" fmla="*/ 3713736 w 6401732"/>
              <a:gd name="connsiteY6" fmla="*/ 4806322 h 6303402"/>
              <a:gd name="connsiteX7" fmla="*/ 3612930 w 6401732"/>
              <a:gd name="connsiteY7" fmla="*/ 4841368 h 6303402"/>
              <a:gd name="connsiteX8" fmla="*/ 3612180 w 6401732"/>
              <a:gd name="connsiteY8" fmla="*/ 4839516 h 6303402"/>
              <a:gd name="connsiteX9" fmla="*/ 3575505 w 6401732"/>
              <a:gd name="connsiteY9" fmla="*/ 4854379 h 6303402"/>
              <a:gd name="connsiteX10" fmla="*/ 0 w 6401732"/>
              <a:gd name="connsiteY10" fmla="*/ 6303402 h 6303402"/>
              <a:gd name="connsiteX0" fmla="*/ 6401732 w 6401732"/>
              <a:gd name="connsiteY0" fmla="*/ 5221416 h 6303402"/>
              <a:gd name="connsiteX1" fmla="*/ 6401732 w 6401732"/>
              <a:gd name="connsiteY1" fmla="*/ 0 h 6303402"/>
              <a:gd name="connsiteX2" fmla="*/ 4708497 w 6401732"/>
              <a:gd name="connsiteY2" fmla="*/ 0 h 6303402"/>
              <a:gd name="connsiteX3" fmla="*/ 4708497 w 6401732"/>
              <a:gd name="connsiteY3" fmla="*/ 4880928 h 6303402"/>
              <a:gd name="connsiteX4" fmla="*/ 4613828 w 6401732"/>
              <a:gd name="connsiteY4" fmla="*/ 4840528 h 6303402"/>
              <a:gd name="connsiteX5" fmla="*/ 3713736 w 6401732"/>
              <a:gd name="connsiteY5" fmla="*/ 4806322 h 6303402"/>
              <a:gd name="connsiteX6" fmla="*/ 3612930 w 6401732"/>
              <a:gd name="connsiteY6" fmla="*/ 4841368 h 6303402"/>
              <a:gd name="connsiteX7" fmla="*/ 3612180 w 6401732"/>
              <a:gd name="connsiteY7" fmla="*/ 4839516 h 6303402"/>
              <a:gd name="connsiteX8" fmla="*/ 3575505 w 6401732"/>
              <a:gd name="connsiteY8" fmla="*/ 4854379 h 6303402"/>
              <a:gd name="connsiteX9" fmla="*/ 0 w 6401732"/>
              <a:gd name="connsiteY9" fmla="*/ 6303402 h 6303402"/>
              <a:gd name="connsiteX0" fmla="*/ 6401732 w 6401732"/>
              <a:gd name="connsiteY0" fmla="*/ 0 h 6303402"/>
              <a:gd name="connsiteX1" fmla="*/ 4708497 w 6401732"/>
              <a:gd name="connsiteY1" fmla="*/ 0 h 6303402"/>
              <a:gd name="connsiteX2" fmla="*/ 4708497 w 6401732"/>
              <a:gd name="connsiteY2" fmla="*/ 4880928 h 6303402"/>
              <a:gd name="connsiteX3" fmla="*/ 4613828 w 6401732"/>
              <a:gd name="connsiteY3" fmla="*/ 4840528 h 6303402"/>
              <a:gd name="connsiteX4" fmla="*/ 3713736 w 6401732"/>
              <a:gd name="connsiteY4" fmla="*/ 4806322 h 6303402"/>
              <a:gd name="connsiteX5" fmla="*/ 3612930 w 6401732"/>
              <a:gd name="connsiteY5" fmla="*/ 4841368 h 6303402"/>
              <a:gd name="connsiteX6" fmla="*/ 3612180 w 6401732"/>
              <a:gd name="connsiteY6" fmla="*/ 4839516 h 6303402"/>
              <a:gd name="connsiteX7" fmla="*/ 3575505 w 6401732"/>
              <a:gd name="connsiteY7" fmla="*/ 4854379 h 6303402"/>
              <a:gd name="connsiteX8" fmla="*/ 0 w 6401732"/>
              <a:gd name="connsiteY8" fmla="*/ 6303402 h 6303402"/>
              <a:gd name="connsiteX0" fmla="*/ 4708497 w 4708497"/>
              <a:gd name="connsiteY0" fmla="*/ 0 h 6303402"/>
              <a:gd name="connsiteX1" fmla="*/ 4708497 w 4708497"/>
              <a:gd name="connsiteY1" fmla="*/ 4880928 h 6303402"/>
              <a:gd name="connsiteX2" fmla="*/ 4613828 w 4708497"/>
              <a:gd name="connsiteY2" fmla="*/ 4840528 h 6303402"/>
              <a:gd name="connsiteX3" fmla="*/ 3713736 w 4708497"/>
              <a:gd name="connsiteY3" fmla="*/ 4806322 h 6303402"/>
              <a:gd name="connsiteX4" fmla="*/ 3612930 w 4708497"/>
              <a:gd name="connsiteY4" fmla="*/ 4841368 h 6303402"/>
              <a:gd name="connsiteX5" fmla="*/ 3612180 w 4708497"/>
              <a:gd name="connsiteY5" fmla="*/ 4839516 h 6303402"/>
              <a:gd name="connsiteX6" fmla="*/ 3575505 w 4708497"/>
              <a:gd name="connsiteY6" fmla="*/ 4854379 h 6303402"/>
              <a:gd name="connsiteX7" fmla="*/ 0 w 4708497"/>
              <a:gd name="connsiteY7" fmla="*/ 6303402 h 63034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708497" h="6303402">
                <a:moveTo>
                  <a:pt x="4708497" y="0"/>
                </a:moveTo>
                <a:lnTo>
                  <a:pt x="4708497" y="4880928"/>
                </a:lnTo>
                <a:lnTo>
                  <a:pt x="4613828" y="4840528"/>
                </a:lnTo>
                <a:cubicBezTo>
                  <a:pt x="4332768" y="4735176"/>
                  <a:pt x="4018043" y="4717555"/>
                  <a:pt x="3713736" y="4806322"/>
                </a:cubicBezTo>
                <a:lnTo>
                  <a:pt x="3612930" y="4841368"/>
                </a:lnTo>
                <a:lnTo>
                  <a:pt x="3612180" y="4839516"/>
                </a:lnTo>
                <a:lnTo>
                  <a:pt x="3575505" y="4854379"/>
                </a:lnTo>
                <a:lnTo>
                  <a:pt x="0" y="6303402"/>
                </a:lnTo>
              </a:path>
            </a:pathLst>
          </a:custGeom>
          <a:noFill/>
          <a:ln w="254000" cap="rnd">
            <a:solidFill>
              <a:srgbClr val="67827A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112" name="四角形: 角を丸くする 111">
            <a:extLst>
              <a:ext uri="{FF2B5EF4-FFF2-40B4-BE49-F238E27FC236}">
                <a16:creationId xmlns:a16="http://schemas.microsoft.com/office/drawing/2014/main" id="{1F984DC6-6871-4E78-B322-17FF244AFB2F}"/>
              </a:ext>
            </a:extLst>
          </p:cNvPr>
          <p:cNvSpPr/>
          <p:nvPr/>
        </p:nvSpPr>
        <p:spPr>
          <a:xfrm>
            <a:off x="4813300" y="27308768"/>
            <a:ext cx="4243919" cy="247375"/>
          </a:xfrm>
          <a:prstGeom prst="roundRect">
            <a:avLst>
              <a:gd name="adj" fmla="val 50000"/>
            </a:avLst>
          </a:prstGeom>
          <a:solidFill>
            <a:srgbClr val="6883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2" name="フリーフォーム: 図形 151">
            <a:extLst>
              <a:ext uri="{FF2B5EF4-FFF2-40B4-BE49-F238E27FC236}">
                <a16:creationId xmlns:a16="http://schemas.microsoft.com/office/drawing/2014/main" id="{3251AD86-1E72-4A51-BF4F-4F852CDB3DAE}"/>
              </a:ext>
            </a:extLst>
          </p:cNvPr>
          <p:cNvSpPr/>
          <p:nvPr/>
        </p:nvSpPr>
        <p:spPr>
          <a:xfrm rot="3141908">
            <a:off x="7325264" y="13677292"/>
            <a:ext cx="21809849" cy="27220417"/>
          </a:xfrm>
          <a:custGeom>
            <a:avLst/>
            <a:gdLst>
              <a:gd name="connsiteX0" fmla="*/ 347783 w 21809849"/>
              <a:gd name="connsiteY0" fmla="*/ 11244680 h 27220417"/>
              <a:gd name="connsiteX1" fmla="*/ 8561036 w 21809849"/>
              <a:gd name="connsiteY1" fmla="*/ 592968 h 27220417"/>
              <a:gd name="connsiteX2" fmla="*/ 8564062 w 21809849"/>
              <a:gd name="connsiteY2" fmla="*/ 595300 h 27220417"/>
              <a:gd name="connsiteX3" fmla="*/ 8626402 w 21809849"/>
              <a:gd name="connsiteY3" fmla="*/ 522377 h 27220417"/>
              <a:gd name="connsiteX4" fmla="*/ 10268917 w 21809849"/>
              <a:gd name="connsiteY4" fmla="*/ 54784 h 27220417"/>
              <a:gd name="connsiteX5" fmla="*/ 10327847 w 21809849"/>
              <a:gd name="connsiteY5" fmla="*/ 73402 h 27220417"/>
              <a:gd name="connsiteX6" fmla="*/ 10330637 w 21809849"/>
              <a:gd name="connsiteY6" fmla="*/ 64825 h 27220417"/>
              <a:gd name="connsiteX7" fmla="*/ 17613965 w 21809849"/>
              <a:gd name="connsiteY7" fmla="*/ 2433320 h 27220417"/>
              <a:gd name="connsiteX8" fmla="*/ 18283063 w 21809849"/>
              <a:gd name="connsiteY8" fmla="*/ 2949244 h 27220417"/>
              <a:gd name="connsiteX9" fmla="*/ 18290453 w 21809849"/>
              <a:gd name="connsiteY9" fmla="*/ 2954942 h 27220417"/>
              <a:gd name="connsiteX10" fmla="*/ 18344336 w 21809849"/>
              <a:gd name="connsiteY10" fmla="*/ 2885062 h 27220417"/>
              <a:gd name="connsiteX11" fmla="*/ 18958864 w 21809849"/>
              <a:gd name="connsiteY11" fmla="*/ 2805629 h 27220417"/>
              <a:gd name="connsiteX12" fmla="*/ 19971257 w 21809849"/>
              <a:gd name="connsiteY12" fmla="*/ 3586258 h 27220417"/>
              <a:gd name="connsiteX13" fmla="*/ 20050690 w 21809849"/>
              <a:gd name="connsiteY13" fmla="*/ 4200786 h 27220417"/>
              <a:gd name="connsiteX14" fmla="*/ 19996807 w 21809849"/>
              <a:gd name="connsiteY14" fmla="*/ 4270667 h 27220417"/>
              <a:gd name="connsiteX15" fmla="*/ 20667567 w 21809849"/>
              <a:gd name="connsiteY15" fmla="*/ 4787872 h 27220417"/>
              <a:gd name="connsiteX16" fmla="*/ 20673348 w 21809849"/>
              <a:gd name="connsiteY16" fmla="*/ 4785313 h 27220417"/>
              <a:gd name="connsiteX17" fmla="*/ 21243981 w 21809849"/>
              <a:gd name="connsiteY17" fmla="*/ 4882192 h 27220417"/>
              <a:gd name="connsiteX18" fmla="*/ 21569846 w 21809849"/>
              <a:gd name="connsiteY18" fmla="*/ 5133458 h 27220417"/>
              <a:gd name="connsiteX19" fmla="*/ 21681577 w 21809849"/>
              <a:gd name="connsiteY19" fmla="*/ 5997858 h 27220417"/>
              <a:gd name="connsiteX20" fmla="*/ 20826759 w 21809849"/>
              <a:gd name="connsiteY20" fmla="*/ 7106466 h 27220417"/>
              <a:gd name="connsiteX21" fmla="*/ 20889327 w 21809849"/>
              <a:gd name="connsiteY21" fmla="*/ 7279640 h 27220417"/>
              <a:gd name="connsiteX22" fmla="*/ 20724239 w 21809849"/>
              <a:gd name="connsiteY22" fmla="*/ 9005718 h 27220417"/>
              <a:gd name="connsiteX23" fmla="*/ 20601048 w 21809849"/>
              <a:gd name="connsiteY23" fmla="*/ 9186699 h 27220417"/>
              <a:gd name="connsiteX24" fmla="*/ 20601312 w 21809849"/>
              <a:gd name="connsiteY24" fmla="*/ 9186903 h 27220417"/>
              <a:gd name="connsiteX25" fmla="*/ 20597873 w 21809849"/>
              <a:gd name="connsiteY25" fmla="*/ 9191363 h 27220417"/>
              <a:gd name="connsiteX26" fmla="*/ 19774004 w 21809849"/>
              <a:gd name="connsiteY26" fmla="*/ 10259833 h 27220417"/>
              <a:gd name="connsiteX27" fmla="*/ 17765253 w 21809849"/>
              <a:gd name="connsiteY27" fmla="*/ 11006774 h 27220417"/>
              <a:gd name="connsiteX28" fmla="*/ 17583298 w 21809849"/>
              <a:gd name="connsiteY28" fmla="*/ 10973808 h 27220417"/>
              <a:gd name="connsiteX29" fmla="*/ 12932361 w 21809849"/>
              <a:gd name="connsiteY29" fmla="*/ 17005576 h 27220417"/>
              <a:gd name="connsiteX30" fmla="*/ 13010512 w 21809849"/>
              <a:gd name="connsiteY30" fmla="*/ 17173166 h 27220417"/>
              <a:gd name="connsiteX31" fmla="*/ 12925248 w 21809849"/>
              <a:gd name="connsiteY31" fmla="*/ 19120176 h 27220417"/>
              <a:gd name="connsiteX32" fmla="*/ 12802056 w 21809849"/>
              <a:gd name="connsiteY32" fmla="*/ 19301158 h 27220417"/>
              <a:gd name="connsiteX33" fmla="*/ 12802320 w 21809849"/>
              <a:gd name="connsiteY33" fmla="*/ 19301362 h 27220417"/>
              <a:gd name="connsiteX34" fmla="*/ 12798880 w 21809849"/>
              <a:gd name="connsiteY34" fmla="*/ 19305824 h 27220417"/>
              <a:gd name="connsiteX35" fmla="*/ 11975015 w 21809849"/>
              <a:gd name="connsiteY35" fmla="*/ 20374288 h 27220417"/>
              <a:gd name="connsiteX36" fmla="*/ 10431375 w 21809849"/>
              <a:gd name="connsiteY36" fmla="*/ 21141786 h 27220417"/>
              <a:gd name="connsiteX37" fmla="*/ 10330046 w 21809849"/>
              <a:gd name="connsiteY37" fmla="*/ 21141992 h 27220417"/>
              <a:gd name="connsiteX38" fmla="*/ 10331341 w 21809849"/>
              <a:gd name="connsiteY38" fmla="*/ 21181212 h 27220417"/>
              <a:gd name="connsiteX39" fmla="*/ 10252797 w 21809849"/>
              <a:gd name="connsiteY39" fmla="*/ 21389637 h 27220417"/>
              <a:gd name="connsiteX40" fmla="*/ 9198599 w 21809849"/>
              <a:gd name="connsiteY40" fmla="*/ 22756819 h 27220417"/>
              <a:gd name="connsiteX41" fmla="*/ 9239339 w 21809849"/>
              <a:gd name="connsiteY41" fmla="*/ 22927414 h 27220417"/>
              <a:gd name="connsiteX42" fmla="*/ 9054493 w 21809849"/>
              <a:gd name="connsiteY42" fmla="*/ 24142424 h 27220417"/>
              <a:gd name="connsiteX43" fmla="*/ 8949785 w 21809849"/>
              <a:gd name="connsiteY43" fmla="*/ 24297197 h 27220417"/>
              <a:gd name="connsiteX44" fmla="*/ 8950023 w 21809849"/>
              <a:gd name="connsiteY44" fmla="*/ 24297380 h 27220417"/>
              <a:gd name="connsiteX45" fmla="*/ 8947089 w 21809849"/>
              <a:gd name="connsiteY45" fmla="*/ 24301185 h 27220417"/>
              <a:gd name="connsiteX46" fmla="*/ 8244015 w 21809849"/>
              <a:gd name="connsiteY46" fmla="*/ 25212997 h 27220417"/>
              <a:gd name="connsiteX47" fmla="*/ 6902094 w 21809849"/>
              <a:gd name="connsiteY47" fmla="*/ 25848991 h 27220417"/>
              <a:gd name="connsiteX48" fmla="*/ 6815685 w 21809849"/>
              <a:gd name="connsiteY48" fmla="*/ 25847205 h 27220417"/>
              <a:gd name="connsiteX49" fmla="*/ 5871241 w 21809849"/>
              <a:gd name="connsiteY49" fmla="*/ 27072047 h 27220417"/>
              <a:gd name="connsiteX50" fmla="*/ 5545298 w 21809849"/>
              <a:gd name="connsiteY50" fmla="*/ 27219667 h 27220417"/>
              <a:gd name="connsiteX51" fmla="*/ 5542251 w 21809849"/>
              <a:gd name="connsiteY51" fmla="*/ 27219177 h 27220417"/>
              <a:gd name="connsiteX52" fmla="*/ 5540433 w 21809849"/>
              <a:gd name="connsiteY52" fmla="*/ 27219242 h 27220417"/>
              <a:gd name="connsiteX53" fmla="*/ 5478878 w 21809849"/>
              <a:gd name="connsiteY53" fmla="*/ 27208978 h 27220417"/>
              <a:gd name="connsiteX54" fmla="*/ 5472596 w 21809849"/>
              <a:gd name="connsiteY54" fmla="*/ 27207967 h 27220417"/>
              <a:gd name="connsiteX55" fmla="*/ 5472418 w 21809849"/>
              <a:gd name="connsiteY55" fmla="*/ 27207900 h 27220417"/>
              <a:gd name="connsiteX56" fmla="*/ 5464310 w 21809849"/>
              <a:gd name="connsiteY56" fmla="*/ 27206548 h 27220417"/>
              <a:gd name="connsiteX57" fmla="*/ 5394380 w 21809849"/>
              <a:gd name="connsiteY57" fmla="*/ 27179767 h 27220417"/>
              <a:gd name="connsiteX58" fmla="*/ 5375292 w 21809849"/>
              <a:gd name="connsiteY58" fmla="*/ 27165016 h 27220417"/>
              <a:gd name="connsiteX59" fmla="*/ 5336871 w 21809849"/>
              <a:gd name="connsiteY59" fmla="*/ 27141120 h 27220417"/>
              <a:gd name="connsiteX60" fmla="*/ 5303253 w 21809849"/>
              <a:gd name="connsiteY60" fmla="*/ 27109340 h 27220417"/>
              <a:gd name="connsiteX61" fmla="*/ 5278812 w 21809849"/>
              <a:gd name="connsiteY61" fmla="*/ 27090450 h 27220417"/>
              <a:gd name="connsiteX62" fmla="*/ 5261081 w 21809849"/>
              <a:gd name="connsiteY62" fmla="*/ 27060081 h 27220417"/>
              <a:gd name="connsiteX63" fmla="*/ 5237710 w 21809849"/>
              <a:gd name="connsiteY63" fmla="*/ 27026852 h 27220417"/>
              <a:gd name="connsiteX64" fmla="*/ 5225273 w 21809849"/>
              <a:gd name="connsiteY64" fmla="*/ 26998749 h 27220417"/>
              <a:gd name="connsiteX65" fmla="*/ 5205168 w 21809849"/>
              <a:gd name="connsiteY65" fmla="*/ 26964315 h 27220417"/>
              <a:gd name="connsiteX66" fmla="*/ 5184887 w 21809849"/>
              <a:gd name="connsiteY66" fmla="*/ 26814385 h 27220417"/>
              <a:gd name="connsiteX67" fmla="*/ 5207754 w 21809849"/>
              <a:gd name="connsiteY67" fmla="*/ 26461739 h 27220417"/>
              <a:gd name="connsiteX68" fmla="*/ 2505011 w 21809849"/>
              <a:gd name="connsiteY68" fmla="*/ 25110275 h 27220417"/>
              <a:gd name="connsiteX69" fmla="*/ 2489435 w 21809849"/>
              <a:gd name="connsiteY69" fmla="*/ 25135208 h 27220417"/>
              <a:gd name="connsiteX70" fmla="*/ 1090711 w 21809849"/>
              <a:gd name="connsiteY70" fmla="*/ 24874576 h 27220417"/>
              <a:gd name="connsiteX71" fmla="*/ 482992 w 21809849"/>
              <a:gd name="connsiteY71" fmla="*/ 23588093 h 27220417"/>
              <a:gd name="connsiteX72" fmla="*/ 715779 w 21809849"/>
              <a:gd name="connsiteY72" fmla="*/ 23449229 h 27220417"/>
              <a:gd name="connsiteX73" fmla="*/ 768916 w 21809849"/>
              <a:gd name="connsiteY73" fmla="*/ 23440744 h 27220417"/>
              <a:gd name="connsiteX74" fmla="*/ 2815240 w 21809849"/>
              <a:gd name="connsiteY74" fmla="*/ 17940988 h 27220417"/>
              <a:gd name="connsiteX75" fmla="*/ 265635 w 21809849"/>
              <a:gd name="connsiteY75" fmla="*/ 13169472 h 27220417"/>
              <a:gd name="connsiteX76" fmla="*/ 216520 w 21809849"/>
              <a:gd name="connsiteY76" fmla="*/ 13091669 h 27220417"/>
              <a:gd name="connsiteX77" fmla="*/ 251103 w 21809849"/>
              <a:gd name="connsiteY77" fmla="*/ 11384245 h 27220417"/>
              <a:gd name="connsiteX78" fmla="*/ 347859 w 21809849"/>
              <a:gd name="connsiteY78" fmla="*/ 11244739 h 272204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</a:cxnLst>
            <a:rect l="l" t="t" r="r" b="b"/>
            <a:pathLst>
              <a:path w="21809849" h="27220417">
                <a:moveTo>
                  <a:pt x="347783" y="11244680"/>
                </a:moveTo>
                <a:lnTo>
                  <a:pt x="8561036" y="592968"/>
                </a:lnTo>
                <a:lnTo>
                  <a:pt x="8564062" y="595300"/>
                </a:lnTo>
                <a:lnTo>
                  <a:pt x="8626402" y="522377"/>
                </a:lnTo>
                <a:cubicBezTo>
                  <a:pt x="9054790" y="69898"/>
                  <a:pt x="9689690" y="-97262"/>
                  <a:pt x="10268917" y="54784"/>
                </a:cubicBezTo>
                <a:lnTo>
                  <a:pt x="10327847" y="73402"/>
                </a:lnTo>
                <a:lnTo>
                  <a:pt x="10330637" y="64825"/>
                </a:lnTo>
                <a:lnTo>
                  <a:pt x="17613965" y="2433320"/>
                </a:lnTo>
                <a:lnTo>
                  <a:pt x="18283063" y="2949244"/>
                </a:lnTo>
                <a:lnTo>
                  <a:pt x="18290453" y="2954942"/>
                </a:lnTo>
                <a:lnTo>
                  <a:pt x="18344336" y="2885062"/>
                </a:lnTo>
                <a:cubicBezTo>
                  <a:pt x="18492099" y="2693429"/>
                  <a:pt x="18767231" y="2657865"/>
                  <a:pt x="18958864" y="2805629"/>
                </a:cubicBezTo>
                <a:lnTo>
                  <a:pt x="19971257" y="3586258"/>
                </a:lnTo>
                <a:cubicBezTo>
                  <a:pt x="20162889" y="3734020"/>
                  <a:pt x="20198454" y="4009153"/>
                  <a:pt x="20050690" y="4200786"/>
                </a:cubicBezTo>
                <a:lnTo>
                  <a:pt x="19996807" y="4270667"/>
                </a:lnTo>
                <a:lnTo>
                  <a:pt x="20667567" y="4787872"/>
                </a:lnTo>
                <a:lnTo>
                  <a:pt x="20673348" y="4785313"/>
                </a:lnTo>
                <a:cubicBezTo>
                  <a:pt x="20861163" y="4723118"/>
                  <a:pt x="21075513" y="4752291"/>
                  <a:pt x="21243981" y="4882192"/>
                </a:cubicBezTo>
                <a:lnTo>
                  <a:pt x="21569846" y="5133458"/>
                </a:lnTo>
                <a:cubicBezTo>
                  <a:pt x="21839396" y="5341301"/>
                  <a:pt x="21889421" y="5728306"/>
                  <a:pt x="21681577" y="5997858"/>
                </a:cubicBezTo>
                <a:lnTo>
                  <a:pt x="20826759" y="7106466"/>
                </a:lnTo>
                <a:lnTo>
                  <a:pt x="20889327" y="7279640"/>
                </a:lnTo>
                <a:cubicBezTo>
                  <a:pt x="21073673" y="7873180"/>
                  <a:pt x="21028642" y="8495833"/>
                  <a:pt x="20724239" y="9005718"/>
                </a:cubicBezTo>
                <a:lnTo>
                  <a:pt x="20601048" y="9186699"/>
                </a:lnTo>
                <a:lnTo>
                  <a:pt x="20601312" y="9186903"/>
                </a:lnTo>
                <a:lnTo>
                  <a:pt x="20597873" y="9191363"/>
                </a:lnTo>
                <a:lnTo>
                  <a:pt x="19774004" y="10259833"/>
                </a:lnTo>
                <a:cubicBezTo>
                  <a:pt x="19311864" y="10859179"/>
                  <a:pt x="18547979" y="11112762"/>
                  <a:pt x="17765253" y="11006774"/>
                </a:cubicBezTo>
                <a:lnTo>
                  <a:pt x="17583298" y="10973808"/>
                </a:lnTo>
                <a:lnTo>
                  <a:pt x="12932361" y="17005576"/>
                </a:lnTo>
                <a:lnTo>
                  <a:pt x="13010512" y="17173166"/>
                </a:lnTo>
                <a:cubicBezTo>
                  <a:pt x="13281887" y="17830213"/>
                  <a:pt x="13267701" y="18546555"/>
                  <a:pt x="12925248" y="19120176"/>
                </a:cubicBezTo>
                <a:lnTo>
                  <a:pt x="12802056" y="19301158"/>
                </a:lnTo>
                <a:lnTo>
                  <a:pt x="12802320" y="19301362"/>
                </a:lnTo>
                <a:lnTo>
                  <a:pt x="12798880" y="19305824"/>
                </a:lnTo>
                <a:lnTo>
                  <a:pt x="11975015" y="20374288"/>
                </a:lnTo>
                <a:cubicBezTo>
                  <a:pt x="11605303" y="20853766"/>
                  <a:pt x="11042474" y="21111953"/>
                  <a:pt x="10431375" y="21141786"/>
                </a:cubicBezTo>
                <a:lnTo>
                  <a:pt x="10330046" y="21141992"/>
                </a:lnTo>
                <a:lnTo>
                  <a:pt x="10331341" y="21181212"/>
                </a:lnTo>
                <a:cubicBezTo>
                  <a:pt x="10326743" y="21254453"/>
                  <a:pt x="10300978" y="21327152"/>
                  <a:pt x="10252797" y="21389637"/>
                </a:cubicBezTo>
                <a:lnTo>
                  <a:pt x="9198599" y="22756819"/>
                </a:lnTo>
                <a:lnTo>
                  <a:pt x="9239339" y="22927414"/>
                </a:lnTo>
                <a:cubicBezTo>
                  <a:pt x="9321948" y="23356239"/>
                  <a:pt x="9265704" y="23784033"/>
                  <a:pt x="9054493" y="24142424"/>
                </a:cubicBezTo>
                <a:lnTo>
                  <a:pt x="8949785" y="24297197"/>
                </a:lnTo>
                <a:lnTo>
                  <a:pt x="8950023" y="24297380"/>
                </a:lnTo>
                <a:lnTo>
                  <a:pt x="8947089" y="24301185"/>
                </a:lnTo>
                <a:lnTo>
                  <a:pt x="8244015" y="25212997"/>
                </a:lnTo>
                <a:cubicBezTo>
                  <a:pt x="7928510" y="25622173"/>
                  <a:pt x="7438798" y="25835256"/>
                  <a:pt x="6902094" y="25848991"/>
                </a:cubicBezTo>
                <a:lnTo>
                  <a:pt x="6815685" y="25847205"/>
                </a:lnTo>
                <a:lnTo>
                  <a:pt x="5871241" y="27072047"/>
                </a:lnTo>
                <a:cubicBezTo>
                  <a:pt x="5790937" y="27176194"/>
                  <a:pt x="5667367" y="27227329"/>
                  <a:pt x="5545298" y="27219667"/>
                </a:cubicBezTo>
                <a:lnTo>
                  <a:pt x="5542251" y="27219177"/>
                </a:lnTo>
                <a:lnTo>
                  <a:pt x="5540433" y="27219242"/>
                </a:lnTo>
                <a:lnTo>
                  <a:pt x="5478878" y="27208978"/>
                </a:lnTo>
                <a:lnTo>
                  <a:pt x="5472596" y="27207967"/>
                </a:lnTo>
                <a:lnTo>
                  <a:pt x="5472418" y="27207900"/>
                </a:lnTo>
                <a:lnTo>
                  <a:pt x="5464310" y="27206548"/>
                </a:lnTo>
                <a:cubicBezTo>
                  <a:pt x="5439889" y="27199879"/>
                  <a:pt x="5416498" y="27190861"/>
                  <a:pt x="5394380" y="27179767"/>
                </a:cubicBezTo>
                <a:lnTo>
                  <a:pt x="5375292" y="27165016"/>
                </a:lnTo>
                <a:lnTo>
                  <a:pt x="5336871" y="27141120"/>
                </a:lnTo>
                <a:lnTo>
                  <a:pt x="5303253" y="27109340"/>
                </a:lnTo>
                <a:lnTo>
                  <a:pt x="5278812" y="27090450"/>
                </a:lnTo>
                <a:lnTo>
                  <a:pt x="5261081" y="27060081"/>
                </a:lnTo>
                <a:lnTo>
                  <a:pt x="5237710" y="27026852"/>
                </a:lnTo>
                <a:lnTo>
                  <a:pt x="5225273" y="26998749"/>
                </a:lnTo>
                <a:lnTo>
                  <a:pt x="5205168" y="26964315"/>
                </a:lnTo>
                <a:cubicBezTo>
                  <a:pt x="5188878" y="26917579"/>
                  <a:pt x="5181482" y="26866879"/>
                  <a:pt x="5184887" y="26814385"/>
                </a:cubicBezTo>
                <a:lnTo>
                  <a:pt x="5207754" y="26461739"/>
                </a:lnTo>
                <a:lnTo>
                  <a:pt x="2505011" y="25110275"/>
                </a:lnTo>
                <a:lnTo>
                  <a:pt x="2489435" y="25135208"/>
                </a:lnTo>
                <a:cubicBezTo>
                  <a:pt x="2271005" y="25418489"/>
                  <a:pt x="1644775" y="25301801"/>
                  <a:pt x="1090711" y="24874576"/>
                </a:cubicBezTo>
                <a:cubicBezTo>
                  <a:pt x="536647" y="24447352"/>
                  <a:pt x="264561" y="23871374"/>
                  <a:pt x="482992" y="23588093"/>
                </a:cubicBezTo>
                <a:cubicBezTo>
                  <a:pt x="537599" y="23517273"/>
                  <a:pt x="617694" y="23471450"/>
                  <a:pt x="715779" y="23449229"/>
                </a:cubicBezTo>
                <a:lnTo>
                  <a:pt x="768916" y="23440744"/>
                </a:lnTo>
                <a:lnTo>
                  <a:pt x="2815240" y="17940988"/>
                </a:lnTo>
                <a:lnTo>
                  <a:pt x="265635" y="13169472"/>
                </a:lnTo>
                <a:lnTo>
                  <a:pt x="216520" y="13091669"/>
                </a:lnTo>
                <a:cubicBezTo>
                  <a:pt x="-77807" y="12570138"/>
                  <a:pt x="-77581" y="11913608"/>
                  <a:pt x="251103" y="11384245"/>
                </a:cubicBezTo>
                <a:lnTo>
                  <a:pt x="347859" y="11244739"/>
                </a:lnTo>
                <a:close/>
              </a:path>
            </a:pathLst>
          </a:custGeom>
          <a:gradFill>
            <a:gsLst>
              <a:gs pos="100000">
                <a:srgbClr val="353A4D">
                  <a:alpha val="0"/>
                </a:srgbClr>
              </a:gs>
              <a:gs pos="10000">
                <a:srgbClr val="353A4D"/>
              </a:gs>
            </a:gsLst>
            <a:lin ang="162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100" name="四角形: 角を丸くする 71">
            <a:extLst>
              <a:ext uri="{FF2B5EF4-FFF2-40B4-BE49-F238E27FC236}">
                <a16:creationId xmlns:a16="http://schemas.microsoft.com/office/drawing/2014/main" id="{651E2B4D-FEC5-4583-AEC2-BD13542243F5}"/>
              </a:ext>
            </a:extLst>
          </p:cNvPr>
          <p:cNvSpPr/>
          <p:nvPr/>
        </p:nvSpPr>
        <p:spPr>
          <a:xfrm>
            <a:off x="22764749" y="25039320"/>
            <a:ext cx="1341789" cy="525991"/>
          </a:xfrm>
          <a:custGeom>
            <a:avLst/>
            <a:gdLst>
              <a:gd name="connsiteX0" fmla="*/ 0 w 1512826"/>
              <a:gd name="connsiteY0" fmla="*/ 130012 h 873796"/>
              <a:gd name="connsiteX1" fmla="*/ 130012 w 1512826"/>
              <a:gd name="connsiteY1" fmla="*/ 0 h 873796"/>
              <a:gd name="connsiteX2" fmla="*/ 1382814 w 1512826"/>
              <a:gd name="connsiteY2" fmla="*/ 0 h 873796"/>
              <a:gd name="connsiteX3" fmla="*/ 1512826 w 1512826"/>
              <a:gd name="connsiteY3" fmla="*/ 130012 h 873796"/>
              <a:gd name="connsiteX4" fmla="*/ 1512826 w 1512826"/>
              <a:gd name="connsiteY4" fmla="*/ 743784 h 873796"/>
              <a:gd name="connsiteX5" fmla="*/ 1382814 w 1512826"/>
              <a:gd name="connsiteY5" fmla="*/ 873796 h 873796"/>
              <a:gd name="connsiteX6" fmla="*/ 130012 w 1512826"/>
              <a:gd name="connsiteY6" fmla="*/ 873796 h 873796"/>
              <a:gd name="connsiteX7" fmla="*/ 0 w 1512826"/>
              <a:gd name="connsiteY7" fmla="*/ 743784 h 873796"/>
              <a:gd name="connsiteX8" fmla="*/ 0 w 1512826"/>
              <a:gd name="connsiteY8" fmla="*/ 130012 h 873796"/>
              <a:gd name="connsiteX0" fmla="*/ 130012 w 1512826"/>
              <a:gd name="connsiteY0" fmla="*/ 873796 h 965236"/>
              <a:gd name="connsiteX1" fmla="*/ 0 w 1512826"/>
              <a:gd name="connsiteY1" fmla="*/ 743784 h 965236"/>
              <a:gd name="connsiteX2" fmla="*/ 0 w 1512826"/>
              <a:gd name="connsiteY2" fmla="*/ 130012 h 965236"/>
              <a:gd name="connsiteX3" fmla="*/ 130012 w 1512826"/>
              <a:gd name="connsiteY3" fmla="*/ 0 h 965236"/>
              <a:gd name="connsiteX4" fmla="*/ 1382814 w 1512826"/>
              <a:gd name="connsiteY4" fmla="*/ 0 h 965236"/>
              <a:gd name="connsiteX5" fmla="*/ 1512826 w 1512826"/>
              <a:gd name="connsiteY5" fmla="*/ 130012 h 965236"/>
              <a:gd name="connsiteX6" fmla="*/ 1512826 w 1512826"/>
              <a:gd name="connsiteY6" fmla="*/ 743784 h 965236"/>
              <a:gd name="connsiteX7" fmla="*/ 1382814 w 1512826"/>
              <a:gd name="connsiteY7" fmla="*/ 873796 h 965236"/>
              <a:gd name="connsiteX8" fmla="*/ 221452 w 1512826"/>
              <a:gd name="connsiteY8" fmla="*/ 965236 h 965236"/>
              <a:gd name="connsiteX0" fmla="*/ 130012 w 1512826"/>
              <a:gd name="connsiteY0" fmla="*/ 873796 h 873796"/>
              <a:gd name="connsiteX1" fmla="*/ 0 w 1512826"/>
              <a:gd name="connsiteY1" fmla="*/ 743784 h 873796"/>
              <a:gd name="connsiteX2" fmla="*/ 0 w 1512826"/>
              <a:gd name="connsiteY2" fmla="*/ 130012 h 873796"/>
              <a:gd name="connsiteX3" fmla="*/ 130012 w 1512826"/>
              <a:gd name="connsiteY3" fmla="*/ 0 h 873796"/>
              <a:gd name="connsiteX4" fmla="*/ 1382814 w 1512826"/>
              <a:gd name="connsiteY4" fmla="*/ 0 h 873796"/>
              <a:gd name="connsiteX5" fmla="*/ 1512826 w 1512826"/>
              <a:gd name="connsiteY5" fmla="*/ 130012 h 873796"/>
              <a:gd name="connsiteX6" fmla="*/ 1512826 w 1512826"/>
              <a:gd name="connsiteY6" fmla="*/ 743784 h 873796"/>
              <a:gd name="connsiteX7" fmla="*/ 1382814 w 1512826"/>
              <a:gd name="connsiteY7" fmla="*/ 873796 h 873796"/>
              <a:gd name="connsiteX0" fmla="*/ 0 w 1512826"/>
              <a:gd name="connsiteY0" fmla="*/ 743784 h 873796"/>
              <a:gd name="connsiteX1" fmla="*/ 0 w 1512826"/>
              <a:gd name="connsiteY1" fmla="*/ 130012 h 873796"/>
              <a:gd name="connsiteX2" fmla="*/ 130012 w 1512826"/>
              <a:gd name="connsiteY2" fmla="*/ 0 h 873796"/>
              <a:gd name="connsiteX3" fmla="*/ 1382814 w 1512826"/>
              <a:gd name="connsiteY3" fmla="*/ 0 h 873796"/>
              <a:gd name="connsiteX4" fmla="*/ 1512826 w 1512826"/>
              <a:gd name="connsiteY4" fmla="*/ 130012 h 873796"/>
              <a:gd name="connsiteX5" fmla="*/ 1512826 w 1512826"/>
              <a:gd name="connsiteY5" fmla="*/ 743784 h 873796"/>
              <a:gd name="connsiteX6" fmla="*/ 1382814 w 1512826"/>
              <a:gd name="connsiteY6" fmla="*/ 873796 h 873796"/>
              <a:gd name="connsiteX0" fmla="*/ 0 w 1512826"/>
              <a:gd name="connsiteY0" fmla="*/ 743784 h 743784"/>
              <a:gd name="connsiteX1" fmla="*/ 0 w 1512826"/>
              <a:gd name="connsiteY1" fmla="*/ 130012 h 743784"/>
              <a:gd name="connsiteX2" fmla="*/ 130012 w 1512826"/>
              <a:gd name="connsiteY2" fmla="*/ 0 h 743784"/>
              <a:gd name="connsiteX3" fmla="*/ 1382814 w 1512826"/>
              <a:gd name="connsiteY3" fmla="*/ 0 h 743784"/>
              <a:gd name="connsiteX4" fmla="*/ 1512826 w 1512826"/>
              <a:gd name="connsiteY4" fmla="*/ 130012 h 743784"/>
              <a:gd name="connsiteX5" fmla="*/ 1512826 w 1512826"/>
              <a:gd name="connsiteY5" fmla="*/ 743784 h 7437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12826" h="743784">
                <a:moveTo>
                  <a:pt x="0" y="743784"/>
                </a:moveTo>
                <a:lnTo>
                  <a:pt x="0" y="130012"/>
                </a:lnTo>
                <a:cubicBezTo>
                  <a:pt x="0" y="58208"/>
                  <a:pt x="58208" y="0"/>
                  <a:pt x="130012" y="0"/>
                </a:cubicBezTo>
                <a:lnTo>
                  <a:pt x="1382814" y="0"/>
                </a:lnTo>
                <a:cubicBezTo>
                  <a:pt x="1454618" y="0"/>
                  <a:pt x="1512826" y="58208"/>
                  <a:pt x="1512826" y="130012"/>
                </a:cubicBezTo>
                <a:lnTo>
                  <a:pt x="1512826" y="743784"/>
                </a:lnTo>
              </a:path>
            </a:pathLst>
          </a:custGeom>
          <a:noFill/>
          <a:ln w="254000" cap="rnd">
            <a:solidFill>
              <a:srgbClr val="67827A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01" name="直線コネクタ 100">
            <a:extLst>
              <a:ext uri="{FF2B5EF4-FFF2-40B4-BE49-F238E27FC236}">
                <a16:creationId xmlns:a16="http://schemas.microsoft.com/office/drawing/2014/main" id="{C5CBFAF7-ED77-42F7-BD43-ECEB02ADF9E5}"/>
              </a:ext>
            </a:extLst>
          </p:cNvPr>
          <p:cNvCxnSpPr>
            <a:cxnSpLocks/>
          </p:cNvCxnSpPr>
          <p:nvPr/>
        </p:nvCxnSpPr>
        <p:spPr>
          <a:xfrm>
            <a:off x="5669280" y="28221576"/>
            <a:ext cx="2797248" cy="0"/>
          </a:xfrm>
          <a:prstGeom prst="line">
            <a:avLst/>
          </a:prstGeom>
          <a:solidFill>
            <a:srgbClr val="9B9A6A"/>
          </a:solidFill>
          <a:ln w="133350" cap="rnd">
            <a:solidFill>
              <a:srgbClr val="3A4843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直線コネクタ 101">
            <a:extLst>
              <a:ext uri="{FF2B5EF4-FFF2-40B4-BE49-F238E27FC236}">
                <a16:creationId xmlns:a16="http://schemas.microsoft.com/office/drawing/2014/main" id="{8584E819-4D37-4F8E-9635-C5F23A6B367E}"/>
              </a:ext>
            </a:extLst>
          </p:cNvPr>
          <p:cNvCxnSpPr>
            <a:cxnSpLocks/>
          </p:cNvCxnSpPr>
          <p:nvPr/>
        </p:nvCxnSpPr>
        <p:spPr>
          <a:xfrm>
            <a:off x="5410200" y="28855030"/>
            <a:ext cx="3276600" cy="0"/>
          </a:xfrm>
          <a:prstGeom prst="line">
            <a:avLst/>
          </a:prstGeom>
          <a:solidFill>
            <a:srgbClr val="9B9A6A"/>
          </a:solidFill>
          <a:ln w="133350" cap="rnd">
            <a:solidFill>
              <a:srgbClr val="3A4843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直線コネクタ 102">
            <a:extLst>
              <a:ext uri="{FF2B5EF4-FFF2-40B4-BE49-F238E27FC236}">
                <a16:creationId xmlns:a16="http://schemas.microsoft.com/office/drawing/2014/main" id="{FAFDF0DD-8022-4D50-880A-E7D22C44BD6A}"/>
              </a:ext>
            </a:extLst>
          </p:cNvPr>
          <p:cNvCxnSpPr>
            <a:cxnSpLocks/>
          </p:cNvCxnSpPr>
          <p:nvPr/>
        </p:nvCxnSpPr>
        <p:spPr>
          <a:xfrm>
            <a:off x="5212080" y="29488484"/>
            <a:ext cx="3627120" cy="0"/>
          </a:xfrm>
          <a:prstGeom prst="line">
            <a:avLst/>
          </a:prstGeom>
          <a:solidFill>
            <a:srgbClr val="9B9A6A"/>
          </a:solidFill>
          <a:ln w="133350" cap="rnd">
            <a:solidFill>
              <a:srgbClr val="3A4843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直線コネクタ 103">
            <a:extLst>
              <a:ext uri="{FF2B5EF4-FFF2-40B4-BE49-F238E27FC236}">
                <a16:creationId xmlns:a16="http://schemas.microsoft.com/office/drawing/2014/main" id="{510D2A8D-E53B-4489-B1C4-BFAB43450CFC}"/>
              </a:ext>
            </a:extLst>
          </p:cNvPr>
          <p:cNvCxnSpPr>
            <a:cxnSpLocks/>
          </p:cNvCxnSpPr>
          <p:nvPr/>
        </p:nvCxnSpPr>
        <p:spPr>
          <a:xfrm>
            <a:off x="5669280" y="30121938"/>
            <a:ext cx="2797248" cy="0"/>
          </a:xfrm>
          <a:prstGeom prst="line">
            <a:avLst/>
          </a:prstGeom>
          <a:solidFill>
            <a:srgbClr val="9B9A6A"/>
          </a:solidFill>
          <a:ln w="133350" cap="rnd">
            <a:solidFill>
              <a:srgbClr val="3A4843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9" name="楕円 108">
            <a:extLst>
              <a:ext uri="{FF2B5EF4-FFF2-40B4-BE49-F238E27FC236}">
                <a16:creationId xmlns:a16="http://schemas.microsoft.com/office/drawing/2014/main" id="{6C99D4E8-9488-478C-84F6-3977665C6A61}"/>
              </a:ext>
            </a:extLst>
          </p:cNvPr>
          <p:cNvSpPr/>
          <p:nvPr/>
        </p:nvSpPr>
        <p:spPr>
          <a:xfrm>
            <a:off x="26250410" y="28050848"/>
            <a:ext cx="2795840" cy="3281668"/>
          </a:xfrm>
          <a:prstGeom prst="ellipse">
            <a:avLst/>
          </a:prstGeom>
          <a:solidFill>
            <a:srgbClr val="7F79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" name="楕円 109">
            <a:extLst>
              <a:ext uri="{FF2B5EF4-FFF2-40B4-BE49-F238E27FC236}">
                <a16:creationId xmlns:a16="http://schemas.microsoft.com/office/drawing/2014/main" id="{42339BD9-6498-445D-960F-5D7560922F39}"/>
              </a:ext>
            </a:extLst>
          </p:cNvPr>
          <p:cNvSpPr/>
          <p:nvPr/>
        </p:nvSpPr>
        <p:spPr>
          <a:xfrm>
            <a:off x="26410824" y="28180389"/>
            <a:ext cx="1798417" cy="2110926"/>
          </a:xfrm>
          <a:prstGeom prst="ellipse">
            <a:avLst/>
          </a:prstGeom>
          <a:solidFill>
            <a:srgbClr val="979A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" name="楕円 110">
            <a:extLst>
              <a:ext uri="{FF2B5EF4-FFF2-40B4-BE49-F238E27FC236}">
                <a16:creationId xmlns:a16="http://schemas.microsoft.com/office/drawing/2014/main" id="{CE154BAB-5E2F-42D1-A85B-4E835B0D7F89}"/>
              </a:ext>
            </a:extLst>
          </p:cNvPr>
          <p:cNvSpPr/>
          <p:nvPr/>
        </p:nvSpPr>
        <p:spPr>
          <a:xfrm rot="3141908">
            <a:off x="27800357" y="30125432"/>
            <a:ext cx="743562" cy="1300796"/>
          </a:xfrm>
          <a:prstGeom prst="ellipse">
            <a:avLst/>
          </a:prstGeom>
          <a:solidFill>
            <a:srgbClr val="D4C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フリーフォーム: 図形 47">
            <a:extLst>
              <a:ext uri="{FF2B5EF4-FFF2-40B4-BE49-F238E27FC236}">
                <a16:creationId xmlns:a16="http://schemas.microsoft.com/office/drawing/2014/main" id="{34D7D248-4C5B-4623-AB53-6FFCD0111BCB}"/>
              </a:ext>
            </a:extLst>
          </p:cNvPr>
          <p:cNvSpPr/>
          <p:nvPr/>
        </p:nvSpPr>
        <p:spPr>
          <a:xfrm>
            <a:off x="16406807" y="21050250"/>
            <a:ext cx="4585397" cy="10371826"/>
          </a:xfrm>
          <a:custGeom>
            <a:avLst/>
            <a:gdLst>
              <a:gd name="connsiteX0" fmla="*/ 1752601 w 4585397"/>
              <a:gd name="connsiteY0" fmla="*/ 0 h 10371826"/>
              <a:gd name="connsiteX1" fmla="*/ 3496153 w 4585397"/>
              <a:gd name="connsiteY1" fmla="*/ 1573406 h 10371826"/>
              <a:gd name="connsiteX2" fmla="*/ 3497681 w 4585397"/>
              <a:gd name="connsiteY2" fmla="*/ 1603686 h 10371826"/>
              <a:gd name="connsiteX3" fmla="*/ 4562955 w 4585397"/>
              <a:gd name="connsiteY3" fmla="*/ 9510090 h 10371826"/>
              <a:gd name="connsiteX4" fmla="*/ 4571279 w 4585397"/>
              <a:gd name="connsiteY4" fmla="*/ 9536908 h 10371826"/>
              <a:gd name="connsiteX5" fmla="*/ 4585397 w 4585397"/>
              <a:gd name="connsiteY5" fmla="*/ 9676950 h 10371826"/>
              <a:gd name="connsiteX6" fmla="*/ 3890521 w 4585397"/>
              <a:gd name="connsiteY6" fmla="*/ 10371826 h 10371826"/>
              <a:gd name="connsiteX7" fmla="*/ 3250253 w 4585397"/>
              <a:gd name="connsiteY7" fmla="*/ 9947428 h 10371826"/>
              <a:gd name="connsiteX8" fmla="*/ 3222947 w 4585397"/>
              <a:gd name="connsiteY8" fmla="*/ 9859468 h 10371826"/>
              <a:gd name="connsiteX9" fmla="*/ 178843 w 4585397"/>
              <a:gd name="connsiteY9" fmla="*/ 2520142 h 10371826"/>
              <a:gd name="connsiteX10" fmla="*/ 137728 w 4585397"/>
              <a:gd name="connsiteY10" fmla="*/ 2434790 h 10371826"/>
              <a:gd name="connsiteX11" fmla="*/ 0 w 4585397"/>
              <a:gd name="connsiteY11" fmla="*/ 1752600 h 10371826"/>
              <a:gd name="connsiteX12" fmla="*/ 1752601 w 4585397"/>
              <a:gd name="connsiteY12" fmla="*/ 0 h 10371826"/>
              <a:gd name="connsiteX0" fmla="*/ 1752601 w 4585397"/>
              <a:gd name="connsiteY0" fmla="*/ 0 h 10371826"/>
              <a:gd name="connsiteX1" fmla="*/ 3496153 w 4585397"/>
              <a:gd name="connsiteY1" fmla="*/ 1573406 h 10371826"/>
              <a:gd name="connsiteX2" fmla="*/ 3497681 w 4585397"/>
              <a:gd name="connsiteY2" fmla="*/ 1603686 h 10371826"/>
              <a:gd name="connsiteX3" fmla="*/ 4562955 w 4585397"/>
              <a:gd name="connsiteY3" fmla="*/ 9510090 h 10371826"/>
              <a:gd name="connsiteX4" fmla="*/ 4571279 w 4585397"/>
              <a:gd name="connsiteY4" fmla="*/ 9536908 h 10371826"/>
              <a:gd name="connsiteX5" fmla="*/ 4585397 w 4585397"/>
              <a:gd name="connsiteY5" fmla="*/ 9676950 h 10371826"/>
              <a:gd name="connsiteX6" fmla="*/ 3890521 w 4585397"/>
              <a:gd name="connsiteY6" fmla="*/ 10371826 h 10371826"/>
              <a:gd name="connsiteX7" fmla="*/ 3250253 w 4585397"/>
              <a:gd name="connsiteY7" fmla="*/ 9947428 h 10371826"/>
              <a:gd name="connsiteX8" fmla="*/ 3222947 w 4585397"/>
              <a:gd name="connsiteY8" fmla="*/ 9859468 h 10371826"/>
              <a:gd name="connsiteX9" fmla="*/ 137728 w 4585397"/>
              <a:gd name="connsiteY9" fmla="*/ 2434790 h 10371826"/>
              <a:gd name="connsiteX10" fmla="*/ 0 w 4585397"/>
              <a:gd name="connsiteY10" fmla="*/ 1752600 h 10371826"/>
              <a:gd name="connsiteX11" fmla="*/ 1752601 w 4585397"/>
              <a:gd name="connsiteY11" fmla="*/ 0 h 10371826"/>
              <a:gd name="connsiteX0" fmla="*/ 1752601 w 4585397"/>
              <a:gd name="connsiteY0" fmla="*/ 0 h 10371826"/>
              <a:gd name="connsiteX1" fmla="*/ 3496153 w 4585397"/>
              <a:gd name="connsiteY1" fmla="*/ 1573406 h 10371826"/>
              <a:gd name="connsiteX2" fmla="*/ 3497681 w 4585397"/>
              <a:gd name="connsiteY2" fmla="*/ 1603686 h 10371826"/>
              <a:gd name="connsiteX3" fmla="*/ 4562955 w 4585397"/>
              <a:gd name="connsiteY3" fmla="*/ 9510090 h 10371826"/>
              <a:gd name="connsiteX4" fmla="*/ 4585397 w 4585397"/>
              <a:gd name="connsiteY4" fmla="*/ 9676950 h 10371826"/>
              <a:gd name="connsiteX5" fmla="*/ 3890521 w 4585397"/>
              <a:gd name="connsiteY5" fmla="*/ 10371826 h 10371826"/>
              <a:gd name="connsiteX6" fmla="*/ 3250253 w 4585397"/>
              <a:gd name="connsiteY6" fmla="*/ 9947428 h 10371826"/>
              <a:gd name="connsiteX7" fmla="*/ 3222947 w 4585397"/>
              <a:gd name="connsiteY7" fmla="*/ 9859468 h 10371826"/>
              <a:gd name="connsiteX8" fmla="*/ 137728 w 4585397"/>
              <a:gd name="connsiteY8" fmla="*/ 2434790 h 10371826"/>
              <a:gd name="connsiteX9" fmla="*/ 0 w 4585397"/>
              <a:gd name="connsiteY9" fmla="*/ 1752600 h 10371826"/>
              <a:gd name="connsiteX10" fmla="*/ 1752601 w 4585397"/>
              <a:gd name="connsiteY10" fmla="*/ 0 h 10371826"/>
              <a:gd name="connsiteX0" fmla="*/ 1752601 w 4585397"/>
              <a:gd name="connsiteY0" fmla="*/ 0 h 10371826"/>
              <a:gd name="connsiteX1" fmla="*/ 3496153 w 4585397"/>
              <a:gd name="connsiteY1" fmla="*/ 1573406 h 10371826"/>
              <a:gd name="connsiteX2" fmla="*/ 3497681 w 4585397"/>
              <a:gd name="connsiteY2" fmla="*/ 1603686 h 10371826"/>
              <a:gd name="connsiteX3" fmla="*/ 4562955 w 4585397"/>
              <a:gd name="connsiteY3" fmla="*/ 9510090 h 10371826"/>
              <a:gd name="connsiteX4" fmla="*/ 4585397 w 4585397"/>
              <a:gd name="connsiteY4" fmla="*/ 9676950 h 10371826"/>
              <a:gd name="connsiteX5" fmla="*/ 3890521 w 4585397"/>
              <a:gd name="connsiteY5" fmla="*/ 10371826 h 10371826"/>
              <a:gd name="connsiteX6" fmla="*/ 3250253 w 4585397"/>
              <a:gd name="connsiteY6" fmla="*/ 9947428 h 10371826"/>
              <a:gd name="connsiteX7" fmla="*/ 137728 w 4585397"/>
              <a:gd name="connsiteY7" fmla="*/ 2434790 h 10371826"/>
              <a:gd name="connsiteX8" fmla="*/ 0 w 4585397"/>
              <a:gd name="connsiteY8" fmla="*/ 1752600 h 10371826"/>
              <a:gd name="connsiteX9" fmla="*/ 1752601 w 4585397"/>
              <a:gd name="connsiteY9" fmla="*/ 0 h 103718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585397" h="10371826">
                <a:moveTo>
                  <a:pt x="1752601" y="0"/>
                </a:moveTo>
                <a:cubicBezTo>
                  <a:pt x="2660037" y="0"/>
                  <a:pt x="3406401" y="689648"/>
                  <a:pt x="3496153" y="1573406"/>
                </a:cubicBezTo>
                <a:cubicBezTo>
                  <a:pt x="3496662" y="1583499"/>
                  <a:pt x="3497172" y="1593593"/>
                  <a:pt x="3497681" y="1603686"/>
                </a:cubicBezTo>
                <a:lnTo>
                  <a:pt x="4562955" y="9510090"/>
                </a:lnTo>
                <a:lnTo>
                  <a:pt x="4585397" y="9676950"/>
                </a:lnTo>
                <a:cubicBezTo>
                  <a:pt x="4585397" y="10060720"/>
                  <a:pt x="4274289" y="10371826"/>
                  <a:pt x="3890521" y="10371826"/>
                </a:cubicBezTo>
                <a:cubicBezTo>
                  <a:pt x="3602695" y="10371826"/>
                  <a:pt x="3355741" y="10196828"/>
                  <a:pt x="3250253" y="9947428"/>
                </a:cubicBezTo>
                <a:lnTo>
                  <a:pt x="137728" y="2434790"/>
                </a:lnTo>
                <a:cubicBezTo>
                  <a:pt x="49042" y="2225112"/>
                  <a:pt x="0" y="1994584"/>
                  <a:pt x="0" y="1752600"/>
                </a:cubicBezTo>
                <a:cubicBezTo>
                  <a:pt x="0" y="784666"/>
                  <a:pt x="784665" y="0"/>
                  <a:pt x="1752601" y="0"/>
                </a:cubicBezTo>
                <a:close/>
              </a:path>
            </a:pathLst>
          </a:custGeom>
          <a:solidFill>
            <a:srgbClr val="9558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47" name="フリーフォーム: 図形 46">
            <a:extLst>
              <a:ext uri="{FF2B5EF4-FFF2-40B4-BE49-F238E27FC236}">
                <a16:creationId xmlns:a16="http://schemas.microsoft.com/office/drawing/2014/main" id="{6C4A8099-DC3B-4C79-80B1-19114572C4D2}"/>
              </a:ext>
            </a:extLst>
          </p:cNvPr>
          <p:cNvSpPr/>
          <p:nvPr/>
        </p:nvSpPr>
        <p:spPr>
          <a:xfrm>
            <a:off x="18945223" y="21221699"/>
            <a:ext cx="5153026" cy="10271820"/>
          </a:xfrm>
          <a:custGeom>
            <a:avLst/>
            <a:gdLst>
              <a:gd name="connsiteX0" fmla="*/ 1912142 w 5153026"/>
              <a:gd name="connsiteY0" fmla="*/ 0 h 10271820"/>
              <a:gd name="connsiteX1" fmla="*/ 3814412 w 5153026"/>
              <a:gd name="connsiteY1" fmla="*/ 1716636 h 10271820"/>
              <a:gd name="connsiteX2" fmla="*/ 3820074 w 5153026"/>
              <a:gd name="connsiteY2" fmla="*/ 1828776 h 10271820"/>
              <a:gd name="connsiteX3" fmla="*/ 5121186 w 5153026"/>
              <a:gd name="connsiteY3" fmla="*/ 9382246 h 10271820"/>
              <a:gd name="connsiteX4" fmla="*/ 5112300 w 5153026"/>
              <a:gd name="connsiteY4" fmla="*/ 9385842 h 10271820"/>
              <a:gd name="connsiteX5" fmla="*/ 5139528 w 5153026"/>
              <a:gd name="connsiteY5" fmla="*/ 9473554 h 10271820"/>
              <a:gd name="connsiteX6" fmla="*/ 5153026 w 5153026"/>
              <a:gd name="connsiteY6" fmla="*/ 9607448 h 10271820"/>
              <a:gd name="connsiteX7" fmla="*/ 4488654 w 5153026"/>
              <a:gd name="connsiteY7" fmla="*/ 10271820 h 10271820"/>
              <a:gd name="connsiteX8" fmla="*/ 3876492 w 5153026"/>
              <a:gd name="connsiteY8" fmla="*/ 9866052 h 10271820"/>
              <a:gd name="connsiteX9" fmla="*/ 3850880 w 5153026"/>
              <a:gd name="connsiteY9" fmla="*/ 9783546 h 10271820"/>
              <a:gd name="connsiteX10" fmla="*/ 183640 w 5153026"/>
              <a:gd name="connsiteY10" fmla="*/ 2751866 h 10271820"/>
              <a:gd name="connsiteX11" fmla="*/ 194366 w 5153026"/>
              <a:gd name="connsiteY11" fmla="*/ 2747980 h 10271820"/>
              <a:gd name="connsiteX12" fmla="*/ 150266 w 5153026"/>
              <a:gd name="connsiteY12" fmla="*/ 2656432 h 10271820"/>
              <a:gd name="connsiteX13" fmla="*/ 0 w 5153026"/>
              <a:gd name="connsiteY13" fmla="*/ 1912140 h 10271820"/>
              <a:gd name="connsiteX14" fmla="*/ 1912142 w 5153026"/>
              <a:gd name="connsiteY14" fmla="*/ 0 h 10271820"/>
              <a:gd name="connsiteX0" fmla="*/ 1912142 w 5153026"/>
              <a:gd name="connsiteY0" fmla="*/ 0 h 10271820"/>
              <a:gd name="connsiteX1" fmla="*/ 3814412 w 5153026"/>
              <a:gd name="connsiteY1" fmla="*/ 1716636 h 10271820"/>
              <a:gd name="connsiteX2" fmla="*/ 3820074 w 5153026"/>
              <a:gd name="connsiteY2" fmla="*/ 1828776 h 10271820"/>
              <a:gd name="connsiteX3" fmla="*/ 5121186 w 5153026"/>
              <a:gd name="connsiteY3" fmla="*/ 9382246 h 10271820"/>
              <a:gd name="connsiteX4" fmla="*/ 5112300 w 5153026"/>
              <a:gd name="connsiteY4" fmla="*/ 9385842 h 10271820"/>
              <a:gd name="connsiteX5" fmla="*/ 5139528 w 5153026"/>
              <a:gd name="connsiteY5" fmla="*/ 9473554 h 10271820"/>
              <a:gd name="connsiteX6" fmla="*/ 5153026 w 5153026"/>
              <a:gd name="connsiteY6" fmla="*/ 9607448 h 10271820"/>
              <a:gd name="connsiteX7" fmla="*/ 4488654 w 5153026"/>
              <a:gd name="connsiteY7" fmla="*/ 10271820 h 10271820"/>
              <a:gd name="connsiteX8" fmla="*/ 3876492 w 5153026"/>
              <a:gd name="connsiteY8" fmla="*/ 9866052 h 10271820"/>
              <a:gd name="connsiteX9" fmla="*/ 183640 w 5153026"/>
              <a:gd name="connsiteY9" fmla="*/ 2751866 h 10271820"/>
              <a:gd name="connsiteX10" fmla="*/ 194366 w 5153026"/>
              <a:gd name="connsiteY10" fmla="*/ 2747980 h 10271820"/>
              <a:gd name="connsiteX11" fmla="*/ 150266 w 5153026"/>
              <a:gd name="connsiteY11" fmla="*/ 2656432 h 10271820"/>
              <a:gd name="connsiteX12" fmla="*/ 0 w 5153026"/>
              <a:gd name="connsiteY12" fmla="*/ 1912140 h 10271820"/>
              <a:gd name="connsiteX13" fmla="*/ 1912142 w 5153026"/>
              <a:gd name="connsiteY13" fmla="*/ 0 h 10271820"/>
              <a:gd name="connsiteX0" fmla="*/ 1912142 w 5153026"/>
              <a:gd name="connsiteY0" fmla="*/ 0 h 10271820"/>
              <a:gd name="connsiteX1" fmla="*/ 3814412 w 5153026"/>
              <a:gd name="connsiteY1" fmla="*/ 1716636 h 10271820"/>
              <a:gd name="connsiteX2" fmla="*/ 3820074 w 5153026"/>
              <a:gd name="connsiteY2" fmla="*/ 1828776 h 10271820"/>
              <a:gd name="connsiteX3" fmla="*/ 5121186 w 5153026"/>
              <a:gd name="connsiteY3" fmla="*/ 9382246 h 10271820"/>
              <a:gd name="connsiteX4" fmla="*/ 5139528 w 5153026"/>
              <a:gd name="connsiteY4" fmla="*/ 9473554 h 10271820"/>
              <a:gd name="connsiteX5" fmla="*/ 5153026 w 5153026"/>
              <a:gd name="connsiteY5" fmla="*/ 9607448 h 10271820"/>
              <a:gd name="connsiteX6" fmla="*/ 4488654 w 5153026"/>
              <a:gd name="connsiteY6" fmla="*/ 10271820 h 10271820"/>
              <a:gd name="connsiteX7" fmla="*/ 3876492 w 5153026"/>
              <a:gd name="connsiteY7" fmla="*/ 9866052 h 10271820"/>
              <a:gd name="connsiteX8" fmla="*/ 183640 w 5153026"/>
              <a:gd name="connsiteY8" fmla="*/ 2751866 h 10271820"/>
              <a:gd name="connsiteX9" fmla="*/ 194366 w 5153026"/>
              <a:gd name="connsiteY9" fmla="*/ 2747980 h 10271820"/>
              <a:gd name="connsiteX10" fmla="*/ 150266 w 5153026"/>
              <a:gd name="connsiteY10" fmla="*/ 2656432 h 10271820"/>
              <a:gd name="connsiteX11" fmla="*/ 0 w 5153026"/>
              <a:gd name="connsiteY11" fmla="*/ 1912140 h 10271820"/>
              <a:gd name="connsiteX12" fmla="*/ 1912142 w 5153026"/>
              <a:gd name="connsiteY12" fmla="*/ 0 h 10271820"/>
              <a:gd name="connsiteX0" fmla="*/ 1912142 w 5153026"/>
              <a:gd name="connsiteY0" fmla="*/ 0 h 10271820"/>
              <a:gd name="connsiteX1" fmla="*/ 3814412 w 5153026"/>
              <a:gd name="connsiteY1" fmla="*/ 1716636 h 10271820"/>
              <a:gd name="connsiteX2" fmla="*/ 5121186 w 5153026"/>
              <a:gd name="connsiteY2" fmla="*/ 9382246 h 10271820"/>
              <a:gd name="connsiteX3" fmla="*/ 5139528 w 5153026"/>
              <a:gd name="connsiteY3" fmla="*/ 9473554 h 10271820"/>
              <a:gd name="connsiteX4" fmla="*/ 5153026 w 5153026"/>
              <a:gd name="connsiteY4" fmla="*/ 9607448 h 10271820"/>
              <a:gd name="connsiteX5" fmla="*/ 4488654 w 5153026"/>
              <a:gd name="connsiteY5" fmla="*/ 10271820 h 10271820"/>
              <a:gd name="connsiteX6" fmla="*/ 3876492 w 5153026"/>
              <a:gd name="connsiteY6" fmla="*/ 9866052 h 10271820"/>
              <a:gd name="connsiteX7" fmla="*/ 183640 w 5153026"/>
              <a:gd name="connsiteY7" fmla="*/ 2751866 h 10271820"/>
              <a:gd name="connsiteX8" fmla="*/ 194366 w 5153026"/>
              <a:gd name="connsiteY8" fmla="*/ 2747980 h 10271820"/>
              <a:gd name="connsiteX9" fmla="*/ 150266 w 5153026"/>
              <a:gd name="connsiteY9" fmla="*/ 2656432 h 10271820"/>
              <a:gd name="connsiteX10" fmla="*/ 0 w 5153026"/>
              <a:gd name="connsiteY10" fmla="*/ 1912140 h 10271820"/>
              <a:gd name="connsiteX11" fmla="*/ 1912142 w 5153026"/>
              <a:gd name="connsiteY11" fmla="*/ 0 h 10271820"/>
              <a:gd name="connsiteX0" fmla="*/ 1912142 w 5153026"/>
              <a:gd name="connsiteY0" fmla="*/ 0 h 10271820"/>
              <a:gd name="connsiteX1" fmla="*/ 3814412 w 5153026"/>
              <a:gd name="connsiteY1" fmla="*/ 1716636 h 10271820"/>
              <a:gd name="connsiteX2" fmla="*/ 5121186 w 5153026"/>
              <a:gd name="connsiteY2" fmla="*/ 9382246 h 10271820"/>
              <a:gd name="connsiteX3" fmla="*/ 5139528 w 5153026"/>
              <a:gd name="connsiteY3" fmla="*/ 9473554 h 10271820"/>
              <a:gd name="connsiteX4" fmla="*/ 5153026 w 5153026"/>
              <a:gd name="connsiteY4" fmla="*/ 9607448 h 10271820"/>
              <a:gd name="connsiteX5" fmla="*/ 4488654 w 5153026"/>
              <a:gd name="connsiteY5" fmla="*/ 10271820 h 10271820"/>
              <a:gd name="connsiteX6" fmla="*/ 3876492 w 5153026"/>
              <a:gd name="connsiteY6" fmla="*/ 9866052 h 10271820"/>
              <a:gd name="connsiteX7" fmla="*/ 183640 w 5153026"/>
              <a:gd name="connsiteY7" fmla="*/ 2751866 h 10271820"/>
              <a:gd name="connsiteX8" fmla="*/ 150266 w 5153026"/>
              <a:gd name="connsiteY8" fmla="*/ 2656432 h 10271820"/>
              <a:gd name="connsiteX9" fmla="*/ 0 w 5153026"/>
              <a:gd name="connsiteY9" fmla="*/ 1912140 h 10271820"/>
              <a:gd name="connsiteX10" fmla="*/ 1912142 w 5153026"/>
              <a:gd name="connsiteY10" fmla="*/ 0 h 10271820"/>
              <a:gd name="connsiteX0" fmla="*/ 1912142 w 5153026"/>
              <a:gd name="connsiteY0" fmla="*/ 0 h 10271820"/>
              <a:gd name="connsiteX1" fmla="*/ 3814412 w 5153026"/>
              <a:gd name="connsiteY1" fmla="*/ 1716636 h 10271820"/>
              <a:gd name="connsiteX2" fmla="*/ 5121186 w 5153026"/>
              <a:gd name="connsiteY2" fmla="*/ 9382246 h 10271820"/>
              <a:gd name="connsiteX3" fmla="*/ 5139528 w 5153026"/>
              <a:gd name="connsiteY3" fmla="*/ 9473554 h 10271820"/>
              <a:gd name="connsiteX4" fmla="*/ 5153026 w 5153026"/>
              <a:gd name="connsiteY4" fmla="*/ 9607448 h 10271820"/>
              <a:gd name="connsiteX5" fmla="*/ 4488654 w 5153026"/>
              <a:gd name="connsiteY5" fmla="*/ 10271820 h 10271820"/>
              <a:gd name="connsiteX6" fmla="*/ 3876492 w 5153026"/>
              <a:gd name="connsiteY6" fmla="*/ 9866052 h 10271820"/>
              <a:gd name="connsiteX7" fmla="*/ 150266 w 5153026"/>
              <a:gd name="connsiteY7" fmla="*/ 2656432 h 10271820"/>
              <a:gd name="connsiteX8" fmla="*/ 0 w 5153026"/>
              <a:gd name="connsiteY8" fmla="*/ 1912140 h 10271820"/>
              <a:gd name="connsiteX9" fmla="*/ 1912142 w 5153026"/>
              <a:gd name="connsiteY9" fmla="*/ 0 h 102718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153026" h="10271820">
                <a:moveTo>
                  <a:pt x="1912142" y="0"/>
                </a:moveTo>
                <a:cubicBezTo>
                  <a:pt x="2902186" y="0"/>
                  <a:pt x="3716490" y="752428"/>
                  <a:pt x="3814412" y="1716636"/>
                </a:cubicBezTo>
                <a:lnTo>
                  <a:pt x="5121186" y="9382246"/>
                </a:lnTo>
                <a:lnTo>
                  <a:pt x="5139528" y="9473554"/>
                </a:lnTo>
                <a:cubicBezTo>
                  <a:pt x="5148378" y="9516804"/>
                  <a:pt x="5153026" y="9561582"/>
                  <a:pt x="5153026" y="9607448"/>
                </a:cubicBezTo>
                <a:cubicBezTo>
                  <a:pt x="5153026" y="9974372"/>
                  <a:pt x="4855576" y="10271820"/>
                  <a:pt x="4488654" y="10271820"/>
                </a:cubicBezTo>
                <a:cubicBezTo>
                  <a:pt x="4213462" y="10271820"/>
                  <a:pt x="3977350" y="10104506"/>
                  <a:pt x="3876492" y="9866052"/>
                </a:cubicBezTo>
                <a:lnTo>
                  <a:pt x="150266" y="2656432"/>
                </a:lnTo>
                <a:cubicBezTo>
                  <a:pt x="53506" y="2427668"/>
                  <a:pt x="0" y="2176152"/>
                  <a:pt x="0" y="1912140"/>
                </a:cubicBezTo>
                <a:cubicBezTo>
                  <a:pt x="0" y="856096"/>
                  <a:pt x="856096" y="0"/>
                  <a:pt x="1912142" y="0"/>
                </a:cubicBezTo>
                <a:close/>
              </a:path>
            </a:pathLst>
          </a:custGeom>
          <a:solidFill>
            <a:srgbClr val="9558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 dirty="0"/>
          </a:p>
        </p:txBody>
      </p:sp>
      <p:sp>
        <p:nvSpPr>
          <p:cNvPr id="70" name="フリーフォーム: 図形 69">
            <a:extLst>
              <a:ext uri="{FF2B5EF4-FFF2-40B4-BE49-F238E27FC236}">
                <a16:creationId xmlns:a16="http://schemas.microsoft.com/office/drawing/2014/main" id="{8457F4C3-4060-46A1-9F17-8D5748D01100}"/>
              </a:ext>
            </a:extLst>
          </p:cNvPr>
          <p:cNvSpPr/>
          <p:nvPr/>
        </p:nvSpPr>
        <p:spPr>
          <a:xfrm>
            <a:off x="15727309" y="15215354"/>
            <a:ext cx="3678886" cy="4599822"/>
          </a:xfrm>
          <a:custGeom>
            <a:avLst/>
            <a:gdLst>
              <a:gd name="connsiteX0" fmla="*/ 2555234 w 3678886"/>
              <a:gd name="connsiteY0" fmla="*/ 0 h 4599822"/>
              <a:gd name="connsiteX1" fmla="*/ 3678886 w 3678886"/>
              <a:gd name="connsiteY1" fmla="*/ 780037 h 4599822"/>
              <a:gd name="connsiteX2" fmla="*/ 1347334 w 3678886"/>
              <a:gd name="connsiteY2" fmla="*/ 4138662 h 4599822"/>
              <a:gd name="connsiteX3" fmla="*/ 1336008 w 3678886"/>
              <a:gd name="connsiteY3" fmla="*/ 4175150 h 4599822"/>
              <a:gd name="connsiteX4" fmla="*/ 695325 w 3678886"/>
              <a:gd name="connsiteY4" fmla="*/ 4599822 h 4599822"/>
              <a:gd name="connsiteX5" fmla="*/ 0 w 3678886"/>
              <a:gd name="connsiteY5" fmla="*/ 3904498 h 4599822"/>
              <a:gd name="connsiteX6" fmla="*/ 118751 w 3678886"/>
              <a:gd name="connsiteY6" fmla="*/ 3515734 h 4599822"/>
              <a:gd name="connsiteX7" fmla="*/ 137459 w 3678886"/>
              <a:gd name="connsiteY7" fmla="*/ 3493060 h 4599822"/>
              <a:gd name="connsiteX8" fmla="*/ 132667 w 3678886"/>
              <a:gd name="connsiteY8" fmla="*/ 3489734 h 45998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678886" h="4599822">
                <a:moveTo>
                  <a:pt x="2555234" y="0"/>
                </a:moveTo>
                <a:lnTo>
                  <a:pt x="3678886" y="780037"/>
                </a:lnTo>
                <a:lnTo>
                  <a:pt x="1347334" y="4138662"/>
                </a:lnTo>
                <a:lnTo>
                  <a:pt x="1336008" y="4175150"/>
                </a:lnTo>
                <a:cubicBezTo>
                  <a:pt x="1230452" y="4424712"/>
                  <a:pt x="983338" y="4599822"/>
                  <a:pt x="695325" y="4599822"/>
                </a:cubicBezTo>
                <a:cubicBezTo>
                  <a:pt x="311308" y="4599822"/>
                  <a:pt x="0" y="4288514"/>
                  <a:pt x="0" y="3904498"/>
                </a:cubicBezTo>
                <a:cubicBezTo>
                  <a:pt x="0" y="3760492"/>
                  <a:pt x="43778" y="3626710"/>
                  <a:pt x="118751" y="3515734"/>
                </a:cubicBezTo>
                <a:lnTo>
                  <a:pt x="137459" y="3493060"/>
                </a:lnTo>
                <a:lnTo>
                  <a:pt x="132667" y="3489734"/>
                </a:lnTo>
                <a:close/>
              </a:path>
            </a:pathLst>
          </a:custGeom>
          <a:solidFill>
            <a:srgbClr val="3A48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69" name="正方形/長方形 68">
            <a:extLst>
              <a:ext uri="{FF2B5EF4-FFF2-40B4-BE49-F238E27FC236}">
                <a16:creationId xmlns:a16="http://schemas.microsoft.com/office/drawing/2014/main" id="{69EFF903-2357-4D73-BFD4-BC63A4F0C5E9}"/>
              </a:ext>
            </a:extLst>
          </p:cNvPr>
          <p:cNvSpPr/>
          <p:nvPr/>
        </p:nvSpPr>
        <p:spPr>
          <a:xfrm rot="8755180">
            <a:off x="16162967" y="18968656"/>
            <a:ext cx="1367863" cy="1605261"/>
          </a:xfrm>
          <a:prstGeom prst="rect">
            <a:avLst/>
          </a:prstGeom>
          <a:solidFill>
            <a:srgbClr val="3A48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0" name="フリーフォーム: 図形 79">
            <a:extLst>
              <a:ext uri="{FF2B5EF4-FFF2-40B4-BE49-F238E27FC236}">
                <a16:creationId xmlns:a16="http://schemas.microsoft.com/office/drawing/2014/main" id="{0A47E5F5-FD98-4168-86FE-9E30744AF1FA}"/>
              </a:ext>
            </a:extLst>
          </p:cNvPr>
          <p:cNvSpPr/>
          <p:nvPr/>
        </p:nvSpPr>
        <p:spPr>
          <a:xfrm>
            <a:off x="15513996" y="20111148"/>
            <a:ext cx="2162009" cy="2002482"/>
          </a:xfrm>
          <a:custGeom>
            <a:avLst/>
            <a:gdLst>
              <a:gd name="connsiteX0" fmla="*/ 1808459 w 2162009"/>
              <a:gd name="connsiteY0" fmla="*/ 0 h 2002482"/>
              <a:gd name="connsiteX1" fmla="*/ 1891565 w 2162009"/>
              <a:gd name="connsiteY1" fmla="*/ 136796 h 2002482"/>
              <a:gd name="connsiteX2" fmla="*/ 2162009 w 2162009"/>
              <a:gd name="connsiteY2" fmla="*/ 1204864 h 2002482"/>
              <a:gd name="connsiteX3" fmla="*/ 2061269 w 2162009"/>
              <a:gd name="connsiteY3" fmla="*/ 1871190 h 2002482"/>
              <a:gd name="connsiteX4" fmla="*/ 2013217 w 2162009"/>
              <a:gd name="connsiteY4" fmla="*/ 2002482 h 2002482"/>
              <a:gd name="connsiteX5" fmla="*/ 1920593 w 2162009"/>
              <a:gd name="connsiteY5" fmla="*/ 1993396 h 2002482"/>
              <a:gd name="connsiteX6" fmla="*/ 77290 w 2162009"/>
              <a:gd name="connsiteY6" fmla="*/ 812852 h 2002482"/>
              <a:gd name="connsiteX7" fmla="*/ 5147 w 2162009"/>
              <a:gd name="connsiteY7" fmla="*/ 686252 h 2002482"/>
              <a:gd name="connsiteX8" fmla="*/ 40449 w 2162009"/>
              <a:gd name="connsiteY8" fmla="*/ 607926 h 2002482"/>
              <a:gd name="connsiteX9" fmla="*/ 46850 w 2162009"/>
              <a:gd name="connsiteY9" fmla="*/ 605190 h 2002482"/>
              <a:gd name="connsiteX10" fmla="*/ 77291 w 2162009"/>
              <a:gd name="connsiteY10" fmla="*/ 604440 h 2002482"/>
              <a:gd name="connsiteX11" fmla="*/ 84715 w 2162009"/>
              <a:gd name="connsiteY11" fmla="*/ 605940 h 2002482"/>
              <a:gd name="connsiteX12" fmla="*/ 85306 w 2162009"/>
              <a:gd name="connsiteY12" fmla="*/ 604036 h 2002482"/>
              <a:gd name="connsiteX13" fmla="*/ 348396 w 2162009"/>
              <a:gd name="connsiteY13" fmla="*/ 590752 h 2002482"/>
              <a:gd name="connsiteX14" fmla="*/ 1783487 w 2162009"/>
              <a:gd name="connsiteY14" fmla="*/ 20986 h 20024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162009" h="2002482">
                <a:moveTo>
                  <a:pt x="1808459" y="0"/>
                </a:moveTo>
                <a:lnTo>
                  <a:pt x="1891565" y="136796"/>
                </a:lnTo>
                <a:cubicBezTo>
                  <a:pt x="2064039" y="454294"/>
                  <a:pt x="2162009" y="818138"/>
                  <a:pt x="2162009" y="1204864"/>
                </a:cubicBezTo>
                <a:cubicBezTo>
                  <a:pt x="2162009" y="1436900"/>
                  <a:pt x="2126739" y="1660698"/>
                  <a:pt x="2061269" y="1871190"/>
                </a:cubicBezTo>
                <a:lnTo>
                  <a:pt x="2013217" y="2002482"/>
                </a:lnTo>
                <a:lnTo>
                  <a:pt x="1920593" y="1993396"/>
                </a:lnTo>
                <a:cubicBezTo>
                  <a:pt x="1144723" y="1891664"/>
                  <a:pt x="477352" y="1445212"/>
                  <a:pt x="77290" y="812852"/>
                </a:cubicBezTo>
                <a:lnTo>
                  <a:pt x="5147" y="686252"/>
                </a:lnTo>
                <a:cubicBezTo>
                  <a:pt x="-11521" y="647938"/>
                  <a:pt x="15505" y="618476"/>
                  <a:pt x="40449" y="607926"/>
                </a:cubicBezTo>
                <a:lnTo>
                  <a:pt x="46850" y="605190"/>
                </a:lnTo>
                <a:lnTo>
                  <a:pt x="77291" y="604440"/>
                </a:lnTo>
                <a:lnTo>
                  <a:pt x="84715" y="605940"/>
                </a:lnTo>
                <a:lnTo>
                  <a:pt x="85306" y="604036"/>
                </a:lnTo>
                <a:lnTo>
                  <a:pt x="348396" y="590752"/>
                </a:lnTo>
                <a:cubicBezTo>
                  <a:pt x="885069" y="536250"/>
                  <a:pt x="1377538" y="332222"/>
                  <a:pt x="1783487" y="20986"/>
                </a:cubicBezTo>
                <a:close/>
              </a:path>
            </a:pathLst>
          </a:custGeom>
          <a:solidFill>
            <a:srgbClr val="3A48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84" name="フリーフォーム: 図形 83">
            <a:extLst>
              <a:ext uri="{FF2B5EF4-FFF2-40B4-BE49-F238E27FC236}">
                <a16:creationId xmlns:a16="http://schemas.microsoft.com/office/drawing/2014/main" id="{4F36BB1A-4664-466C-9194-0859EFD36F7B}"/>
              </a:ext>
            </a:extLst>
          </p:cNvPr>
          <p:cNvSpPr/>
          <p:nvPr/>
        </p:nvSpPr>
        <p:spPr>
          <a:xfrm>
            <a:off x="16211006" y="19507200"/>
            <a:ext cx="5405184" cy="4000500"/>
          </a:xfrm>
          <a:custGeom>
            <a:avLst/>
            <a:gdLst>
              <a:gd name="connsiteX0" fmla="*/ 531905 w 5405184"/>
              <a:gd name="connsiteY0" fmla="*/ 0 h 4000500"/>
              <a:gd name="connsiteX1" fmla="*/ 5405184 w 5405184"/>
              <a:gd name="connsiteY1" fmla="*/ 0 h 4000500"/>
              <a:gd name="connsiteX2" fmla="*/ 4881458 w 5405184"/>
              <a:gd name="connsiteY2" fmla="*/ 3259012 h 4000500"/>
              <a:gd name="connsiteX3" fmla="*/ 4746150 w 5405184"/>
              <a:gd name="connsiteY3" fmla="*/ 3345756 h 4000500"/>
              <a:gd name="connsiteX4" fmla="*/ 2401042 w 5405184"/>
              <a:gd name="connsiteY4" fmla="*/ 4000500 h 4000500"/>
              <a:gd name="connsiteX5" fmla="*/ 55940 w 5405184"/>
              <a:gd name="connsiteY5" fmla="*/ 3345756 h 4000500"/>
              <a:gd name="connsiteX6" fmla="*/ 0 w 5405184"/>
              <a:gd name="connsiteY6" fmla="*/ 3309894 h 4000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405184" h="4000500">
                <a:moveTo>
                  <a:pt x="531905" y="0"/>
                </a:moveTo>
                <a:lnTo>
                  <a:pt x="5405184" y="0"/>
                </a:lnTo>
                <a:lnTo>
                  <a:pt x="4881458" y="3259012"/>
                </a:lnTo>
                <a:lnTo>
                  <a:pt x="4746150" y="3345756"/>
                </a:lnTo>
                <a:cubicBezTo>
                  <a:pt x="4062354" y="3761240"/>
                  <a:pt x="3259638" y="4000500"/>
                  <a:pt x="2401042" y="4000500"/>
                </a:cubicBezTo>
                <a:cubicBezTo>
                  <a:pt x="1542446" y="4000500"/>
                  <a:pt x="739734" y="3761240"/>
                  <a:pt x="55940" y="3345756"/>
                </a:cubicBezTo>
                <a:lnTo>
                  <a:pt x="0" y="3309894"/>
                </a:lnTo>
                <a:close/>
              </a:path>
            </a:pathLst>
          </a:custGeom>
          <a:solidFill>
            <a:srgbClr val="503D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85" name="フリーフォーム: 図形 84">
            <a:extLst>
              <a:ext uri="{FF2B5EF4-FFF2-40B4-BE49-F238E27FC236}">
                <a16:creationId xmlns:a16="http://schemas.microsoft.com/office/drawing/2014/main" id="{0658A0FC-4755-4495-9806-B9575AE9D0C8}"/>
              </a:ext>
            </a:extLst>
          </p:cNvPr>
          <p:cNvSpPr/>
          <p:nvPr/>
        </p:nvSpPr>
        <p:spPr>
          <a:xfrm>
            <a:off x="16211006" y="15457714"/>
            <a:ext cx="5952308" cy="7459926"/>
          </a:xfrm>
          <a:custGeom>
            <a:avLst/>
            <a:gdLst>
              <a:gd name="connsiteX0" fmla="*/ 2702476 w 5952308"/>
              <a:gd name="connsiteY0" fmla="*/ 0 h 7459926"/>
              <a:gd name="connsiteX1" fmla="*/ 4035998 w 5952308"/>
              <a:gd name="connsiteY1" fmla="*/ 0 h 7459926"/>
              <a:gd name="connsiteX2" fmla="*/ 5952308 w 5952308"/>
              <a:gd name="connsiteY2" fmla="*/ 0 h 7459926"/>
              <a:gd name="connsiteX3" fmla="*/ 5701654 w 5952308"/>
              <a:gd name="connsiteY3" fmla="*/ 1559750 h 7459926"/>
              <a:gd name="connsiteX4" fmla="*/ 4914722 w 5952308"/>
              <a:gd name="connsiteY4" fmla="*/ 6456614 h 7459926"/>
              <a:gd name="connsiteX5" fmla="*/ 4798834 w 5952308"/>
              <a:gd name="connsiteY5" fmla="*/ 6561938 h 7459926"/>
              <a:gd name="connsiteX6" fmla="*/ 2297410 w 5952308"/>
              <a:gd name="connsiteY6" fmla="*/ 7459926 h 7459926"/>
              <a:gd name="connsiteX7" fmla="*/ 98722 w 5952308"/>
              <a:gd name="connsiteY7" fmla="*/ 6788320 h 7459926"/>
              <a:gd name="connsiteX8" fmla="*/ 0 w 5952308"/>
              <a:gd name="connsiteY8" fmla="*/ 6714498 h 7459926"/>
              <a:gd name="connsiteX9" fmla="*/ 423455 w 5952308"/>
              <a:gd name="connsiteY9" fmla="*/ 4079460 h 7459926"/>
              <a:gd name="connsiteX10" fmla="*/ 521519 w 5952308"/>
              <a:gd name="connsiteY10" fmla="*/ 3730008 h 7459926"/>
              <a:gd name="connsiteX11" fmla="*/ 2437352 w 5952308"/>
              <a:gd name="connsiteY11" fmla="*/ 289960 h 74599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952308" h="7459926">
                <a:moveTo>
                  <a:pt x="2702476" y="0"/>
                </a:moveTo>
                <a:lnTo>
                  <a:pt x="4035998" y="0"/>
                </a:lnTo>
                <a:lnTo>
                  <a:pt x="5952308" y="0"/>
                </a:lnTo>
                <a:lnTo>
                  <a:pt x="5701654" y="1559750"/>
                </a:lnTo>
                <a:lnTo>
                  <a:pt x="4914722" y="6456614"/>
                </a:lnTo>
                <a:lnTo>
                  <a:pt x="4798834" y="6561938"/>
                </a:lnTo>
                <a:cubicBezTo>
                  <a:pt x="4119070" y="7122930"/>
                  <a:pt x="3247596" y="7459926"/>
                  <a:pt x="2297410" y="7459926"/>
                </a:cubicBezTo>
                <a:cubicBezTo>
                  <a:pt x="1482966" y="7459926"/>
                  <a:pt x="726350" y="7212338"/>
                  <a:pt x="98722" y="6788320"/>
                </a:cubicBezTo>
                <a:lnTo>
                  <a:pt x="0" y="6714498"/>
                </a:lnTo>
                <a:lnTo>
                  <a:pt x="423455" y="4079460"/>
                </a:lnTo>
                <a:lnTo>
                  <a:pt x="521519" y="3730008"/>
                </a:lnTo>
                <a:cubicBezTo>
                  <a:pt x="912738" y="2444142"/>
                  <a:pt x="1573240" y="1275567"/>
                  <a:pt x="2437352" y="289960"/>
                </a:cubicBezTo>
                <a:close/>
              </a:path>
            </a:pathLst>
          </a:custGeom>
          <a:solidFill>
            <a:srgbClr val="F5EEE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40" name="フリーフォーム: 図形 39">
            <a:extLst>
              <a:ext uri="{FF2B5EF4-FFF2-40B4-BE49-F238E27FC236}">
                <a16:creationId xmlns:a16="http://schemas.microsoft.com/office/drawing/2014/main" id="{928C9E7A-D016-4327-943A-A7869CFAB0BA}"/>
              </a:ext>
            </a:extLst>
          </p:cNvPr>
          <p:cNvSpPr/>
          <p:nvPr/>
        </p:nvSpPr>
        <p:spPr>
          <a:xfrm>
            <a:off x="19507200" y="14927700"/>
            <a:ext cx="4481472" cy="10336552"/>
          </a:xfrm>
          <a:custGeom>
            <a:avLst/>
            <a:gdLst>
              <a:gd name="connsiteX0" fmla="*/ 1601546 w 4481472"/>
              <a:gd name="connsiteY0" fmla="*/ 0 h 10336552"/>
              <a:gd name="connsiteX1" fmla="*/ 3914776 w 4481472"/>
              <a:gd name="connsiteY1" fmla="*/ 0 h 10336552"/>
              <a:gd name="connsiteX2" fmla="*/ 4261694 w 4481472"/>
              <a:gd name="connsiteY2" fmla="*/ 2505870 h 10336552"/>
              <a:gd name="connsiteX3" fmla="*/ 4117476 w 4481472"/>
              <a:gd name="connsiteY3" fmla="*/ 2634996 h 10336552"/>
              <a:gd name="connsiteX4" fmla="*/ 2494806 w 4481472"/>
              <a:gd name="connsiteY4" fmla="*/ 5124008 h 10336552"/>
              <a:gd name="connsiteX5" fmla="*/ 2466480 w 4481472"/>
              <a:gd name="connsiteY5" fmla="*/ 5207720 h 10336552"/>
              <a:gd name="connsiteX6" fmla="*/ 2547928 w 4481472"/>
              <a:gd name="connsiteY6" fmla="*/ 5349372 h 10336552"/>
              <a:gd name="connsiteX7" fmla="*/ 4079808 w 4481472"/>
              <a:gd name="connsiteY7" fmla="*/ 7045776 h 10336552"/>
              <a:gd name="connsiteX8" fmla="*/ 4113926 w 4481472"/>
              <a:gd name="connsiteY8" fmla="*/ 7069960 h 10336552"/>
              <a:gd name="connsiteX9" fmla="*/ 4108128 w 4481472"/>
              <a:gd name="connsiteY9" fmla="*/ 7076988 h 10336552"/>
              <a:gd name="connsiteX10" fmla="*/ 4205036 w 4481472"/>
              <a:gd name="connsiteY10" fmla="*/ 7156944 h 10336552"/>
              <a:gd name="connsiteX11" fmla="*/ 4481472 w 4481472"/>
              <a:gd name="connsiteY11" fmla="*/ 7824320 h 10336552"/>
              <a:gd name="connsiteX12" fmla="*/ 4388402 w 4481472"/>
              <a:gd name="connsiteY12" fmla="*/ 8233500 h 10336552"/>
              <a:gd name="connsiteX13" fmla="*/ 4323480 w 4481472"/>
              <a:gd name="connsiteY13" fmla="*/ 8346452 h 10336552"/>
              <a:gd name="connsiteX14" fmla="*/ 4309050 w 4481472"/>
              <a:gd name="connsiteY14" fmla="*/ 8365628 h 10336552"/>
              <a:gd name="connsiteX15" fmla="*/ 4281766 w 4481472"/>
              <a:gd name="connsiteY15" fmla="*/ 8398696 h 10336552"/>
              <a:gd name="connsiteX16" fmla="*/ 4283470 w 4481472"/>
              <a:gd name="connsiteY16" fmla="*/ 8399620 h 10336552"/>
              <a:gd name="connsiteX17" fmla="*/ 4247878 w 4481472"/>
              <a:gd name="connsiteY17" fmla="*/ 8446918 h 10336552"/>
              <a:gd name="connsiteX18" fmla="*/ 2104672 w 4481472"/>
              <a:gd name="connsiteY18" fmla="*/ 10235560 h 10336552"/>
              <a:gd name="connsiteX19" fmla="*/ 1907486 w 4481472"/>
              <a:gd name="connsiteY19" fmla="*/ 10336552 h 10336552"/>
              <a:gd name="connsiteX20" fmla="*/ 1833776 w 4481472"/>
              <a:gd name="connsiteY20" fmla="*/ 10335640 h 10336552"/>
              <a:gd name="connsiteX21" fmla="*/ 0 w 4481472"/>
              <a:gd name="connsiteY21" fmla="*/ 5107856 h 10336552"/>
              <a:gd name="connsiteX0" fmla="*/ 1601546 w 4481472"/>
              <a:gd name="connsiteY0" fmla="*/ 0 h 10336552"/>
              <a:gd name="connsiteX1" fmla="*/ 3914776 w 4481472"/>
              <a:gd name="connsiteY1" fmla="*/ 0 h 10336552"/>
              <a:gd name="connsiteX2" fmla="*/ 4261694 w 4481472"/>
              <a:gd name="connsiteY2" fmla="*/ 2505870 h 10336552"/>
              <a:gd name="connsiteX3" fmla="*/ 4117476 w 4481472"/>
              <a:gd name="connsiteY3" fmla="*/ 2634996 h 10336552"/>
              <a:gd name="connsiteX4" fmla="*/ 2494806 w 4481472"/>
              <a:gd name="connsiteY4" fmla="*/ 5124008 h 10336552"/>
              <a:gd name="connsiteX5" fmla="*/ 2466480 w 4481472"/>
              <a:gd name="connsiteY5" fmla="*/ 5207720 h 10336552"/>
              <a:gd name="connsiteX6" fmla="*/ 2547928 w 4481472"/>
              <a:gd name="connsiteY6" fmla="*/ 5349372 h 10336552"/>
              <a:gd name="connsiteX7" fmla="*/ 4079808 w 4481472"/>
              <a:gd name="connsiteY7" fmla="*/ 7045776 h 10336552"/>
              <a:gd name="connsiteX8" fmla="*/ 4113926 w 4481472"/>
              <a:gd name="connsiteY8" fmla="*/ 7069960 h 10336552"/>
              <a:gd name="connsiteX9" fmla="*/ 4205036 w 4481472"/>
              <a:gd name="connsiteY9" fmla="*/ 7156944 h 10336552"/>
              <a:gd name="connsiteX10" fmla="*/ 4481472 w 4481472"/>
              <a:gd name="connsiteY10" fmla="*/ 7824320 h 10336552"/>
              <a:gd name="connsiteX11" fmla="*/ 4388402 w 4481472"/>
              <a:gd name="connsiteY11" fmla="*/ 8233500 h 10336552"/>
              <a:gd name="connsiteX12" fmla="*/ 4323480 w 4481472"/>
              <a:gd name="connsiteY12" fmla="*/ 8346452 h 10336552"/>
              <a:gd name="connsiteX13" fmla="*/ 4309050 w 4481472"/>
              <a:gd name="connsiteY13" fmla="*/ 8365628 h 10336552"/>
              <a:gd name="connsiteX14" fmla="*/ 4281766 w 4481472"/>
              <a:gd name="connsiteY14" fmla="*/ 8398696 h 10336552"/>
              <a:gd name="connsiteX15" fmla="*/ 4283470 w 4481472"/>
              <a:gd name="connsiteY15" fmla="*/ 8399620 h 10336552"/>
              <a:gd name="connsiteX16" fmla="*/ 4247878 w 4481472"/>
              <a:gd name="connsiteY16" fmla="*/ 8446918 h 10336552"/>
              <a:gd name="connsiteX17" fmla="*/ 2104672 w 4481472"/>
              <a:gd name="connsiteY17" fmla="*/ 10235560 h 10336552"/>
              <a:gd name="connsiteX18" fmla="*/ 1907486 w 4481472"/>
              <a:gd name="connsiteY18" fmla="*/ 10336552 h 10336552"/>
              <a:gd name="connsiteX19" fmla="*/ 1833776 w 4481472"/>
              <a:gd name="connsiteY19" fmla="*/ 10335640 h 10336552"/>
              <a:gd name="connsiteX20" fmla="*/ 0 w 4481472"/>
              <a:gd name="connsiteY20" fmla="*/ 5107856 h 10336552"/>
              <a:gd name="connsiteX21" fmla="*/ 1601546 w 4481472"/>
              <a:gd name="connsiteY21" fmla="*/ 0 h 10336552"/>
              <a:gd name="connsiteX0" fmla="*/ 1601546 w 4481472"/>
              <a:gd name="connsiteY0" fmla="*/ 0 h 10336552"/>
              <a:gd name="connsiteX1" fmla="*/ 3914776 w 4481472"/>
              <a:gd name="connsiteY1" fmla="*/ 0 h 10336552"/>
              <a:gd name="connsiteX2" fmla="*/ 4261694 w 4481472"/>
              <a:gd name="connsiteY2" fmla="*/ 2505870 h 10336552"/>
              <a:gd name="connsiteX3" fmla="*/ 4117476 w 4481472"/>
              <a:gd name="connsiteY3" fmla="*/ 2634996 h 10336552"/>
              <a:gd name="connsiteX4" fmla="*/ 2494806 w 4481472"/>
              <a:gd name="connsiteY4" fmla="*/ 5124008 h 10336552"/>
              <a:gd name="connsiteX5" fmla="*/ 2466480 w 4481472"/>
              <a:gd name="connsiteY5" fmla="*/ 5207720 h 10336552"/>
              <a:gd name="connsiteX6" fmla="*/ 2547928 w 4481472"/>
              <a:gd name="connsiteY6" fmla="*/ 5349372 h 10336552"/>
              <a:gd name="connsiteX7" fmla="*/ 4079808 w 4481472"/>
              <a:gd name="connsiteY7" fmla="*/ 7045776 h 10336552"/>
              <a:gd name="connsiteX8" fmla="*/ 4113926 w 4481472"/>
              <a:gd name="connsiteY8" fmla="*/ 7069960 h 10336552"/>
              <a:gd name="connsiteX9" fmla="*/ 4205036 w 4481472"/>
              <a:gd name="connsiteY9" fmla="*/ 7156944 h 10336552"/>
              <a:gd name="connsiteX10" fmla="*/ 4481472 w 4481472"/>
              <a:gd name="connsiteY10" fmla="*/ 7824320 h 10336552"/>
              <a:gd name="connsiteX11" fmla="*/ 4388402 w 4481472"/>
              <a:gd name="connsiteY11" fmla="*/ 8233500 h 10336552"/>
              <a:gd name="connsiteX12" fmla="*/ 4323480 w 4481472"/>
              <a:gd name="connsiteY12" fmla="*/ 8346452 h 10336552"/>
              <a:gd name="connsiteX13" fmla="*/ 4281766 w 4481472"/>
              <a:gd name="connsiteY13" fmla="*/ 8398696 h 10336552"/>
              <a:gd name="connsiteX14" fmla="*/ 4283470 w 4481472"/>
              <a:gd name="connsiteY14" fmla="*/ 8399620 h 10336552"/>
              <a:gd name="connsiteX15" fmla="*/ 4247878 w 4481472"/>
              <a:gd name="connsiteY15" fmla="*/ 8446918 h 10336552"/>
              <a:gd name="connsiteX16" fmla="*/ 2104672 w 4481472"/>
              <a:gd name="connsiteY16" fmla="*/ 10235560 h 10336552"/>
              <a:gd name="connsiteX17" fmla="*/ 1907486 w 4481472"/>
              <a:gd name="connsiteY17" fmla="*/ 10336552 h 10336552"/>
              <a:gd name="connsiteX18" fmla="*/ 1833776 w 4481472"/>
              <a:gd name="connsiteY18" fmla="*/ 10335640 h 10336552"/>
              <a:gd name="connsiteX19" fmla="*/ 0 w 4481472"/>
              <a:gd name="connsiteY19" fmla="*/ 5107856 h 10336552"/>
              <a:gd name="connsiteX20" fmla="*/ 1601546 w 4481472"/>
              <a:gd name="connsiteY20" fmla="*/ 0 h 10336552"/>
              <a:gd name="connsiteX0" fmla="*/ 1601546 w 4481472"/>
              <a:gd name="connsiteY0" fmla="*/ 0 h 10336552"/>
              <a:gd name="connsiteX1" fmla="*/ 3914776 w 4481472"/>
              <a:gd name="connsiteY1" fmla="*/ 0 h 10336552"/>
              <a:gd name="connsiteX2" fmla="*/ 4261694 w 4481472"/>
              <a:gd name="connsiteY2" fmla="*/ 2505870 h 10336552"/>
              <a:gd name="connsiteX3" fmla="*/ 4117476 w 4481472"/>
              <a:gd name="connsiteY3" fmla="*/ 2634996 h 10336552"/>
              <a:gd name="connsiteX4" fmla="*/ 2494806 w 4481472"/>
              <a:gd name="connsiteY4" fmla="*/ 5124008 h 10336552"/>
              <a:gd name="connsiteX5" fmla="*/ 2466480 w 4481472"/>
              <a:gd name="connsiteY5" fmla="*/ 5207720 h 10336552"/>
              <a:gd name="connsiteX6" fmla="*/ 2547928 w 4481472"/>
              <a:gd name="connsiteY6" fmla="*/ 5349372 h 10336552"/>
              <a:gd name="connsiteX7" fmla="*/ 4079808 w 4481472"/>
              <a:gd name="connsiteY7" fmla="*/ 7045776 h 10336552"/>
              <a:gd name="connsiteX8" fmla="*/ 4113926 w 4481472"/>
              <a:gd name="connsiteY8" fmla="*/ 7069960 h 10336552"/>
              <a:gd name="connsiteX9" fmla="*/ 4205036 w 4481472"/>
              <a:gd name="connsiteY9" fmla="*/ 7156944 h 10336552"/>
              <a:gd name="connsiteX10" fmla="*/ 4481472 w 4481472"/>
              <a:gd name="connsiteY10" fmla="*/ 7824320 h 10336552"/>
              <a:gd name="connsiteX11" fmla="*/ 4388402 w 4481472"/>
              <a:gd name="connsiteY11" fmla="*/ 8233500 h 10336552"/>
              <a:gd name="connsiteX12" fmla="*/ 4323480 w 4481472"/>
              <a:gd name="connsiteY12" fmla="*/ 8346452 h 10336552"/>
              <a:gd name="connsiteX13" fmla="*/ 4281766 w 4481472"/>
              <a:gd name="connsiteY13" fmla="*/ 8398696 h 10336552"/>
              <a:gd name="connsiteX14" fmla="*/ 4247878 w 4481472"/>
              <a:gd name="connsiteY14" fmla="*/ 8446918 h 10336552"/>
              <a:gd name="connsiteX15" fmla="*/ 2104672 w 4481472"/>
              <a:gd name="connsiteY15" fmla="*/ 10235560 h 10336552"/>
              <a:gd name="connsiteX16" fmla="*/ 1907486 w 4481472"/>
              <a:gd name="connsiteY16" fmla="*/ 10336552 h 10336552"/>
              <a:gd name="connsiteX17" fmla="*/ 1833776 w 4481472"/>
              <a:gd name="connsiteY17" fmla="*/ 10335640 h 10336552"/>
              <a:gd name="connsiteX18" fmla="*/ 0 w 4481472"/>
              <a:gd name="connsiteY18" fmla="*/ 5107856 h 10336552"/>
              <a:gd name="connsiteX19" fmla="*/ 1601546 w 4481472"/>
              <a:gd name="connsiteY19" fmla="*/ 0 h 10336552"/>
              <a:gd name="connsiteX0" fmla="*/ 1601546 w 4481472"/>
              <a:gd name="connsiteY0" fmla="*/ 0 h 10336552"/>
              <a:gd name="connsiteX1" fmla="*/ 3914776 w 4481472"/>
              <a:gd name="connsiteY1" fmla="*/ 0 h 10336552"/>
              <a:gd name="connsiteX2" fmla="*/ 4261694 w 4481472"/>
              <a:gd name="connsiteY2" fmla="*/ 2505870 h 10336552"/>
              <a:gd name="connsiteX3" fmla="*/ 4117476 w 4481472"/>
              <a:gd name="connsiteY3" fmla="*/ 2634996 h 10336552"/>
              <a:gd name="connsiteX4" fmla="*/ 2494806 w 4481472"/>
              <a:gd name="connsiteY4" fmla="*/ 5124008 h 10336552"/>
              <a:gd name="connsiteX5" fmla="*/ 2466480 w 4481472"/>
              <a:gd name="connsiteY5" fmla="*/ 5207720 h 10336552"/>
              <a:gd name="connsiteX6" fmla="*/ 2547928 w 4481472"/>
              <a:gd name="connsiteY6" fmla="*/ 5349372 h 10336552"/>
              <a:gd name="connsiteX7" fmla="*/ 4079808 w 4481472"/>
              <a:gd name="connsiteY7" fmla="*/ 7045776 h 10336552"/>
              <a:gd name="connsiteX8" fmla="*/ 4113926 w 4481472"/>
              <a:gd name="connsiteY8" fmla="*/ 7069960 h 10336552"/>
              <a:gd name="connsiteX9" fmla="*/ 4205036 w 4481472"/>
              <a:gd name="connsiteY9" fmla="*/ 7156944 h 10336552"/>
              <a:gd name="connsiteX10" fmla="*/ 4481472 w 4481472"/>
              <a:gd name="connsiteY10" fmla="*/ 7824320 h 10336552"/>
              <a:gd name="connsiteX11" fmla="*/ 4388402 w 4481472"/>
              <a:gd name="connsiteY11" fmla="*/ 8233500 h 10336552"/>
              <a:gd name="connsiteX12" fmla="*/ 4323480 w 4481472"/>
              <a:gd name="connsiteY12" fmla="*/ 8346452 h 10336552"/>
              <a:gd name="connsiteX13" fmla="*/ 4247878 w 4481472"/>
              <a:gd name="connsiteY13" fmla="*/ 8446918 h 10336552"/>
              <a:gd name="connsiteX14" fmla="*/ 2104672 w 4481472"/>
              <a:gd name="connsiteY14" fmla="*/ 10235560 h 10336552"/>
              <a:gd name="connsiteX15" fmla="*/ 1907486 w 4481472"/>
              <a:gd name="connsiteY15" fmla="*/ 10336552 h 10336552"/>
              <a:gd name="connsiteX16" fmla="*/ 1833776 w 4481472"/>
              <a:gd name="connsiteY16" fmla="*/ 10335640 h 10336552"/>
              <a:gd name="connsiteX17" fmla="*/ 0 w 4481472"/>
              <a:gd name="connsiteY17" fmla="*/ 5107856 h 10336552"/>
              <a:gd name="connsiteX18" fmla="*/ 1601546 w 4481472"/>
              <a:gd name="connsiteY18" fmla="*/ 0 h 10336552"/>
              <a:gd name="connsiteX0" fmla="*/ 1601546 w 4481472"/>
              <a:gd name="connsiteY0" fmla="*/ 0 h 10336552"/>
              <a:gd name="connsiteX1" fmla="*/ 3551919 w 4481472"/>
              <a:gd name="connsiteY1" fmla="*/ 0 h 10336552"/>
              <a:gd name="connsiteX2" fmla="*/ 4261694 w 4481472"/>
              <a:gd name="connsiteY2" fmla="*/ 2505870 h 10336552"/>
              <a:gd name="connsiteX3" fmla="*/ 4117476 w 4481472"/>
              <a:gd name="connsiteY3" fmla="*/ 2634996 h 10336552"/>
              <a:gd name="connsiteX4" fmla="*/ 2494806 w 4481472"/>
              <a:gd name="connsiteY4" fmla="*/ 5124008 h 10336552"/>
              <a:gd name="connsiteX5" fmla="*/ 2466480 w 4481472"/>
              <a:gd name="connsiteY5" fmla="*/ 5207720 h 10336552"/>
              <a:gd name="connsiteX6" fmla="*/ 2547928 w 4481472"/>
              <a:gd name="connsiteY6" fmla="*/ 5349372 h 10336552"/>
              <a:gd name="connsiteX7" fmla="*/ 4079808 w 4481472"/>
              <a:gd name="connsiteY7" fmla="*/ 7045776 h 10336552"/>
              <a:gd name="connsiteX8" fmla="*/ 4113926 w 4481472"/>
              <a:gd name="connsiteY8" fmla="*/ 7069960 h 10336552"/>
              <a:gd name="connsiteX9" fmla="*/ 4205036 w 4481472"/>
              <a:gd name="connsiteY9" fmla="*/ 7156944 h 10336552"/>
              <a:gd name="connsiteX10" fmla="*/ 4481472 w 4481472"/>
              <a:gd name="connsiteY10" fmla="*/ 7824320 h 10336552"/>
              <a:gd name="connsiteX11" fmla="*/ 4388402 w 4481472"/>
              <a:gd name="connsiteY11" fmla="*/ 8233500 h 10336552"/>
              <a:gd name="connsiteX12" fmla="*/ 4323480 w 4481472"/>
              <a:gd name="connsiteY12" fmla="*/ 8346452 h 10336552"/>
              <a:gd name="connsiteX13" fmla="*/ 4247878 w 4481472"/>
              <a:gd name="connsiteY13" fmla="*/ 8446918 h 10336552"/>
              <a:gd name="connsiteX14" fmla="*/ 2104672 w 4481472"/>
              <a:gd name="connsiteY14" fmla="*/ 10235560 h 10336552"/>
              <a:gd name="connsiteX15" fmla="*/ 1907486 w 4481472"/>
              <a:gd name="connsiteY15" fmla="*/ 10336552 h 10336552"/>
              <a:gd name="connsiteX16" fmla="*/ 1833776 w 4481472"/>
              <a:gd name="connsiteY16" fmla="*/ 10335640 h 10336552"/>
              <a:gd name="connsiteX17" fmla="*/ 0 w 4481472"/>
              <a:gd name="connsiteY17" fmla="*/ 5107856 h 10336552"/>
              <a:gd name="connsiteX18" fmla="*/ 1601546 w 4481472"/>
              <a:gd name="connsiteY18" fmla="*/ 0 h 103365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4481472" h="10336552">
                <a:moveTo>
                  <a:pt x="1601546" y="0"/>
                </a:moveTo>
                <a:lnTo>
                  <a:pt x="3551919" y="0"/>
                </a:lnTo>
                <a:lnTo>
                  <a:pt x="4261694" y="2505870"/>
                </a:lnTo>
                <a:lnTo>
                  <a:pt x="4117476" y="2634996"/>
                </a:lnTo>
                <a:cubicBezTo>
                  <a:pt x="3402880" y="3324482"/>
                  <a:pt x="2842944" y="4173198"/>
                  <a:pt x="2494806" y="5124008"/>
                </a:cubicBezTo>
                <a:lnTo>
                  <a:pt x="2466480" y="5207720"/>
                </a:lnTo>
                <a:lnTo>
                  <a:pt x="2547928" y="5349372"/>
                </a:lnTo>
                <a:cubicBezTo>
                  <a:pt x="2947566" y="6007086"/>
                  <a:pt x="3468550" y="6582912"/>
                  <a:pt x="4079808" y="7045776"/>
                </a:cubicBezTo>
                <a:lnTo>
                  <a:pt x="4113926" y="7069960"/>
                </a:lnTo>
                <a:lnTo>
                  <a:pt x="4205036" y="7156944"/>
                </a:lnTo>
                <a:cubicBezTo>
                  <a:pt x="4375832" y="7327740"/>
                  <a:pt x="4481472" y="7563692"/>
                  <a:pt x="4481472" y="7824320"/>
                </a:cubicBezTo>
                <a:cubicBezTo>
                  <a:pt x="4481472" y="7970920"/>
                  <a:pt x="4448048" y="8109716"/>
                  <a:pt x="4388402" y="8233500"/>
                </a:cubicBezTo>
                <a:lnTo>
                  <a:pt x="4323480" y="8346452"/>
                </a:lnTo>
                <a:lnTo>
                  <a:pt x="4247878" y="8446918"/>
                </a:lnTo>
                <a:cubicBezTo>
                  <a:pt x="3660960" y="9175664"/>
                  <a:pt x="2932674" y="9785762"/>
                  <a:pt x="2104672" y="10235560"/>
                </a:cubicBezTo>
                <a:lnTo>
                  <a:pt x="1907486" y="10336552"/>
                </a:lnTo>
                <a:lnTo>
                  <a:pt x="1833776" y="10335640"/>
                </a:lnTo>
                <a:lnTo>
                  <a:pt x="0" y="5107856"/>
                </a:lnTo>
                <a:lnTo>
                  <a:pt x="1601546" y="0"/>
                </a:lnTo>
                <a:close/>
              </a:path>
            </a:pathLst>
          </a:custGeom>
          <a:solidFill>
            <a:srgbClr val="75A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158" name="フリーフォーム: 図形 157">
            <a:extLst>
              <a:ext uri="{FF2B5EF4-FFF2-40B4-BE49-F238E27FC236}">
                <a16:creationId xmlns:a16="http://schemas.microsoft.com/office/drawing/2014/main" id="{B76D4D71-5942-486A-80EC-3F00AD68D7C7}"/>
              </a:ext>
            </a:extLst>
          </p:cNvPr>
          <p:cNvSpPr/>
          <p:nvPr/>
        </p:nvSpPr>
        <p:spPr>
          <a:xfrm>
            <a:off x="21529646" y="19172656"/>
            <a:ext cx="1856996" cy="2642390"/>
          </a:xfrm>
          <a:custGeom>
            <a:avLst/>
            <a:gdLst>
              <a:gd name="connsiteX0" fmla="*/ 632086 w 2341118"/>
              <a:gd name="connsiteY0" fmla="*/ 0 h 2820746"/>
              <a:gd name="connsiteX1" fmla="*/ 2341118 w 2341118"/>
              <a:gd name="connsiteY1" fmla="*/ 1709032 h 2820746"/>
              <a:gd name="connsiteX2" fmla="*/ 1950858 w 2341118"/>
              <a:gd name="connsiteY2" fmla="*/ 2796134 h 2820746"/>
              <a:gd name="connsiteX3" fmla="*/ 1928490 w 2341118"/>
              <a:gd name="connsiteY3" fmla="*/ 2820746 h 2820746"/>
              <a:gd name="connsiteX4" fmla="*/ 1856996 w 2341118"/>
              <a:gd name="connsiteY4" fmla="*/ 2764562 h 2820746"/>
              <a:gd name="connsiteX5" fmla="*/ 14508 w 2341118"/>
              <a:gd name="connsiteY5" fmla="*/ 165046 h 2820746"/>
              <a:gd name="connsiteX6" fmla="*/ 0 w 2341118"/>
              <a:gd name="connsiteY6" fmla="*/ 122172 h 2820746"/>
              <a:gd name="connsiteX7" fmla="*/ 123872 w 2341118"/>
              <a:gd name="connsiteY7" fmla="*/ 76834 h 2820746"/>
              <a:gd name="connsiteX8" fmla="*/ 632086 w 2341118"/>
              <a:gd name="connsiteY8" fmla="*/ 0 h 2820746"/>
              <a:gd name="connsiteX0" fmla="*/ 632086 w 2341118"/>
              <a:gd name="connsiteY0" fmla="*/ 0 h 2820746"/>
              <a:gd name="connsiteX1" fmla="*/ 2341118 w 2341118"/>
              <a:gd name="connsiteY1" fmla="*/ 1709032 h 2820746"/>
              <a:gd name="connsiteX2" fmla="*/ 1950858 w 2341118"/>
              <a:gd name="connsiteY2" fmla="*/ 2796134 h 2820746"/>
              <a:gd name="connsiteX3" fmla="*/ 1928490 w 2341118"/>
              <a:gd name="connsiteY3" fmla="*/ 2820746 h 2820746"/>
              <a:gd name="connsiteX4" fmla="*/ 1856996 w 2341118"/>
              <a:gd name="connsiteY4" fmla="*/ 2764562 h 2820746"/>
              <a:gd name="connsiteX5" fmla="*/ 14508 w 2341118"/>
              <a:gd name="connsiteY5" fmla="*/ 165046 h 2820746"/>
              <a:gd name="connsiteX6" fmla="*/ 0 w 2341118"/>
              <a:gd name="connsiteY6" fmla="*/ 122172 h 2820746"/>
              <a:gd name="connsiteX7" fmla="*/ 123872 w 2341118"/>
              <a:gd name="connsiteY7" fmla="*/ 76834 h 2820746"/>
              <a:gd name="connsiteX8" fmla="*/ 723526 w 2341118"/>
              <a:gd name="connsiteY8" fmla="*/ 91440 h 2820746"/>
              <a:gd name="connsiteX0" fmla="*/ 632086 w 2341118"/>
              <a:gd name="connsiteY0" fmla="*/ 0 h 2820746"/>
              <a:gd name="connsiteX1" fmla="*/ 2341118 w 2341118"/>
              <a:gd name="connsiteY1" fmla="*/ 1709032 h 2820746"/>
              <a:gd name="connsiteX2" fmla="*/ 1950858 w 2341118"/>
              <a:gd name="connsiteY2" fmla="*/ 2796134 h 2820746"/>
              <a:gd name="connsiteX3" fmla="*/ 1928490 w 2341118"/>
              <a:gd name="connsiteY3" fmla="*/ 2820746 h 2820746"/>
              <a:gd name="connsiteX4" fmla="*/ 1856996 w 2341118"/>
              <a:gd name="connsiteY4" fmla="*/ 2764562 h 2820746"/>
              <a:gd name="connsiteX5" fmla="*/ 14508 w 2341118"/>
              <a:gd name="connsiteY5" fmla="*/ 165046 h 2820746"/>
              <a:gd name="connsiteX6" fmla="*/ 0 w 2341118"/>
              <a:gd name="connsiteY6" fmla="*/ 122172 h 2820746"/>
              <a:gd name="connsiteX7" fmla="*/ 123872 w 2341118"/>
              <a:gd name="connsiteY7" fmla="*/ 76834 h 2820746"/>
              <a:gd name="connsiteX0" fmla="*/ 2341118 w 2341118"/>
              <a:gd name="connsiteY0" fmla="*/ 1632198 h 2743912"/>
              <a:gd name="connsiteX1" fmla="*/ 1950858 w 2341118"/>
              <a:gd name="connsiteY1" fmla="*/ 2719300 h 2743912"/>
              <a:gd name="connsiteX2" fmla="*/ 1928490 w 2341118"/>
              <a:gd name="connsiteY2" fmla="*/ 2743912 h 2743912"/>
              <a:gd name="connsiteX3" fmla="*/ 1856996 w 2341118"/>
              <a:gd name="connsiteY3" fmla="*/ 2687728 h 2743912"/>
              <a:gd name="connsiteX4" fmla="*/ 14508 w 2341118"/>
              <a:gd name="connsiteY4" fmla="*/ 88212 h 2743912"/>
              <a:gd name="connsiteX5" fmla="*/ 0 w 2341118"/>
              <a:gd name="connsiteY5" fmla="*/ 45338 h 2743912"/>
              <a:gd name="connsiteX6" fmla="*/ 123872 w 2341118"/>
              <a:gd name="connsiteY6" fmla="*/ 0 h 2743912"/>
              <a:gd name="connsiteX0" fmla="*/ 1950858 w 1950858"/>
              <a:gd name="connsiteY0" fmla="*/ 2719300 h 2743912"/>
              <a:gd name="connsiteX1" fmla="*/ 1928490 w 1950858"/>
              <a:gd name="connsiteY1" fmla="*/ 2743912 h 2743912"/>
              <a:gd name="connsiteX2" fmla="*/ 1856996 w 1950858"/>
              <a:gd name="connsiteY2" fmla="*/ 2687728 h 2743912"/>
              <a:gd name="connsiteX3" fmla="*/ 14508 w 1950858"/>
              <a:gd name="connsiteY3" fmla="*/ 88212 h 2743912"/>
              <a:gd name="connsiteX4" fmla="*/ 0 w 1950858"/>
              <a:gd name="connsiteY4" fmla="*/ 45338 h 2743912"/>
              <a:gd name="connsiteX5" fmla="*/ 123872 w 1950858"/>
              <a:gd name="connsiteY5" fmla="*/ 0 h 2743912"/>
              <a:gd name="connsiteX0" fmla="*/ 1950858 w 1950858"/>
              <a:gd name="connsiteY0" fmla="*/ 2673962 h 2698574"/>
              <a:gd name="connsiteX1" fmla="*/ 1928490 w 1950858"/>
              <a:gd name="connsiteY1" fmla="*/ 2698574 h 2698574"/>
              <a:gd name="connsiteX2" fmla="*/ 1856996 w 1950858"/>
              <a:gd name="connsiteY2" fmla="*/ 2642390 h 2698574"/>
              <a:gd name="connsiteX3" fmla="*/ 14508 w 1950858"/>
              <a:gd name="connsiteY3" fmla="*/ 42874 h 2698574"/>
              <a:gd name="connsiteX4" fmla="*/ 0 w 1950858"/>
              <a:gd name="connsiteY4" fmla="*/ 0 h 2698574"/>
              <a:gd name="connsiteX0" fmla="*/ 1928490 w 1928490"/>
              <a:gd name="connsiteY0" fmla="*/ 2698574 h 2698574"/>
              <a:gd name="connsiteX1" fmla="*/ 1856996 w 1928490"/>
              <a:gd name="connsiteY1" fmla="*/ 2642390 h 2698574"/>
              <a:gd name="connsiteX2" fmla="*/ 14508 w 1928490"/>
              <a:gd name="connsiteY2" fmla="*/ 42874 h 2698574"/>
              <a:gd name="connsiteX3" fmla="*/ 0 w 1928490"/>
              <a:gd name="connsiteY3" fmla="*/ 0 h 2698574"/>
              <a:gd name="connsiteX0" fmla="*/ 1856996 w 1856996"/>
              <a:gd name="connsiteY0" fmla="*/ 2642390 h 2642390"/>
              <a:gd name="connsiteX1" fmla="*/ 14508 w 1856996"/>
              <a:gd name="connsiteY1" fmla="*/ 42874 h 2642390"/>
              <a:gd name="connsiteX2" fmla="*/ 0 w 1856996"/>
              <a:gd name="connsiteY2" fmla="*/ 0 h 26423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56996" h="2642390">
                <a:moveTo>
                  <a:pt x="1856996" y="2642390"/>
                </a:moveTo>
                <a:cubicBezTo>
                  <a:pt x="1031732" y="1961322"/>
                  <a:pt x="389338" y="1066586"/>
                  <a:pt x="14508" y="42874"/>
                </a:cubicBezTo>
                <a:lnTo>
                  <a:pt x="0" y="0"/>
                </a:lnTo>
              </a:path>
            </a:pathLst>
          </a:custGeom>
          <a:noFill/>
          <a:ln w="254000" cap="rnd">
            <a:solidFill>
              <a:srgbClr val="688279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7" name="楕円 6">
            <a:extLst>
              <a:ext uri="{FF2B5EF4-FFF2-40B4-BE49-F238E27FC236}">
                <a16:creationId xmlns:a16="http://schemas.microsoft.com/office/drawing/2014/main" id="{211B7019-89D6-47AB-86CD-09AB84C73B07}"/>
              </a:ext>
            </a:extLst>
          </p:cNvPr>
          <p:cNvSpPr/>
          <p:nvPr/>
        </p:nvSpPr>
        <p:spPr>
          <a:xfrm>
            <a:off x="23421975" y="18320385"/>
            <a:ext cx="1712595" cy="1712595"/>
          </a:xfrm>
          <a:prstGeom prst="ellipse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6" name="フリーフォーム: 図形 65">
            <a:extLst>
              <a:ext uri="{FF2B5EF4-FFF2-40B4-BE49-F238E27FC236}">
                <a16:creationId xmlns:a16="http://schemas.microsoft.com/office/drawing/2014/main" id="{B977C68D-0CF5-4B15-B80B-91408D724A28}"/>
              </a:ext>
            </a:extLst>
          </p:cNvPr>
          <p:cNvSpPr/>
          <p:nvPr/>
        </p:nvSpPr>
        <p:spPr>
          <a:xfrm>
            <a:off x="21655544" y="20425996"/>
            <a:ext cx="2518232" cy="2541024"/>
          </a:xfrm>
          <a:custGeom>
            <a:avLst/>
            <a:gdLst>
              <a:gd name="connsiteX0" fmla="*/ 488772 w 2518232"/>
              <a:gd name="connsiteY0" fmla="*/ 0 h 2541024"/>
              <a:gd name="connsiteX1" fmla="*/ 508086 w 2518232"/>
              <a:gd name="connsiteY1" fmla="*/ 25828 h 2541024"/>
              <a:gd name="connsiteX2" fmla="*/ 2368978 w 2518232"/>
              <a:gd name="connsiteY2" fmla="*/ 1023108 h 2541024"/>
              <a:gd name="connsiteX3" fmla="*/ 2385810 w 2518232"/>
              <a:gd name="connsiteY3" fmla="*/ 1023958 h 2541024"/>
              <a:gd name="connsiteX4" fmla="*/ 2386192 w 2518232"/>
              <a:gd name="connsiteY4" fmla="*/ 1027746 h 2541024"/>
              <a:gd name="connsiteX5" fmla="*/ 2435440 w 2518232"/>
              <a:gd name="connsiteY5" fmla="*/ 1037688 h 2541024"/>
              <a:gd name="connsiteX6" fmla="*/ 2518232 w 2518232"/>
              <a:gd name="connsiteY6" fmla="*/ 1162592 h 2541024"/>
              <a:gd name="connsiteX7" fmla="*/ 2507580 w 2518232"/>
              <a:gd name="connsiteY7" fmla="*/ 1215356 h 2541024"/>
              <a:gd name="connsiteX8" fmla="*/ 2495654 w 2518232"/>
              <a:gd name="connsiteY8" fmla="*/ 1233042 h 2541024"/>
              <a:gd name="connsiteX9" fmla="*/ 2497460 w 2518232"/>
              <a:gd name="connsiteY9" fmla="*/ 1234532 h 2541024"/>
              <a:gd name="connsiteX10" fmla="*/ 2416360 w 2518232"/>
              <a:gd name="connsiteY10" fmla="*/ 1352662 h 2541024"/>
              <a:gd name="connsiteX11" fmla="*/ 1102834 w 2518232"/>
              <a:gd name="connsiteY11" fmla="*/ 2499790 h 2541024"/>
              <a:gd name="connsiteX12" fmla="*/ 1066402 w 2518232"/>
              <a:gd name="connsiteY12" fmla="*/ 2518448 h 2541024"/>
              <a:gd name="connsiteX13" fmla="*/ 1014154 w 2518232"/>
              <a:gd name="connsiteY13" fmla="*/ 2534668 h 2541024"/>
              <a:gd name="connsiteX14" fmla="*/ 951096 w 2518232"/>
              <a:gd name="connsiteY14" fmla="*/ 2541024 h 2541024"/>
              <a:gd name="connsiteX15" fmla="*/ 888038 w 2518232"/>
              <a:gd name="connsiteY15" fmla="*/ 2534668 h 2541024"/>
              <a:gd name="connsiteX16" fmla="*/ 831834 w 2518232"/>
              <a:gd name="connsiteY16" fmla="*/ 2517222 h 2541024"/>
              <a:gd name="connsiteX17" fmla="*/ 822206 w 2518232"/>
              <a:gd name="connsiteY17" fmla="*/ 2512582 h 2541024"/>
              <a:gd name="connsiteX18" fmla="*/ 817436 w 2518232"/>
              <a:gd name="connsiteY18" fmla="*/ 2509994 h 2541024"/>
              <a:gd name="connsiteX19" fmla="*/ 644036 w 2518232"/>
              <a:gd name="connsiteY19" fmla="*/ 2400324 h 2541024"/>
              <a:gd name="connsiteX20" fmla="*/ 0 w 2518232"/>
              <a:gd name="connsiteY20" fmla="*/ 1134532 h 2541024"/>
              <a:gd name="connsiteX21" fmla="*/ 458568 w 2518232"/>
              <a:gd name="connsiteY21" fmla="*/ 27452 h 2541024"/>
              <a:gd name="connsiteX0" fmla="*/ 488772 w 2518232"/>
              <a:gd name="connsiteY0" fmla="*/ 0 h 2541024"/>
              <a:gd name="connsiteX1" fmla="*/ 508086 w 2518232"/>
              <a:gd name="connsiteY1" fmla="*/ 25828 h 2541024"/>
              <a:gd name="connsiteX2" fmla="*/ 2368978 w 2518232"/>
              <a:gd name="connsiteY2" fmla="*/ 1023108 h 2541024"/>
              <a:gd name="connsiteX3" fmla="*/ 2385810 w 2518232"/>
              <a:gd name="connsiteY3" fmla="*/ 1023958 h 2541024"/>
              <a:gd name="connsiteX4" fmla="*/ 2386192 w 2518232"/>
              <a:gd name="connsiteY4" fmla="*/ 1027746 h 2541024"/>
              <a:gd name="connsiteX5" fmla="*/ 2435440 w 2518232"/>
              <a:gd name="connsiteY5" fmla="*/ 1037688 h 2541024"/>
              <a:gd name="connsiteX6" fmla="*/ 2518232 w 2518232"/>
              <a:gd name="connsiteY6" fmla="*/ 1162592 h 2541024"/>
              <a:gd name="connsiteX7" fmla="*/ 2507580 w 2518232"/>
              <a:gd name="connsiteY7" fmla="*/ 1215356 h 2541024"/>
              <a:gd name="connsiteX8" fmla="*/ 2495654 w 2518232"/>
              <a:gd name="connsiteY8" fmla="*/ 1233042 h 2541024"/>
              <a:gd name="connsiteX9" fmla="*/ 2497460 w 2518232"/>
              <a:gd name="connsiteY9" fmla="*/ 1234532 h 2541024"/>
              <a:gd name="connsiteX10" fmla="*/ 2416360 w 2518232"/>
              <a:gd name="connsiteY10" fmla="*/ 1352662 h 2541024"/>
              <a:gd name="connsiteX11" fmla="*/ 1102834 w 2518232"/>
              <a:gd name="connsiteY11" fmla="*/ 2499790 h 2541024"/>
              <a:gd name="connsiteX12" fmla="*/ 1066402 w 2518232"/>
              <a:gd name="connsiteY12" fmla="*/ 2518448 h 2541024"/>
              <a:gd name="connsiteX13" fmla="*/ 1014154 w 2518232"/>
              <a:gd name="connsiteY13" fmla="*/ 2534668 h 2541024"/>
              <a:gd name="connsiteX14" fmla="*/ 951096 w 2518232"/>
              <a:gd name="connsiteY14" fmla="*/ 2541024 h 2541024"/>
              <a:gd name="connsiteX15" fmla="*/ 888038 w 2518232"/>
              <a:gd name="connsiteY15" fmla="*/ 2534668 h 2541024"/>
              <a:gd name="connsiteX16" fmla="*/ 831834 w 2518232"/>
              <a:gd name="connsiteY16" fmla="*/ 2517222 h 2541024"/>
              <a:gd name="connsiteX17" fmla="*/ 822206 w 2518232"/>
              <a:gd name="connsiteY17" fmla="*/ 2512582 h 2541024"/>
              <a:gd name="connsiteX18" fmla="*/ 644036 w 2518232"/>
              <a:gd name="connsiteY18" fmla="*/ 2400324 h 2541024"/>
              <a:gd name="connsiteX19" fmla="*/ 0 w 2518232"/>
              <a:gd name="connsiteY19" fmla="*/ 1134532 h 2541024"/>
              <a:gd name="connsiteX20" fmla="*/ 458568 w 2518232"/>
              <a:gd name="connsiteY20" fmla="*/ 27452 h 2541024"/>
              <a:gd name="connsiteX21" fmla="*/ 488772 w 2518232"/>
              <a:gd name="connsiteY21" fmla="*/ 0 h 2541024"/>
              <a:gd name="connsiteX0" fmla="*/ 488772 w 2518232"/>
              <a:gd name="connsiteY0" fmla="*/ 0 h 2541024"/>
              <a:gd name="connsiteX1" fmla="*/ 508086 w 2518232"/>
              <a:gd name="connsiteY1" fmla="*/ 25828 h 2541024"/>
              <a:gd name="connsiteX2" fmla="*/ 2368978 w 2518232"/>
              <a:gd name="connsiteY2" fmla="*/ 1023108 h 2541024"/>
              <a:gd name="connsiteX3" fmla="*/ 2385810 w 2518232"/>
              <a:gd name="connsiteY3" fmla="*/ 1023958 h 2541024"/>
              <a:gd name="connsiteX4" fmla="*/ 2435440 w 2518232"/>
              <a:gd name="connsiteY4" fmla="*/ 1037688 h 2541024"/>
              <a:gd name="connsiteX5" fmla="*/ 2518232 w 2518232"/>
              <a:gd name="connsiteY5" fmla="*/ 1162592 h 2541024"/>
              <a:gd name="connsiteX6" fmla="*/ 2507580 w 2518232"/>
              <a:gd name="connsiteY6" fmla="*/ 1215356 h 2541024"/>
              <a:gd name="connsiteX7" fmla="*/ 2495654 w 2518232"/>
              <a:gd name="connsiteY7" fmla="*/ 1233042 h 2541024"/>
              <a:gd name="connsiteX8" fmla="*/ 2497460 w 2518232"/>
              <a:gd name="connsiteY8" fmla="*/ 1234532 h 2541024"/>
              <a:gd name="connsiteX9" fmla="*/ 2416360 w 2518232"/>
              <a:gd name="connsiteY9" fmla="*/ 1352662 h 2541024"/>
              <a:gd name="connsiteX10" fmla="*/ 1102834 w 2518232"/>
              <a:gd name="connsiteY10" fmla="*/ 2499790 h 2541024"/>
              <a:gd name="connsiteX11" fmla="*/ 1066402 w 2518232"/>
              <a:gd name="connsiteY11" fmla="*/ 2518448 h 2541024"/>
              <a:gd name="connsiteX12" fmla="*/ 1014154 w 2518232"/>
              <a:gd name="connsiteY12" fmla="*/ 2534668 h 2541024"/>
              <a:gd name="connsiteX13" fmla="*/ 951096 w 2518232"/>
              <a:gd name="connsiteY13" fmla="*/ 2541024 h 2541024"/>
              <a:gd name="connsiteX14" fmla="*/ 888038 w 2518232"/>
              <a:gd name="connsiteY14" fmla="*/ 2534668 h 2541024"/>
              <a:gd name="connsiteX15" fmla="*/ 831834 w 2518232"/>
              <a:gd name="connsiteY15" fmla="*/ 2517222 h 2541024"/>
              <a:gd name="connsiteX16" fmla="*/ 822206 w 2518232"/>
              <a:gd name="connsiteY16" fmla="*/ 2512582 h 2541024"/>
              <a:gd name="connsiteX17" fmla="*/ 644036 w 2518232"/>
              <a:gd name="connsiteY17" fmla="*/ 2400324 h 2541024"/>
              <a:gd name="connsiteX18" fmla="*/ 0 w 2518232"/>
              <a:gd name="connsiteY18" fmla="*/ 1134532 h 2541024"/>
              <a:gd name="connsiteX19" fmla="*/ 458568 w 2518232"/>
              <a:gd name="connsiteY19" fmla="*/ 27452 h 2541024"/>
              <a:gd name="connsiteX20" fmla="*/ 488772 w 2518232"/>
              <a:gd name="connsiteY20" fmla="*/ 0 h 2541024"/>
              <a:gd name="connsiteX0" fmla="*/ 488772 w 2518232"/>
              <a:gd name="connsiteY0" fmla="*/ 0 h 2541024"/>
              <a:gd name="connsiteX1" fmla="*/ 508086 w 2518232"/>
              <a:gd name="connsiteY1" fmla="*/ 25828 h 2541024"/>
              <a:gd name="connsiteX2" fmla="*/ 2368978 w 2518232"/>
              <a:gd name="connsiteY2" fmla="*/ 1023108 h 2541024"/>
              <a:gd name="connsiteX3" fmla="*/ 2435440 w 2518232"/>
              <a:gd name="connsiteY3" fmla="*/ 1037688 h 2541024"/>
              <a:gd name="connsiteX4" fmla="*/ 2518232 w 2518232"/>
              <a:gd name="connsiteY4" fmla="*/ 1162592 h 2541024"/>
              <a:gd name="connsiteX5" fmla="*/ 2507580 w 2518232"/>
              <a:gd name="connsiteY5" fmla="*/ 1215356 h 2541024"/>
              <a:gd name="connsiteX6" fmla="*/ 2495654 w 2518232"/>
              <a:gd name="connsiteY6" fmla="*/ 1233042 h 2541024"/>
              <a:gd name="connsiteX7" fmla="*/ 2497460 w 2518232"/>
              <a:gd name="connsiteY7" fmla="*/ 1234532 h 2541024"/>
              <a:gd name="connsiteX8" fmla="*/ 2416360 w 2518232"/>
              <a:gd name="connsiteY8" fmla="*/ 1352662 h 2541024"/>
              <a:gd name="connsiteX9" fmla="*/ 1102834 w 2518232"/>
              <a:gd name="connsiteY9" fmla="*/ 2499790 h 2541024"/>
              <a:gd name="connsiteX10" fmla="*/ 1066402 w 2518232"/>
              <a:gd name="connsiteY10" fmla="*/ 2518448 h 2541024"/>
              <a:gd name="connsiteX11" fmla="*/ 1014154 w 2518232"/>
              <a:gd name="connsiteY11" fmla="*/ 2534668 h 2541024"/>
              <a:gd name="connsiteX12" fmla="*/ 951096 w 2518232"/>
              <a:gd name="connsiteY12" fmla="*/ 2541024 h 2541024"/>
              <a:gd name="connsiteX13" fmla="*/ 888038 w 2518232"/>
              <a:gd name="connsiteY13" fmla="*/ 2534668 h 2541024"/>
              <a:gd name="connsiteX14" fmla="*/ 831834 w 2518232"/>
              <a:gd name="connsiteY14" fmla="*/ 2517222 h 2541024"/>
              <a:gd name="connsiteX15" fmla="*/ 822206 w 2518232"/>
              <a:gd name="connsiteY15" fmla="*/ 2512582 h 2541024"/>
              <a:gd name="connsiteX16" fmla="*/ 644036 w 2518232"/>
              <a:gd name="connsiteY16" fmla="*/ 2400324 h 2541024"/>
              <a:gd name="connsiteX17" fmla="*/ 0 w 2518232"/>
              <a:gd name="connsiteY17" fmla="*/ 1134532 h 2541024"/>
              <a:gd name="connsiteX18" fmla="*/ 458568 w 2518232"/>
              <a:gd name="connsiteY18" fmla="*/ 27452 h 2541024"/>
              <a:gd name="connsiteX19" fmla="*/ 488772 w 2518232"/>
              <a:gd name="connsiteY19" fmla="*/ 0 h 2541024"/>
              <a:gd name="connsiteX0" fmla="*/ 488772 w 2518232"/>
              <a:gd name="connsiteY0" fmla="*/ 0 h 2541024"/>
              <a:gd name="connsiteX1" fmla="*/ 508086 w 2518232"/>
              <a:gd name="connsiteY1" fmla="*/ 25828 h 2541024"/>
              <a:gd name="connsiteX2" fmla="*/ 2368978 w 2518232"/>
              <a:gd name="connsiteY2" fmla="*/ 1023108 h 2541024"/>
              <a:gd name="connsiteX3" fmla="*/ 2435440 w 2518232"/>
              <a:gd name="connsiteY3" fmla="*/ 1037688 h 2541024"/>
              <a:gd name="connsiteX4" fmla="*/ 2518232 w 2518232"/>
              <a:gd name="connsiteY4" fmla="*/ 1162592 h 2541024"/>
              <a:gd name="connsiteX5" fmla="*/ 2507580 w 2518232"/>
              <a:gd name="connsiteY5" fmla="*/ 1215356 h 2541024"/>
              <a:gd name="connsiteX6" fmla="*/ 2495654 w 2518232"/>
              <a:gd name="connsiteY6" fmla="*/ 1233042 h 2541024"/>
              <a:gd name="connsiteX7" fmla="*/ 2497460 w 2518232"/>
              <a:gd name="connsiteY7" fmla="*/ 1234532 h 2541024"/>
              <a:gd name="connsiteX8" fmla="*/ 2416360 w 2518232"/>
              <a:gd name="connsiteY8" fmla="*/ 1352662 h 2541024"/>
              <a:gd name="connsiteX9" fmla="*/ 1102834 w 2518232"/>
              <a:gd name="connsiteY9" fmla="*/ 2499790 h 2541024"/>
              <a:gd name="connsiteX10" fmla="*/ 1066402 w 2518232"/>
              <a:gd name="connsiteY10" fmla="*/ 2518448 h 2541024"/>
              <a:gd name="connsiteX11" fmla="*/ 1014154 w 2518232"/>
              <a:gd name="connsiteY11" fmla="*/ 2534668 h 2541024"/>
              <a:gd name="connsiteX12" fmla="*/ 951096 w 2518232"/>
              <a:gd name="connsiteY12" fmla="*/ 2541024 h 2541024"/>
              <a:gd name="connsiteX13" fmla="*/ 888038 w 2518232"/>
              <a:gd name="connsiteY13" fmla="*/ 2534668 h 2541024"/>
              <a:gd name="connsiteX14" fmla="*/ 822206 w 2518232"/>
              <a:gd name="connsiteY14" fmla="*/ 2512582 h 2541024"/>
              <a:gd name="connsiteX15" fmla="*/ 644036 w 2518232"/>
              <a:gd name="connsiteY15" fmla="*/ 2400324 h 2541024"/>
              <a:gd name="connsiteX16" fmla="*/ 0 w 2518232"/>
              <a:gd name="connsiteY16" fmla="*/ 1134532 h 2541024"/>
              <a:gd name="connsiteX17" fmla="*/ 458568 w 2518232"/>
              <a:gd name="connsiteY17" fmla="*/ 27452 h 2541024"/>
              <a:gd name="connsiteX18" fmla="*/ 488772 w 2518232"/>
              <a:gd name="connsiteY18" fmla="*/ 0 h 25410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2518232" h="2541024">
                <a:moveTo>
                  <a:pt x="488772" y="0"/>
                </a:moveTo>
                <a:lnTo>
                  <a:pt x="508086" y="25828"/>
                </a:lnTo>
                <a:cubicBezTo>
                  <a:pt x="961312" y="575010"/>
                  <a:pt x="1621354" y="947182"/>
                  <a:pt x="2368978" y="1023108"/>
                </a:cubicBezTo>
                <a:lnTo>
                  <a:pt x="2435440" y="1037688"/>
                </a:lnTo>
                <a:cubicBezTo>
                  <a:pt x="2484092" y="1058266"/>
                  <a:pt x="2518232" y="1106440"/>
                  <a:pt x="2518232" y="1162592"/>
                </a:cubicBezTo>
                <a:cubicBezTo>
                  <a:pt x="2518232" y="1181308"/>
                  <a:pt x="2514438" y="1199138"/>
                  <a:pt x="2507580" y="1215356"/>
                </a:cubicBezTo>
                <a:lnTo>
                  <a:pt x="2495654" y="1233042"/>
                </a:lnTo>
                <a:lnTo>
                  <a:pt x="2497460" y="1234532"/>
                </a:lnTo>
                <a:lnTo>
                  <a:pt x="2416360" y="1352662"/>
                </a:lnTo>
                <a:cubicBezTo>
                  <a:pt x="2069550" y="1825192"/>
                  <a:pt x="1620936" y="2218342"/>
                  <a:pt x="1102834" y="2499790"/>
                </a:cubicBezTo>
                <a:lnTo>
                  <a:pt x="1066402" y="2518448"/>
                </a:lnTo>
                <a:lnTo>
                  <a:pt x="1014154" y="2534668"/>
                </a:lnTo>
                <a:cubicBezTo>
                  <a:pt x="993786" y="2538834"/>
                  <a:pt x="972696" y="2541024"/>
                  <a:pt x="951096" y="2541024"/>
                </a:cubicBezTo>
                <a:cubicBezTo>
                  <a:pt x="929496" y="2541024"/>
                  <a:pt x="908406" y="2538834"/>
                  <a:pt x="888038" y="2534668"/>
                </a:cubicBezTo>
                <a:lnTo>
                  <a:pt x="822206" y="2512582"/>
                </a:lnTo>
                <a:lnTo>
                  <a:pt x="644036" y="2400324"/>
                </a:lnTo>
                <a:cubicBezTo>
                  <a:pt x="253662" y="2115608"/>
                  <a:pt x="0" y="1654694"/>
                  <a:pt x="0" y="1134532"/>
                </a:cubicBezTo>
                <a:cubicBezTo>
                  <a:pt x="0" y="702190"/>
                  <a:pt x="175242" y="310778"/>
                  <a:pt x="458568" y="27452"/>
                </a:cubicBezTo>
                <a:lnTo>
                  <a:pt x="488772" y="0"/>
                </a:lnTo>
                <a:close/>
              </a:path>
            </a:pathLst>
          </a:custGeom>
          <a:solidFill>
            <a:srgbClr val="F7BEA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ja-JP" altLang="en-US" dirty="0"/>
          </a:p>
        </p:txBody>
      </p:sp>
      <p:sp>
        <p:nvSpPr>
          <p:cNvPr id="46" name="フリーフォーム: 図形 45">
            <a:extLst>
              <a:ext uri="{FF2B5EF4-FFF2-40B4-BE49-F238E27FC236}">
                <a16:creationId xmlns:a16="http://schemas.microsoft.com/office/drawing/2014/main" id="{84AEC9A4-844C-42A1-8964-E88ADC36D9D9}"/>
              </a:ext>
            </a:extLst>
          </p:cNvPr>
          <p:cNvSpPr/>
          <p:nvPr/>
        </p:nvSpPr>
        <p:spPr>
          <a:xfrm>
            <a:off x="21621752" y="18333334"/>
            <a:ext cx="3220836" cy="3469392"/>
          </a:xfrm>
          <a:custGeom>
            <a:avLst/>
            <a:gdLst>
              <a:gd name="connsiteX0" fmla="*/ 2334084 w 3220836"/>
              <a:gd name="connsiteY0" fmla="*/ 0 h 3469392"/>
              <a:gd name="connsiteX1" fmla="*/ 3220836 w 3220836"/>
              <a:gd name="connsiteY1" fmla="*/ 1488730 h 3469392"/>
              <a:gd name="connsiteX2" fmla="*/ 1152002 w 3220836"/>
              <a:gd name="connsiteY2" fmla="*/ 3298484 h 3469392"/>
              <a:gd name="connsiteX3" fmla="*/ 1149940 w 3220836"/>
              <a:gd name="connsiteY3" fmla="*/ 3296306 h 3469392"/>
              <a:gd name="connsiteX4" fmla="*/ 1084086 w 3220836"/>
              <a:gd name="connsiteY4" fmla="*/ 3350642 h 3469392"/>
              <a:gd name="connsiteX5" fmla="*/ 695324 w 3220836"/>
              <a:gd name="connsiteY5" fmla="*/ 3469392 h 3469392"/>
              <a:gd name="connsiteX6" fmla="*/ 0 w 3220836"/>
              <a:gd name="connsiteY6" fmla="*/ 2774066 h 3469392"/>
              <a:gd name="connsiteX7" fmla="*/ 203656 w 3220836"/>
              <a:gd name="connsiteY7" fmla="*/ 2282398 h 3469392"/>
              <a:gd name="connsiteX8" fmla="*/ 265634 w 3220836"/>
              <a:gd name="connsiteY8" fmla="*/ 2231262 h 34693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220836" h="3469392">
                <a:moveTo>
                  <a:pt x="2334084" y="0"/>
                </a:moveTo>
                <a:lnTo>
                  <a:pt x="3220836" y="1488730"/>
                </a:lnTo>
                <a:lnTo>
                  <a:pt x="1152002" y="3298484"/>
                </a:lnTo>
                <a:lnTo>
                  <a:pt x="1149940" y="3296306"/>
                </a:lnTo>
                <a:lnTo>
                  <a:pt x="1084086" y="3350642"/>
                </a:lnTo>
                <a:cubicBezTo>
                  <a:pt x="973112" y="3425614"/>
                  <a:pt x="839330" y="3469392"/>
                  <a:pt x="695324" y="3469392"/>
                </a:cubicBezTo>
                <a:cubicBezTo>
                  <a:pt x="311308" y="3469392"/>
                  <a:pt x="0" y="3158084"/>
                  <a:pt x="0" y="2774066"/>
                </a:cubicBezTo>
                <a:cubicBezTo>
                  <a:pt x="0" y="2582058"/>
                  <a:pt x="77828" y="2408226"/>
                  <a:pt x="203656" y="2282398"/>
                </a:cubicBezTo>
                <a:lnTo>
                  <a:pt x="265634" y="2231262"/>
                </a:lnTo>
                <a:close/>
              </a:path>
            </a:pathLst>
          </a:custGeom>
          <a:solidFill>
            <a:srgbClr val="75A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43" name="フリーフォーム: 図形 42">
            <a:extLst>
              <a:ext uri="{FF2B5EF4-FFF2-40B4-BE49-F238E27FC236}">
                <a16:creationId xmlns:a16="http://schemas.microsoft.com/office/drawing/2014/main" id="{E1BC746D-6C51-4E4F-AFEC-803BF73E03C3}"/>
              </a:ext>
            </a:extLst>
          </p:cNvPr>
          <p:cNvSpPr/>
          <p:nvPr/>
        </p:nvSpPr>
        <p:spPr>
          <a:xfrm>
            <a:off x="19507200" y="14929690"/>
            <a:ext cx="2266806" cy="5115280"/>
          </a:xfrm>
          <a:custGeom>
            <a:avLst/>
            <a:gdLst>
              <a:gd name="connsiteX0" fmla="*/ 1600922 w 2266806"/>
              <a:gd name="connsiteY0" fmla="*/ 0 h 5115280"/>
              <a:gd name="connsiteX1" fmla="*/ 2160518 w 2266806"/>
              <a:gd name="connsiteY1" fmla="*/ 1979844 h 5115280"/>
              <a:gd name="connsiteX2" fmla="*/ 1707712 w 2266806"/>
              <a:gd name="connsiteY2" fmla="*/ 2111454 h 5115280"/>
              <a:gd name="connsiteX3" fmla="*/ 2266806 w 2266806"/>
              <a:gd name="connsiteY3" fmla="*/ 2814742 h 5115280"/>
              <a:gd name="connsiteX4" fmla="*/ 3302 w 2266806"/>
              <a:gd name="connsiteY4" fmla="*/ 5115280 h 5115280"/>
              <a:gd name="connsiteX5" fmla="*/ 0 w 2266806"/>
              <a:gd name="connsiteY5" fmla="*/ 5105866 h 51152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266806" h="5115280">
                <a:moveTo>
                  <a:pt x="1600922" y="0"/>
                </a:moveTo>
                <a:lnTo>
                  <a:pt x="2160518" y="1979844"/>
                </a:lnTo>
                <a:lnTo>
                  <a:pt x="1707712" y="2111454"/>
                </a:lnTo>
                <a:lnTo>
                  <a:pt x="2266806" y="2814742"/>
                </a:lnTo>
                <a:lnTo>
                  <a:pt x="3302" y="5115280"/>
                </a:lnTo>
                <a:lnTo>
                  <a:pt x="0" y="5105866"/>
                </a:lnTo>
                <a:close/>
              </a:path>
            </a:pathLst>
          </a:custGeom>
          <a:solidFill>
            <a:srgbClr val="6882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45" name="フリーフォーム: 図形 44">
            <a:extLst>
              <a:ext uri="{FF2B5EF4-FFF2-40B4-BE49-F238E27FC236}">
                <a16:creationId xmlns:a16="http://schemas.microsoft.com/office/drawing/2014/main" id="{B462B748-B4B5-400C-9003-8FB18118D583}"/>
              </a:ext>
            </a:extLst>
          </p:cNvPr>
          <p:cNvSpPr/>
          <p:nvPr/>
        </p:nvSpPr>
        <p:spPr>
          <a:xfrm rot="3890950">
            <a:off x="20931403" y="16272110"/>
            <a:ext cx="5376406" cy="2380548"/>
          </a:xfrm>
          <a:custGeom>
            <a:avLst/>
            <a:gdLst>
              <a:gd name="connsiteX0" fmla="*/ 113162 w 5376406"/>
              <a:gd name="connsiteY0" fmla="*/ 696924 h 2393849"/>
              <a:gd name="connsiteX1" fmla="*/ 1122136 w 5376406"/>
              <a:gd name="connsiteY1" fmla="*/ 14077 h 2393849"/>
              <a:gd name="connsiteX2" fmla="*/ 1200120 w 5376406"/>
              <a:gd name="connsiteY2" fmla="*/ 13301 h 2393849"/>
              <a:gd name="connsiteX3" fmla="*/ 1200110 w 5376406"/>
              <a:gd name="connsiteY3" fmla="*/ 0 h 2393849"/>
              <a:gd name="connsiteX4" fmla="*/ 4509106 w 5376406"/>
              <a:gd name="connsiteY4" fmla="*/ 482671 h 2393849"/>
              <a:gd name="connsiteX5" fmla="*/ 4553529 w 5376406"/>
              <a:gd name="connsiteY5" fmla="*/ 480077 h 2393849"/>
              <a:gd name="connsiteX6" fmla="*/ 4883837 w 5376406"/>
              <a:gd name="connsiteY6" fmla="*/ 560822 h 2393849"/>
              <a:gd name="connsiteX7" fmla="*/ 5295020 w 5376406"/>
              <a:gd name="connsiteY7" fmla="*/ 1699866 h 2393849"/>
              <a:gd name="connsiteX8" fmla="*/ 4810660 w 5376406"/>
              <a:gd name="connsiteY8" fmla="*/ 2141361 h 2393849"/>
              <a:gd name="connsiteX9" fmla="*/ 4724574 w 5376406"/>
              <a:gd name="connsiteY9" fmla="*/ 2163424 h 2393849"/>
              <a:gd name="connsiteX10" fmla="*/ 4725241 w 5376406"/>
              <a:gd name="connsiteY10" fmla="*/ 2174197 h 2393849"/>
              <a:gd name="connsiteX11" fmla="*/ 4668954 w 5376406"/>
              <a:gd name="connsiteY11" fmla="*/ 2177679 h 2393849"/>
              <a:gd name="connsiteX12" fmla="*/ 4651506 w 5376406"/>
              <a:gd name="connsiteY12" fmla="*/ 2182150 h 2393849"/>
              <a:gd name="connsiteX13" fmla="*/ 4486288 w 5376406"/>
              <a:gd name="connsiteY13" fmla="*/ 2191796 h 2393849"/>
              <a:gd name="connsiteX14" fmla="*/ 4467504 w 5376406"/>
              <a:gd name="connsiteY14" fmla="*/ 2190138 h 2393849"/>
              <a:gd name="connsiteX15" fmla="*/ 1331732 w 5376406"/>
              <a:gd name="connsiteY15" fmla="*/ 2384070 h 2393849"/>
              <a:gd name="connsiteX16" fmla="*/ 1259679 w 5376406"/>
              <a:gd name="connsiteY16" fmla="*/ 2391807 h 2393849"/>
              <a:gd name="connsiteX17" fmla="*/ 684888 w 5376406"/>
              <a:gd name="connsiteY17" fmla="*/ 2280686 h 2393849"/>
              <a:gd name="connsiteX18" fmla="*/ 113162 w 5376406"/>
              <a:gd name="connsiteY18" fmla="*/ 696924 h 2393849"/>
              <a:gd name="connsiteX0" fmla="*/ 113162 w 5376406"/>
              <a:gd name="connsiteY0" fmla="*/ 683623 h 2380548"/>
              <a:gd name="connsiteX1" fmla="*/ 1122136 w 5376406"/>
              <a:gd name="connsiteY1" fmla="*/ 776 h 2380548"/>
              <a:gd name="connsiteX2" fmla="*/ 1200120 w 5376406"/>
              <a:gd name="connsiteY2" fmla="*/ 0 h 2380548"/>
              <a:gd name="connsiteX3" fmla="*/ 4509106 w 5376406"/>
              <a:gd name="connsiteY3" fmla="*/ 469370 h 2380548"/>
              <a:gd name="connsiteX4" fmla="*/ 4553529 w 5376406"/>
              <a:gd name="connsiteY4" fmla="*/ 466776 h 2380548"/>
              <a:gd name="connsiteX5" fmla="*/ 4883837 w 5376406"/>
              <a:gd name="connsiteY5" fmla="*/ 547521 h 2380548"/>
              <a:gd name="connsiteX6" fmla="*/ 5295020 w 5376406"/>
              <a:gd name="connsiteY6" fmla="*/ 1686565 h 2380548"/>
              <a:gd name="connsiteX7" fmla="*/ 4810660 w 5376406"/>
              <a:gd name="connsiteY7" fmla="*/ 2128060 h 2380548"/>
              <a:gd name="connsiteX8" fmla="*/ 4724574 w 5376406"/>
              <a:gd name="connsiteY8" fmla="*/ 2150123 h 2380548"/>
              <a:gd name="connsiteX9" fmla="*/ 4725241 w 5376406"/>
              <a:gd name="connsiteY9" fmla="*/ 2160896 h 2380548"/>
              <a:gd name="connsiteX10" fmla="*/ 4668954 w 5376406"/>
              <a:gd name="connsiteY10" fmla="*/ 2164378 h 2380548"/>
              <a:gd name="connsiteX11" fmla="*/ 4651506 w 5376406"/>
              <a:gd name="connsiteY11" fmla="*/ 2168849 h 2380548"/>
              <a:gd name="connsiteX12" fmla="*/ 4486288 w 5376406"/>
              <a:gd name="connsiteY12" fmla="*/ 2178495 h 2380548"/>
              <a:gd name="connsiteX13" fmla="*/ 4467504 w 5376406"/>
              <a:gd name="connsiteY13" fmla="*/ 2176837 h 2380548"/>
              <a:gd name="connsiteX14" fmla="*/ 1331732 w 5376406"/>
              <a:gd name="connsiteY14" fmla="*/ 2370769 h 2380548"/>
              <a:gd name="connsiteX15" fmla="*/ 1259679 w 5376406"/>
              <a:gd name="connsiteY15" fmla="*/ 2378506 h 2380548"/>
              <a:gd name="connsiteX16" fmla="*/ 684888 w 5376406"/>
              <a:gd name="connsiteY16" fmla="*/ 2267385 h 2380548"/>
              <a:gd name="connsiteX17" fmla="*/ 113162 w 5376406"/>
              <a:gd name="connsiteY17" fmla="*/ 683623 h 2380548"/>
              <a:gd name="connsiteX0" fmla="*/ 113162 w 5376406"/>
              <a:gd name="connsiteY0" fmla="*/ 683623 h 2380548"/>
              <a:gd name="connsiteX1" fmla="*/ 1122136 w 5376406"/>
              <a:gd name="connsiteY1" fmla="*/ 776 h 2380548"/>
              <a:gd name="connsiteX2" fmla="*/ 1200120 w 5376406"/>
              <a:gd name="connsiteY2" fmla="*/ 0 h 2380548"/>
              <a:gd name="connsiteX3" fmla="*/ 4553529 w 5376406"/>
              <a:gd name="connsiteY3" fmla="*/ 466776 h 2380548"/>
              <a:gd name="connsiteX4" fmla="*/ 4883837 w 5376406"/>
              <a:gd name="connsiteY4" fmla="*/ 547521 h 2380548"/>
              <a:gd name="connsiteX5" fmla="*/ 5295020 w 5376406"/>
              <a:gd name="connsiteY5" fmla="*/ 1686565 h 2380548"/>
              <a:gd name="connsiteX6" fmla="*/ 4810660 w 5376406"/>
              <a:gd name="connsiteY6" fmla="*/ 2128060 h 2380548"/>
              <a:gd name="connsiteX7" fmla="*/ 4724574 w 5376406"/>
              <a:gd name="connsiteY7" fmla="*/ 2150123 h 2380548"/>
              <a:gd name="connsiteX8" fmla="*/ 4725241 w 5376406"/>
              <a:gd name="connsiteY8" fmla="*/ 2160896 h 2380548"/>
              <a:gd name="connsiteX9" fmla="*/ 4668954 w 5376406"/>
              <a:gd name="connsiteY9" fmla="*/ 2164378 h 2380548"/>
              <a:gd name="connsiteX10" fmla="*/ 4651506 w 5376406"/>
              <a:gd name="connsiteY10" fmla="*/ 2168849 h 2380548"/>
              <a:gd name="connsiteX11" fmla="*/ 4486288 w 5376406"/>
              <a:gd name="connsiteY11" fmla="*/ 2178495 h 2380548"/>
              <a:gd name="connsiteX12" fmla="*/ 4467504 w 5376406"/>
              <a:gd name="connsiteY12" fmla="*/ 2176837 h 2380548"/>
              <a:gd name="connsiteX13" fmla="*/ 1331732 w 5376406"/>
              <a:gd name="connsiteY13" fmla="*/ 2370769 h 2380548"/>
              <a:gd name="connsiteX14" fmla="*/ 1259679 w 5376406"/>
              <a:gd name="connsiteY14" fmla="*/ 2378506 h 2380548"/>
              <a:gd name="connsiteX15" fmla="*/ 684888 w 5376406"/>
              <a:gd name="connsiteY15" fmla="*/ 2267385 h 2380548"/>
              <a:gd name="connsiteX16" fmla="*/ 113162 w 5376406"/>
              <a:gd name="connsiteY16" fmla="*/ 683623 h 2380548"/>
              <a:gd name="connsiteX0" fmla="*/ 113162 w 5376406"/>
              <a:gd name="connsiteY0" fmla="*/ 683623 h 2380548"/>
              <a:gd name="connsiteX1" fmla="*/ 1122136 w 5376406"/>
              <a:gd name="connsiteY1" fmla="*/ 776 h 2380548"/>
              <a:gd name="connsiteX2" fmla="*/ 1200120 w 5376406"/>
              <a:gd name="connsiteY2" fmla="*/ 0 h 2380548"/>
              <a:gd name="connsiteX3" fmla="*/ 4553529 w 5376406"/>
              <a:gd name="connsiteY3" fmla="*/ 466776 h 2380548"/>
              <a:gd name="connsiteX4" fmla="*/ 4883837 w 5376406"/>
              <a:gd name="connsiteY4" fmla="*/ 547521 h 2380548"/>
              <a:gd name="connsiteX5" fmla="*/ 5295020 w 5376406"/>
              <a:gd name="connsiteY5" fmla="*/ 1686565 h 2380548"/>
              <a:gd name="connsiteX6" fmla="*/ 4810660 w 5376406"/>
              <a:gd name="connsiteY6" fmla="*/ 2128060 h 2380548"/>
              <a:gd name="connsiteX7" fmla="*/ 4724574 w 5376406"/>
              <a:gd name="connsiteY7" fmla="*/ 2150123 h 2380548"/>
              <a:gd name="connsiteX8" fmla="*/ 4725241 w 5376406"/>
              <a:gd name="connsiteY8" fmla="*/ 2160896 h 2380548"/>
              <a:gd name="connsiteX9" fmla="*/ 4668954 w 5376406"/>
              <a:gd name="connsiteY9" fmla="*/ 2164378 h 2380548"/>
              <a:gd name="connsiteX10" fmla="*/ 4651506 w 5376406"/>
              <a:gd name="connsiteY10" fmla="*/ 2168849 h 2380548"/>
              <a:gd name="connsiteX11" fmla="*/ 4486288 w 5376406"/>
              <a:gd name="connsiteY11" fmla="*/ 2178495 h 2380548"/>
              <a:gd name="connsiteX12" fmla="*/ 1331732 w 5376406"/>
              <a:gd name="connsiteY12" fmla="*/ 2370769 h 2380548"/>
              <a:gd name="connsiteX13" fmla="*/ 1259679 w 5376406"/>
              <a:gd name="connsiteY13" fmla="*/ 2378506 h 2380548"/>
              <a:gd name="connsiteX14" fmla="*/ 684888 w 5376406"/>
              <a:gd name="connsiteY14" fmla="*/ 2267385 h 2380548"/>
              <a:gd name="connsiteX15" fmla="*/ 113162 w 5376406"/>
              <a:gd name="connsiteY15" fmla="*/ 683623 h 2380548"/>
              <a:gd name="connsiteX0" fmla="*/ 113162 w 5376406"/>
              <a:gd name="connsiteY0" fmla="*/ 683623 h 2380548"/>
              <a:gd name="connsiteX1" fmla="*/ 1122136 w 5376406"/>
              <a:gd name="connsiteY1" fmla="*/ 776 h 2380548"/>
              <a:gd name="connsiteX2" fmla="*/ 1200120 w 5376406"/>
              <a:gd name="connsiteY2" fmla="*/ 0 h 2380548"/>
              <a:gd name="connsiteX3" fmla="*/ 4553529 w 5376406"/>
              <a:gd name="connsiteY3" fmla="*/ 466776 h 2380548"/>
              <a:gd name="connsiteX4" fmla="*/ 4883837 w 5376406"/>
              <a:gd name="connsiteY4" fmla="*/ 547521 h 2380548"/>
              <a:gd name="connsiteX5" fmla="*/ 5295020 w 5376406"/>
              <a:gd name="connsiteY5" fmla="*/ 1686565 h 2380548"/>
              <a:gd name="connsiteX6" fmla="*/ 4810660 w 5376406"/>
              <a:gd name="connsiteY6" fmla="*/ 2128060 h 2380548"/>
              <a:gd name="connsiteX7" fmla="*/ 4724574 w 5376406"/>
              <a:gd name="connsiteY7" fmla="*/ 2150123 h 2380548"/>
              <a:gd name="connsiteX8" fmla="*/ 4725241 w 5376406"/>
              <a:gd name="connsiteY8" fmla="*/ 2160896 h 2380548"/>
              <a:gd name="connsiteX9" fmla="*/ 4668954 w 5376406"/>
              <a:gd name="connsiteY9" fmla="*/ 2164378 h 2380548"/>
              <a:gd name="connsiteX10" fmla="*/ 4651506 w 5376406"/>
              <a:gd name="connsiteY10" fmla="*/ 2168849 h 2380548"/>
              <a:gd name="connsiteX11" fmla="*/ 1331732 w 5376406"/>
              <a:gd name="connsiteY11" fmla="*/ 2370769 h 2380548"/>
              <a:gd name="connsiteX12" fmla="*/ 1259679 w 5376406"/>
              <a:gd name="connsiteY12" fmla="*/ 2378506 h 2380548"/>
              <a:gd name="connsiteX13" fmla="*/ 684888 w 5376406"/>
              <a:gd name="connsiteY13" fmla="*/ 2267385 h 2380548"/>
              <a:gd name="connsiteX14" fmla="*/ 113162 w 5376406"/>
              <a:gd name="connsiteY14" fmla="*/ 683623 h 2380548"/>
              <a:gd name="connsiteX0" fmla="*/ 113162 w 5376406"/>
              <a:gd name="connsiteY0" fmla="*/ 683623 h 2380548"/>
              <a:gd name="connsiteX1" fmla="*/ 1122136 w 5376406"/>
              <a:gd name="connsiteY1" fmla="*/ 776 h 2380548"/>
              <a:gd name="connsiteX2" fmla="*/ 1200120 w 5376406"/>
              <a:gd name="connsiteY2" fmla="*/ 0 h 2380548"/>
              <a:gd name="connsiteX3" fmla="*/ 4553529 w 5376406"/>
              <a:gd name="connsiteY3" fmla="*/ 466776 h 2380548"/>
              <a:gd name="connsiteX4" fmla="*/ 4883837 w 5376406"/>
              <a:gd name="connsiteY4" fmla="*/ 547521 h 2380548"/>
              <a:gd name="connsiteX5" fmla="*/ 5295020 w 5376406"/>
              <a:gd name="connsiteY5" fmla="*/ 1686565 h 2380548"/>
              <a:gd name="connsiteX6" fmla="*/ 4810660 w 5376406"/>
              <a:gd name="connsiteY6" fmla="*/ 2128060 h 2380548"/>
              <a:gd name="connsiteX7" fmla="*/ 4724574 w 5376406"/>
              <a:gd name="connsiteY7" fmla="*/ 2150123 h 2380548"/>
              <a:gd name="connsiteX8" fmla="*/ 4668954 w 5376406"/>
              <a:gd name="connsiteY8" fmla="*/ 2164378 h 2380548"/>
              <a:gd name="connsiteX9" fmla="*/ 4651506 w 5376406"/>
              <a:gd name="connsiteY9" fmla="*/ 2168849 h 2380548"/>
              <a:gd name="connsiteX10" fmla="*/ 1331732 w 5376406"/>
              <a:gd name="connsiteY10" fmla="*/ 2370769 h 2380548"/>
              <a:gd name="connsiteX11" fmla="*/ 1259679 w 5376406"/>
              <a:gd name="connsiteY11" fmla="*/ 2378506 h 2380548"/>
              <a:gd name="connsiteX12" fmla="*/ 684888 w 5376406"/>
              <a:gd name="connsiteY12" fmla="*/ 2267385 h 2380548"/>
              <a:gd name="connsiteX13" fmla="*/ 113162 w 5376406"/>
              <a:gd name="connsiteY13" fmla="*/ 683623 h 23805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5376406" h="2380548">
                <a:moveTo>
                  <a:pt x="113162" y="683623"/>
                </a:moveTo>
                <a:cubicBezTo>
                  <a:pt x="305296" y="274407"/>
                  <a:pt x="700486" y="25542"/>
                  <a:pt x="1122136" y="776"/>
                </a:cubicBezTo>
                <a:lnTo>
                  <a:pt x="1200120" y="0"/>
                </a:lnTo>
                <a:lnTo>
                  <a:pt x="4553529" y="466776"/>
                </a:lnTo>
                <a:cubicBezTo>
                  <a:pt x="4664677" y="471094"/>
                  <a:pt x="4776817" y="497273"/>
                  <a:pt x="4883837" y="547521"/>
                </a:cubicBezTo>
                <a:cubicBezTo>
                  <a:pt x="5311921" y="748514"/>
                  <a:pt x="5496012" y="1258482"/>
                  <a:pt x="5295020" y="1686565"/>
                </a:cubicBezTo>
                <a:cubicBezTo>
                  <a:pt x="5194524" y="1900607"/>
                  <a:pt x="5016785" y="2053651"/>
                  <a:pt x="4810660" y="2128060"/>
                </a:cubicBezTo>
                <a:lnTo>
                  <a:pt x="4724574" y="2150123"/>
                </a:lnTo>
                <a:lnTo>
                  <a:pt x="4668954" y="2164378"/>
                </a:lnTo>
                <a:lnTo>
                  <a:pt x="4651506" y="2168849"/>
                </a:lnTo>
                <a:lnTo>
                  <a:pt x="1331732" y="2370769"/>
                </a:lnTo>
                <a:lnTo>
                  <a:pt x="1259679" y="2378506"/>
                </a:lnTo>
                <a:cubicBezTo>
                  <a:pt x="1068020" y="2389764"/>
                  <a:pt x="870895" y="2354719"/>
                  <a:pt x="684888" y="2267385"/>
                </a:cubicBezTo>
                <a:cubicBezTo>
                  <a:pt x="89666" y="1987919"/>
                  <a:pt x="-166304" y="1278845"/>
                  <a:pt x="113162" y="683623"/>
                </a:cubicBezTo>
                <a:close/>
              </a:path>
            </a:pathLst>
          </a:custGeom>
          <a:solidFill>
            <a:srgbClr val="75A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81" name="フリーフォーム: 図形 80">
            <a:extLst>
              <a:ext uri="{FF2B5EF4-FFF2-40B4-BE49-F238E27FC236}">
                <a16:creationId xmlns:a16="http://schemas.microsoft.com/office/drawing/2014/main" id="{3AB3BD5D-FADA-43F6-91CF-70AD9507E45F}"/>
              </a:ext>
            </a:extLst>
          </p:cNvPr>
          <p:cNvSpPr/>
          <p:nvPr/>
        </p:nvSpPr>
        <p:spPr>
          <a:xfrm>
            <a:off x="15963284" y="15006258"/>
            <a:ext cx="3110410" cy="10029138"/>
          </a:xfrm>
          <a:custGeom>
            <a:avLst/>
            <a:gdLst>
              <a:gd name="connsiteX0" fmla="*/ 2492992 w 3110410"/>
              <a:gd name="connsiteY0" fmla="*/ 0 h 10029138"/>
              <a:gd name="connsiteX1" fmla="*/ 3110410 w 3110410"/>
              <a:gd name="connsiteY1" fmla="*/ 298867 h 10029138"/>
              <a:gd name="connsiteX2" fmla="*/ 1563342 w 3110410"/>
              <a:gd name="connsiteY2" fmla="*/ 3671504 h 10029138"/>
              <a:gd name="connsiteX3" fmla="*/ 1424788 w 3110410"/>
              <a:gd name="connsiteY3" fmla="*/ 4022908 h 10029138"/>
              <a:gd name="connsiteX4" fmla="*/ 708149 w 3110410"/>
              <a:gd name="connsiteY4" fmla="*/ 8083646 h 10029138"/>
              <a:gd name="connsiteX5" fmla="*/ 844228 w 3110410"/>
              <a:gd name="connsiteY5" fmla="*/ 9882220 h 10029138"/>
              <a:gd name="connsiteX6" fmla="*/ 851712 w 3110410"/>
              <a:gd name="connsiteY6" fmla="*/ 9924124 h 10029138"/>
              <a:gd name="connsiteX7" fmla="*/ 843658 w 3110410"/>
              <a:gd name="connsiteY7" fmla="*/ 9964016 h 10029138"/>
              <a:gd name="connsiteX8" fmla="*/ 745413 w 3110410"/>
              <a:gd name="connsiteY8" fmla="*/ 10029138 h 10029138"/>
              <a:gd name="connsiteX9" fmla="*/ 703911 w 3110410"/>
              <a:gd name="connsiteY9" fmla="*/ 10020758 h 10029138"/>
              <a:gd name="connsiteX10" fmla="*/ 683758 w 3110410"/>
              <a:gd name="connsiteY10" fmla="*/ 10007170 h 10029138"/>
              <a:gd name="connsiteX11" fmla="*/ 396673 w 3110410"/>
              <a:gd name="connsiteY11" fmla="*/ 9698772 h 10029138"/>
              <a:gd name="connsiteX12" fmla="*/ 115381 w 3110410"/>
              <a:gd name="connsiteY12" fmla="*/ 9349494 h 10029138"/>
              <a:gd name="connsiteX13" fmla="*/ 103606 w 3110410"/>
              <a:gd name="connsiteY13" fmla="*/ 9332936 h 10029138"/>
              <a:gd name="connsiteX14" fmla="*/ 63150 w 3110410"/>
              <a:gd name="connsiteY14" fmla="*/ 9014562 h 10029138"/>
              <a:gd name="connsiteX15" fmla="*/ 0 w 3110410"/>
              <a:gd name="connsiteY15" fmla="*/ 7763966 h 10029138"/>
              <a:gd name="connsiteX16" fmla="*/ 1212202 w 3110410"/>
              <a:gd name="connsiteY16" fmla="*/ 2448592 h 10029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3110410" h="10029138">
                <a:moveTo>
                  <a:pt x="2492992" y="0"/>
                </a:moveTo>
                <a:lnTo>
                  <a:pt x="3110410" y="298867"/>
                </a:lnTo>
                <a:lnTo>
                  <a:pt x="1563342" y="3671504"/>
                </a:lnTo>
                <a:lnTo>
                  <a:pt x="1424788" y="4022908"/>
                </a:lnTo>
                <a:cubicBezTo>
                  <a:pt x="961168" y="5289112"/>
                  <a:pt x="708149" y="6656830"/>
                  <a:pt x="708149" y="8083646"/>
                </a:cubicBezTo>
                <a:cubicBezTo>
                  <a:pt x="708149" y="8695138"/>
                  <a:pt x="754622" y="9295776"/>
                  <a:pt x="844228" y="9882220"/>
                </a:cubicBezTo>
                <a:lnTo>
                  <a:pt x="851712" y="9924124"/>
                </a:lnTo>
                <a:lnTo>
                  <a:pt x="843658" y="9964016"/>
                </a:lnTo>
                <a:cubicBezTo>
                  <a:pt x="827470" y="10002284"/>
                  <a:pt x="789578" y="10029138"/>
                  <a:pt x="745413" y="10029138"/>
                </a:cubicBezTo>
                <a:cubicBezTo>
                  <a:pt x="730692" y="10029138"/>
                  <a:pt x="716667" y="10026154"/>
                  <a:pt x="703911" y="10020758"/>
                </a:cubicBezTo>
                <a:lnTo>
                  <a:pt x="683758" y="10007170"/>
                </a:lnTo>
                <a:lnTo>
                  <a:pt x="396673" y="9698772"/>
                </a:lnTo>
                <a:cubicBezTo>
                  <a:pt x="298838" y="9585830"/>
                  <a:pt x="205001" y="9469330"/>
                  <a:pt x="115381" y="9349494"/>
                </a:cubicBezTo>
                <a:lnTo>
                  <a:pt x="103606" y="9332936"/>
                </a:lnTo>
                <a:lnTo>
                  <a:pt x="63150" y="9014562"/>
                </a:lnTo>
                <a:cubicBezTo>
                  <a:pt x="21392" y="8603376"/>
                  <a:pt x="0" y="8186170"/>
                  <a:pt x="0" y="7763966"/>
                </a:cubicBezTo>
                <a:cubicBezTo>
                  <a:pt x="0" y="5859104"/>
                  <a:pt x="435437" y="4055944"/>
                  <a:pt x="1212202" y="2448592"/>
                </a:cubicBezTo>
                <a:close/>
              </a:path>
            </a:pathLst>
          </a:custGeom>
          <a:solidFill>
            <a:srgbClr val="75A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82" name="フリーフォーム: 図形 81">
            <a:extLst>
              <a:ext uri="{FF2B5EF4-FFF2-40B4-BE49-F238E27FC236}">
                <a16:creationId xmlns:a16="http://schemas.microsoft.com/office/drawing/2014/main" id="{E230A8D2-FEF3-4B65-8108-89E8C1F2801A}"/>
              </a:ext>
            </a:extLst>
          </p:cNvPr>
          <p:cNvSpPr/>
          <p:nvPr/>
        </p:nvSpPr>
        <p:spPr>
          <a:xfrm>
            <a:off x="17054100" y="15354268"/>
            <a:ext cx="1997052" cy="4749699"/>
          </a:xfrm>
          <a:custGeom>
            <a:avLst/>
            <a:gdLst>
              <a:gd name="connsiteX0" fmla="*/ 1997052 w 1997052"/>
              <a:gd name="connsiteY0" fmla="*/ 0 h 4749699"/>
              <a:gd name="connsiteX1" fmla="*/ 472526 w 1997052"/>
              <a:gd name="connsiteY1" fmla="*/ 3323495 h 4749699"/>
              <a:gd name="connsiteX2" fmla="*/ 333972 w 1997052"/>
              <a:gd name="connsiteY2" fmla="*/ 3674899 h 4749699"/>
              <a:gd name="connsiteX3" fmla="*/ 26408 w 1997052"/>
              <a:gd name="connsiteY3" fmla="*/ 4642923 h 4749699"/>
              <a:gd name="connsiteX4" fmla="*/ 0 w 1997052"/>
              <a:gd name="connsiteY4" fmla="*/ 4749699 h 4749699"/>
              <a:gd name="connsiteX5" fmla="*/ 208624 w 1997052"/>
              <a:gd name="connsiteY5" fmla="*/ 1938627 h 4749699"/>
              <a:gd name="connsiteX6" fmla="*/ 858916 w 1997052"/>
              <a:gd name="connsiteY6" fmla="*/ 1665545 h 4749699"/>
              <a:gd name="connsiteX7" fmla="*/ 742140 w 1997052"/>
              <a:gd name="connsiteY7" fmla="*/ 913838 h 4749699"/>
              <a:gd name="connsiteX8" fmla="*/ 749458 w 1997052"/>
              <a:gd name="connsiteY8" fmla="*/ 899845 h 47496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997052" h="4749699">
                <a:moveTo>
                  <a:pt x="1997052" y="0"/>
                </a:moveTo>
                <a:lnTo>
                  <a:pt x="472526" y="3323495"/>
                </a:lnTo>
                <a:lnTo>
                  <a:pt x="333972" y="3674899"/>
                </a:lnTo>
                <a:cubicBezTo>
                  <a:pt x="218068" y="3991451"/>
                  <a:pt x="115324" y="4314345"/>
                  <a:pt x="26408" y="4642923"/>
                </a:cubicBezTo>
                <a:lnTo>
                  <a:pt x="0" y="4749699"/>
                </a:lnTo>
                <a:lnTo>
                  <a:pt x="208624" y="1938627"/>
                </a:lnTo>
                <a:lnTo>
                  <a:pt x="858916" y="1665545"/>
                </a:lnTo>
                <a:lnTo>
                  <a:pt x="742140" y="913838"/>
                </a:lnTo>
                <a:lnTo>
                  <a:pt x="749458" y="899845"/>
                </a:lnTo>
                <a:close/>
              </a:path>
            </a:pathLst>
          </a:custGeom>
          <a:solidFill>
            <a:srgbClr val="6882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83" name="フリーフォーム: 図形 82">
            <a:extLst>
              <a:ext uri="{FF2B5EF4-FFF2-40B4-BE49-F238E27FC236}">
                <a16:creationId xmlns:a16="http://schemas.microsoft.com/office/drawing/2014/main" id="{F1AE3AD6-E94F-40FE-B576-42EF109A95C0}"/>
              </a:ext>
            </a:extLst>
          </p:cNvPr>
          <p:cNvSpPr/>
          <p:nvPr/>
        </p:nvSpPr>
        <p:spPr>
          <a:xfrm>
            <a:off x="17764926" y="14558939"/>
            <a:ext cx="2779880" cy="10202279"/>
          </a:xfrm>
          <a:custGeom>
            <a:avLst/>
            <a:gdLst>
              <a:gd name="connsiteX0" fmla="*/ 2779880 w 2779880"/>
              <a:gd name="connsiteY0" fmla="*/ 0 h 10202279"/>
              <a:gd name="connsiteX1" fmla="*/ 2592880 w 2779880"/>
              <a:gd name="connsiteY1" fmla="*/ 325223 h 10202279"/>
              <a:gd name="connsiteX2" fmla="*/ 1220408 w 2779880"/>
              <a:gd name="connsiteY2" fmla="*/ 5745529 h 10202279"/>
              <a:gd name="connsiteX3" fmla="*/ 1552582 w 2779880"/>
              <a:gd name="connsiteY3" fmla="*/ 8485057 h 10202279"/>
              <a:gd name="connsiteX4" fmla="*/ 1612712 w 2779880"/>
              <a:gd name="connsiteY4" fmla="*/ 8711457 h 10202279"/>
              <a:gd name="connsiteX5" fmla="*/ 1503120 w 2779880"/>
              <a:gd name="connsiteY5" fmla="*/ 8882405 h 10202279"/>
              <a:gd name="connsiteX6" fmla="*/ 962834 w 2779880"/>
              <a:gd name="connsiteY6" fmla="*/ 10079547 h 10202279"/>
              <a:gd name="connsiteX7" fmla="*/ 927982 w 2779880"/>
              <a:gd name="connsiteY7" fmla="*/ 10202279 h 10202279"/>
              <a:gd name="connsiteX8" fmla="*/ 853456 w 2779880"/>
              <a:gd name="connsiteY8" fmla="*/ 10115427 h 10202279"/>
              <a:gd name="connsiteX9" fmla="*/ 146608 w 2779880"/>
              <a:gd name="connsiteY9" fmla="*/ 8936261 h 10202279"/>
              <a:gd name="connsiteX10" fmla="*/ 124484 w 2779880"/>
              <a:gd name="connsiteY10" fmla="*/ 8879889 h 10202279"/>
              <a:gd name="connsiteX11" fmla="*/ 55794 w 2779880"/>
              <a:gd name="connsiteY11" fmla="*/ 8339319 h 10202279"/>
              <a:gd name="connsiteX12" fmla="*/ 0 w 2779880"/>
              <a:gd name="connsiteY12" fmla="*/ 7234403 h 10202279"/>
              <a:gd name="connsiteX13" fmla="*/ 2467710 w 2779880"/>
              <a:gd name="connsiteY13" fmla="*/ 360380 h 102022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779880" h="10202279">
                <a:moveTo>
                  <a:pt x="2779880" y="0"/>
                </a:moveTo>
                <a:lnTo>
                  <a:pt x="2592880" y="325223"/>
                </a:lnTo>
                <a:cubicBezTo>
                  <a:pt x="1717592" y="1936480"/>
                  <a:pt x="1220408" y="3782943"/>
                  <a:pt x="1220408" y="5745529"/>
                </a:cubicBezTo>
                <a:cubicBezTo>
                  <a:pt x="1220408" y="6690023"/>
                  <a:pt x="1335558" y="7607623"/>
                  <a:pt x="1552582" y="8485057"/>
                </a:cubicBezTo>
                <a:lnTo>
                  <a:pt x="1612712" y="8711457"/>
                </a:lnTo>
                <a:lnTo>
                  <a:pt x="1503120" y="8882405"/>
                </a:lnTo>
                <a:cubicBezTo>
                  <a:pt x="1277086" y="9254407"/>
                  <a:pt x="1094628" y="9655817"/>
                  <a:pt x="962834" y="10079547"/>
                </a:cubicBezTo>
                <a:lnTo>
                  <a:pt x="927982" y="10202279"/>
                </a:lnTo>
                <a:lnTo>
                  <a:pt x="853456" y="10115427"/>
                </a:lnTo>
                <a:cubicBezTo>
                  <a:pt x="570572" y="9756289"/>
                  <a:pt x="332186" y="9360463"/>
                  <a:pt x="146608" y="8936261"/>
                </a:cubicBezTo>
                <a:lnTo>
                  <a:pt x="124484" y="8879889"/>
                </a:lnTo>
                <a:lnTo>
                  <a:pt x="55794" y="8339319"/>
                </a:lnTo>
                <a:cubicBezTo>
                  <a:pt x="18900" y="7976031"/>
                  <a:pt x="0" y="7607425"/>
                  <a:pt x="0" y="7234403"/>
                </a:cubicBezTo>
                <a:cubicBezTo>
                  <a:pt x="0" y="4623255"/>
                  <a:pt x="926080" y="2228405"/>
                  <a:pt x="2467710" y="360380"/>
                </a:cubicBezTo>
                <a:close/>
              </a:path>
            </a:pathLst>
          </a:custGeom>
          <a:solidFill>
            <a:srgbClr val="D55C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90" name="フリーフォーム: 図形 89">
            <a:extLst>
              <a:ext uri="{FF2B5EF4-FFF2-40B4-BE49-F238E27FC236}">
                <a16:creationId xmlns:a16="http://schemas.microsoft.com/office/drawing/2014/main" id="{6936CBAD-B584-42B6-BA5A-2AF8D8E62772}"/>
              </a:ext>
            </a:extLst>
          </p:cNvPr>
          <p:cNvSpPr/>
          <p:nvPr/>
        </p:nvSpPr>
        <p:spPr>
          <a:xfrm>
            <a:off x="24017904" y="18280142"/>
            <a:ext cx="1116668" cy="2105672"/>
          </a:xfrm>
          <a:custGeom>
            <a:avLst/>
            <a:gdLst>
              <a:gd name="connsiteX0" fmla="*/ 874742 w 1116668"/>
              <a:gd name="connsiteY0" fmla="*/ 0 h 2105672"/>
              <a:gd name="connsiteX1" fmla="*/ 1049376 w 1116668"/>
              <a:gd name="connsiteY1" fmla="*/ 563232 h 2105672"/>
              <a:gd name="connsiteX2" fmla="*/ 1116668 w 1116668"/>
              <a:gd name="connsiteY2" fmla="*/ 896540 h 2105672"/>
              <a:gd name="connsiteX3" fmla="*/ 865862 w 1116668"/>
              <a:gd name="connsiteY3" fmla="*/ 1502034 h 2105672"/>
              <a:gd name="connsiteX4" fmla="*/ 822322 w 1116668"/>
              <a:gd name="connsiteY4" fmla="*/ 1537958 h 2105672"/>
              <a:gd name="connsiteX5" fmla="*/ 824684 w 1116668"/>
              <a:gd name="connsiteY5" fmla="*/ 1541922 h 2105672"/>
              <a:gd name="connsiteX6" fmla="*/ 180228 w 1116668"/>
              <a:gd name="connsiteY6" fmla="*/ 2105672 h 2105672"/>
              <a:gd name="connsiteX7" fmla="*/ 120658 w 1116668"/>
              <a:gd name="connsiteY7" fmla="*/ 1982012 h 2105672"/>
              <a:gd name="connsiteX8" fmla="*/ 0 w 1116668"/>
              <a:gd name="connsiteY8" fmla="*/ 1384374 h 2105672"/>
              <a:gd name="connsiteX9" fmla="*/ 803526 w 1116668"/>
              <a:gd name="connsiteY9" fmla="*/ 34306 h 21056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116668" h="2105672">
                <a:moveTo>
                  <a:pt x="874742" y="0"/>
                </a:moveTo>
                <a:lnTo>
                  <a:pt x="1049376" y="563232"/>
                </a:lnTo>
                <a:cubicBezTo>
                  <a:pt x="1092704" y="665678"/>
                  <a:pt x="1116668" y="778312"/>
                  <a:pt x="1116668" y="896540"/>
                </a:cubicBezTo>
                <a:cubicBezTo>
                  <a:pt x="1116666" y="1133002"/>
                  <a:pt x="1020822" y="1347076"/>
                  <a:pt x="865862" y="1502034"/>
                </a:cubicBezTo>
                <a:lnTo>
                  <a:pt x="822322" y="1537958"/>
                </a:lnTo>
                <a:lnTo>
                  <a:pt x="824684" y="1541922"/>
                </a:lnTo>
                <a:lnTo>
                  <a:pt x="180228" y="2105672"/>
                </a:lnTo>
                <a:lnTo>
                  <a:pt x="120658" y="1982012"/>
                </a:lnTo>
                <a:cubicBezTo>
                  <a:pt x="42964" y="1798322"/>
                  <a:pt x="0" y="1596366"/>
                  <a:pt x="0" y="1384374"/>
                </a:cubicBezTo>
                <a:cubicBezTo>
                  <a:pt x="0" y="801396"/>
                  <a:pt x="324910" y="294306"/>
                  <a:pt x="803526" y="34306"/>
                </a:cubicBezTo>
                <a:close/>
              </a:path>
            </a:pathLst>
          </a:custGeom>
          <a:solidFill>
            <a:srgbClr val="6882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27" name="フリーフォーム: 図形 26">
            <a:extLst>
              <a:ext uri="{FF2B5EF4-FFF2-40B4-BE49-F238E27FC236}">
                <a16:creationId xmlns:a16="http://schemas.microsoft.com/office/drawing/2014/main" id="{C7E3AAF4-2E78-4339-BC58-013F6BCDF85B}"/>
              </a:ext>
            </a:extLst>
          </p:cNvPr>
          <p:cNvSpPr/>
          <p:nvPr/>
        </p:nvSpPr>
        <p:spPr>
          <a:xfrm>
            <a:off x="16213880" y="11693164"/>
            <a:ext cx="5160245" cy="4475751"/>
          </a:xfrm>
          <a:custGeom>
            <a:avLst/>
            <a:gdLst>
              <a:gd name="connsiteX0" fmla="*/ 1255657 w 5160245"/>
              <a:gd name="connsiteY0" fmla="*/ 0 h 4475751"/>
              <a:gd name="connsiteX1" fmla="*/ 1272997 w 5160245"/>
              <a:gd name="connsiteY1" fmla="*/ 53450 h 4475751"/>
              <a:gd name="connsiteX2" fmla="*/ 1387321 w 5160245"/>
              <a:gd name="connsiteY2" fmla="*/ 298411 h 4475751"/>
              <a:gd name="connsiteX3" fmla="*/ 1492045 w 5160245"/>
              <a:gd name="connsiteY3" fmla="*/ 470787 h 4475751"/>
              <a:gd name="connsiteX4" fmla="*/ 1596317 w 5160245"/>
              <a:gd name="connsiteY4" fmla="*/ 473424 h 4475751"/>
              <a:gd name="connsiteX5" fmla="*/ 3438825 w 5160245"/>
              <a:gd name="connsiteY5" fmla="*/ 287683 h 4475751"/>
              <a:gd name="connsiteX6" fmla="*/ 3749689 w 5160245"/>
              <a:gd name="connsiteY6" fmla="*/ 215936 h 4475751"/>
              <a:gd name="connsiteX7" fmla="*/ 3823857 w 5160245"/>
              <a:gd name="connsiteY7" fmla="*/ 391678 h 4475751"/>
              <a:gd name="connsiteX8" fmla="*/ 4335473 w 5160245"/>
              <a:gd name="connsiteY8" fmla="*/ 2282170 h 4475751"/>
              <a:gd name="connsiteX9" fmla="*/ 4337017 w 5160245"/>
              <a:gd name="connsiteY9" fmla="*/ 2294315 h 4475751"/>
              <a:gd name="connsiteX10" fmla="*/ 4567841 w 5160245"/>
              <a:gd name="connsiteY10" fmla="*/ 2189962 h 4475751"/>
              <a:gd name="connsiteX11" fmla="*/ 5107435 w 5160245"/>
              <a:gd name="connsiteY11" fmla="*/ 1906336 h 4475751"/>
              <a:gd name="connsiteX12" fmla="*/ 5159231 w 5160245"/>
              <a:gd name="connsiteY12" fmla="*/ 1875556 h 4475751"/>
              <a:gd name="connsiteX13" fmla="*/ 5160245 w 5160245"/>
              <a:gd name="connsiteY13" fmla="*/ 1895628 h 4475751"/>
              <a:gd name="connsiteX14" fmla="*/ 2580123 w 5160245"/>
              <a:gd name="connsiteY14" fmla="*/ 4475751 h 4475751"/>
              <a:gd name="connsiteX15" fmla="*/ 0 w 5160245"/>
              <a:gd name="connsiteY15" fmla="*/ 1895628 h 4475751"/>
              <a:gd name="connsiteX16" fmla="*/ 311407 w 5160245"/>
              <a:gd name="connsiteY16" fmla="*/ 665788 h 4475751"/>
              <a:gd name="connsiteX17" fmla="*/ 360578 w 5160245"/>
              <a:gd name="connsiteY17" fmla="*/ 584850 h 4475751"/>
              <a:gd name="connsiteX18" fmla="*/ 436080 w 5160245"/>
              <a:gd name="connsiteY18" fmla="*/ 484823 h 4475751"/>
              <a:gd name="connsiteX19" fmla="*/ 1145861 w 5160245"/>
              <a:gd name="connsiteY19" fmla="*/ 23148 h 44757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5160245" h="4475751">
                <a:moveTo>
                  <a:pt x="1255657" y="0"/>
                </a:moveTo>
                <a:lnTo>
                  <a:pt x="1272997" y="53450"/>
                </a:lnTo>
                <a:cubicBezTo>
                  <a:pt x="1306233" y="137740"/>
                  <a:pt x="1344465" y="219515"/>
                  <a:pt x="1387321" y="298411"/>
                </a:cubicBezTo>
                <a:lnTo>
                  <a:pt x="1492045" y="470787"/>
                </a:lnTo>
                <a:lnTo>
                  <a:pt x="1596317" y="473424"/>
                </a:lnTo>
                <a:cubicBezTo>
                  <a:pt x="2227465" y="473424"/>
                  <a:pt x="2843677" y="409468"/>
                  <a:pt x="3438825" y="287683"/>
                </a:cubicBezTo>
                <a:lnTo>
                  <a:pt x="3749689" y="215936"/>
                </a:lnTo>
                <a:lnTo>
                  <a:pt x="3823857" y="391678"/>
                </a:lnTo>
                <a:cubicBezTo>
                  <a:pt x="4061697" y="992133"/>
                  <a:pt x="4235081" y="1625142"/>
                  <a:pt x="4335473" y="2282170"/>
                </a:cubicBezTo>
                <a:lnTo>
                  <a:pt x="4337017" y="2294315"/>
                </a:lnTo>
                <a:lnTo>
                  <a:pt x="4567841" y="2189962"/>
                </a:lnTo>
                <a:cubicBezTo>
                  <a:pt x="4751351" y="2101538"/>
                  <a:pt x="4931307" y="2006905"/>
                  <a:pt x="5107435" y="1906336"/>
                </a:cubicBezTo>
                <a:lnTo>
                  <a:pt x="5159231" y="1875556"/>
                </a:lnTo>
                <a:lnTo>
                  <a:pt x="5160245" y="1895628"/>
                </a:lnTo>
                <a:cubicBezTo>
                  <a:pt x="5160245" y="3320591"/>
                  <a:pt x="4005085" y="4475751"/>
                  <a:pt x="2580123" y="4475751"/>
                </a:cubicBezTo>
                <a:cubicBezTo>
                  <a:pt x="1155161" y="4475751"/>
                  <a:pt x="0" y="3320591"/>
                  <a:pt x="0" y="1895628"/>
                </a:cubicBezTo>
                <a:cubicBezTo>
                  <a:pt x="0" y="1450327"/>
                  <a:pt x="112809" y="1031374"/>
                  <a:pt x="311407" y="665788"/>
                </a:cubicBezTo>
                <a:lnTo>
                  <a:pt x="360578" y="584850"/>
                </a:lnTo>
                <a:lnTo>
                  <a:pt x="436080" y="484823"/>
                </a:lnTo>
                <a:cubicBezTo>
                  <a:pt x="618527" y="266417"/>
                  <a:pt x="864627" y="103022"/>
                  <a:pt x="1145861" y="23148"/>
                </a:cubicBezTo>
                <a:close/>
              </a:path>
            </a:pathLst>
          </a:custGeom>
          <a:solidFill>
            <a:srgbClr val="F7BEA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28" name="フリーフォーム: 図形 27">
            <a:extLst>
              <a:ext uri="{FF2B5EF4-FFF2-40B4-BE49-F238E27FC236}">
                <a16:creationId xmlns:a16="http://schemas.microsoft.com/office/drawing/2014/main" id="{AD864880-EDA3-44AF-AAC5-D175102DDBE7}"/>
              </a:ext>
            </a:extLst>
          </p:cNvPr>
          <p:cNvSpPr/>
          <p:nvPr/>
        </p:nvSpPr>
        <p:spPr>
          <a:xfrm flipH="1">
            <a:off x="20078095" y="10898139"/>
            <a:ext cx="1125016" cy="874273"/>
          </a:xfrm>
          <a:custGeom>
            <a:avLst/>
            <a:gdLst>
              <a:gd name="connsiteX0" fmla="*/ 1125016 w 1169182"/>
              <a:gd name="connsiteY0" fmla="*/ 0 h 999320"/>
              <a:gd name="connsiteX1" fmla="*/ 1123304 w 1169182"/>
              <a:gd name="connsiteY1" fmla="*/ 462 h 999320"/>
              <a:gd name="connsiteX2" fmla="*/ 650900 w 1169182"/>
              <a:gd name="connsiteY2" fmla="*/ 548600 h 999320"/>
              <a:gd name="connsiteX3" fmla="*/ 645990 w 1169182"/>
              <a:gd name="connsiteY3" fmla="*/ 597316 h 999320"/>
              <a:gd name="connsiteX4" fmla="*/ 551986 w 1169182"/>
              <a:gd name="connsiteY4" fmla="*/ 587840 h 999320"/>
              <a:gd name="connsiteX5" fmla="*/ 72440 w 1169182"/>
              <a:gd name="connsiteY5" fmla="*/ 786475 h 999320"/>
              <a:gd name="connsiteX6" fmla="*/ 0 w 1169182"/>
              <a:gd name="connsiteY6" fmla="*/ 874273 h 999320"/>
              <a:gd name="connsiteX7" fmla="*/ 121162 w 1169182"/>
              <a:gd name="connsiteY7" fmla="*/ 940037 h 999320"/>
              <a:gd name="connsiteX8" fmla="*/ 414802 w 1169182"/>
              <a:gd name="connsiteY8" fmla="*/ 999320 h 999320"/>
              <a:gd name="connsiteX9" fmla="*/ 1169182 w 1169182"/>
              <a:gd name="connsiteY9" fmla="*/ 244940 h 999320"/>
              <a:gd name="connsiteX10" fmla="*/ 1153856 w 1169182"/>
              <a:gd name="connsiteY10" fmla="*/ 92906 h 999320"/>
              <a:gd name="connsiteX0" fmla="*/ 1125016 w 1169182"/>
              <a:gd name="connsiteY0" fmla="*/ 0 h 1047816"/>
              <a:gd name="connsiteX1" fmla="*/ 1123304 w 1169182"/>
              <a:gd name="connsiteY1" fmla="*/ 462 h 1047816"/>
              <a:gd name="connsiteX2" fmla="*/ 650900 w 1169182"/>
              <a:gd name="connsiteY2" fmla="*/ 548600 h 1047816"/>
              <a:gd name="connsiteX3" fmla="*/ 645990 w 1169182"/>
              <a:gd name="connsiteY3" fmla="*/ 597316 h 1047816"/>
              <a:gd name="connsiteX4" fmla="*/ 551986 w 1169182"/>
              <a:gd name="connsiteY4" fmla="*/ 587840 h 1047816"/>
              <a:gd name="connsiteX5" fmla="*/ 72440 w 1169182"/>
              <a:gd name="connsiteY5" fmla="*/ 786475 h 1047816"/>
              <a:gd name="connsiteX6" fmla="*/ 0 w 1169182"/>
              <a:gd name="connsiteY6" fmla="*/ 874273 h 1047816"/>
              <a:gd name="connsiteX7" fmla="*/ 121162 w 1169182"/>
              <a:gd name="connsiteY7" fmla="*/ 940037 h 1047816"/>
              <a:gd name="connsiteX8" fmla="*/ 224326 w 1169182"/>
              <a:gd name="connsiteY8" fmla="*/ 968840 h 1047816"/>
              <a:gd name="connsiteX9" fmla="*/ 414802 w 1169182"/>
              <a:gd name="connsiteY9" fmla="*/ 999320 h 1047816"/>
              <a:gd name="connsiteX10" fmla="*/ 1169182 w 1169182"/>
              <a:gd name="connsiteY10" fmla="*/ 244940 h 1047816"/>
              <a:gd name="connsiteX11" fmla="*/ 1153856 w 1169182"/>
              <a:gd name="connsiteY11" fmla="*/ 92906 h 1047816"/>
              <a:gd name="connsiteX12" fmla="*/ 1125016 w 1169182"/>
              <a:gd name="connsiteY12" fmla="*/ 0 h 1047816"/>
              <a:gd name="connsiteX0" fmla="*/ 121162 w 1169182"/>
              <a:gd name="connsiteY0" fmla="*/ 940037 h 1047816"/>
              <a:gd name="connsiteX1" fmla="*/ 224326 w 1169182"/>
              <a:gd name="connsiteY1" fmla="*/ 968840 h 1047816"/>
              <a:gd name="connsiteX2" fmla="*/ 414802 w 1169182"/>
              <a:gd name="connsiteY2" fmla="*/ 999320 h 1047816"/>
              <a:gd name="connsiteX3" fmla="*/ 1169182 w 1169182"/>
              <a:gd name="connsiteY3" fmla="*/ 244940 h 1047816"/>
              <a:gd name="connsiteX4" fmla="*/ 1153856 w 1169182"/>
              <a:gd name="connsiteY4" fmla="*/ 92906 h 1047816"/>
              <a:gd name="connsiteX5" fmla="*/ 1125016 w 1169182"/>
              <a:gd name="connsiteY5" fmla="*/ 0 h 1047816"/>
              <a:gd name="connsiteX6" fmla="*/ 1123304 w 1169182"/>
              <a:gd name="connsiteY6" fmla="*/ 462 h 1047816"/>
              <a:gd name="connsiteX7" fmla="*/ 650900 w 1169182"/>
              <a:gd name="connsiteY7" fmla="*/ 548600 h 1047816"/>
              <a:gd name="connsiteX8" fmla="*/ 645990 w 1169182"/>
              <a:gd name="connsiteY8" fmla="*/ 597316 h 1047816"/>
              <a:gd name="connsiteX9" fmla="*/ 551986 w 1169182"/>
              <a:gd name="connsiteY9" fmla="*/ 587840 h 1047816"/>
              <a:gd name="connsiteX10" fmla="*/ 72440 w 1169182"/>
              <a:gd name="connsiteY10" fmla="*/ 786475 h 1047816"/>
              <a:gd name="connsiteX11" fmla="*/ 0 w 1169182"/>
              <a:gd name="connsiteY11" fmla="*/ 874273 h 1047816"/>
              <a:gd name="connsiteX12" fmla="*/ 212602 w 1169182"/>
              <a:gd name="connsiteY12" fmla="*/ 1031477 h 1047816"/>
              <a:gd name="connsiteX0" fmla="*/ 121162 w 1169182"/>
              <a:gd name="connsiteY0" fmla="*/ 940037 h 1047816"/>
              <a:gd name="connsiteX1" fmla="*/ 224326 w 1169182"/>
              <a:gd name="connsiteY1" fmla="*/ 968840 h 1047816"/>
              <a:gd name="connsiteX2" fmla="*/ 414802 w 1169182"/>
              <a:gd name="connsiteY2" fmla="*/ 999320 h 1047816"/>
              <a:gd name="connsiteX3" fmla="*/ 1169182 w 1169182"/>
              <a:gd name="connsiteY3" fmla="*/ 244940 h 1047816"/>
              <a:gd name="connsiteX4" fmla="*/ 1153856 w 1169182"/>
              <a:gd name="connsiteY4" fmla="*/ 92906 h 1047816"/>
              <a:gd name="connsiteX5" fmla="*/ 1125016 w 1169182"/>
              <a:gd name="connsiteY5" fmla="*/ 0 h 1047816"/>
              <a:gd name="connsiteX6" fmla="*/ 1123304 w 1169182"/>
              <a:gd name="connsiteY6" fmla="*/ 462 h 1047816"/>
              <a:gd name="connsiteX7" fmla="*/ 650900 w 1169182"/>
              <a:gd name="connsiteY7" fmla="*/ 548600 h 1047816"/>
              <a:gd name="connsiteX8" fmla="*/ 645990 w 1169182"/>
              <a:gd name="connsiteY8" fmla="*/ 597316 h 1047816"/>
              <a:gd name="connsiteX9" fmla="*/ 551986 w 1169182"/>
              <a:gd name="connsiteY9" fmla="*/ 587840 h 1047816"/>
              <a:gd name="connsiteX10" fmla="*/ 72440 w 1169182"/>
              <a:gd name="connsiteY10" fmla="*/ 786475 h 1047816"/>
              <a:gd name="connsiteX11" fmla="*/ 0 w 1169182"/>
              <a:gd name="connsiteY11" fmla="*/ 874273 h 1047816"/>
              <a:gd name="connsiteX0" fmla="*/ 224326 w 1169182"/>
              <a:gd name="connsiteY0" fmla="*/ 968840 h 1047816"/>
              <a:gd name="connsiteX1" fmla="*/ 414802 w 1169182"/>
              <a:gd name="connsiteY1" fmla="*/ 999320 h 1047816"/>
              <a:gd name="connsiteX2" fmla="*/ 1169182 w 1169182"/>
              <a:gd name="connsiteY2" fmla="*/ 244940 h 1047816"/>
              <a:gd name="connsiteX3" fmla="*/ 1153856 w 1169182"/>
              <a:gd name="connsiteY3" fmla="*/ 92906 h 1047816"/>
              <a:gd name="connsiteX4" fmla="*/ 1125016 w 1169182"/>
              <a:gd name="connsiteY4" fmla="*/ 0 h 1047816"/>
              <a:gd name="connsiteX5" fmla="*/ 1123304 w 1169182"/>
              <a:gd name="connsiteY5" fmla="*/ 462 h 1047816"/>
              <a:gd name="connsiteX6" fmla="*/ 650900 w 1169182"/>
              <a:gd name="connsiteY6" fmla="*/ 548600 h 1047816"/>
              <a:gd name="connsiteX7" fmla="*/ 645990 w 1169182"/>
              <a:gd name="connsiteY7" fmla="*/ 597316 h 1047816"/>
              <a:gd name="connsiteX8" fmla="*/ 551986 w 1169182"/>
              <a:gd name="connsiteY8" fmla="*/ 587840 h 1047816"/>
              <a:gd name="connsiteX9" fmla="*/ 72440 w 1169182"/>
              <a:gd name="connsiteY9" fmla="*/ 786475 h 1047816"/>
              <a:gd name="connsiteX10" fmla="*/ 0 w 1169182"/>
              <a:gd name="connsiteY10" fmla="*/ 874273 h 1047816"/>
              <a:gd name="connsiteX0" fmla="*/ 414802 w 1169182"/>
              <a:gd name="connsiteY0" fmla="*/ 999320 h 999320"/>
              <a:gd name="connsiteX1" fmla="*/ 1169182 w 1169182"/>
              <a:gd name="connsiteY1" fmla="*/ 244940 h 999320"/>
              <a:gd name="connsiteX2" fmla="*/ 1153856 w 1169182"/>
              <a:gd name="connsiteY2" fmla="*/ 92906 h 999320"/>
              <a:gd name="connsiteX3" fmla="*/ 1125016 w 1169182"/>
              <a:gd name="connsiteY3" fmla="*/ 0 h 999320"/>
              <a:gd name="connsiteX4" fmla="*/ 1123304 w 1169182"/>
              <a:gd name="connsiteY4" fmla="*/ 462 h 999320"/>
              <a:gd name="connsiteX5" fmla="*/ 650900 w 1169182"/>
              <a:gd name="connsiteY5" fmla="*/ 548600 h 999320"/>
              <a:gd name="connsiteX6" fmla="*/ 645990 w 1169182"/>
              <a:gd name="connsiteY6" fmla="*/ 597316 h 999320"/>
              <a:gd name="connsiteX7" fmla="*/ 551986 w 1169182"/>
              <a:gd name="connsiteY7" fmla="*/ 587840 h 999320"/>
              <a:gd name="connsiteX8" fmla="*/ 72440 w 1169182"/>
              <a:gd name="connsiteY8" fmla="*/ 786475 h 999320"/>
              <a:gd name="connsiteX9" fmla="*/ 0 w 1169182"/>
              <a:gd name="connsiteY9" fmla="*/ 874273 h 999320"/>
              <a:gd name="connsiteX0" fmla="*/ 1169182 w 1169182"/>
              <a:gd name="connsiteY0" fmla="*/ 244940 h 874273"/>
              <a:gd name="connsiteX1" fmla="*/ 1153856 w 1169182"/>
              <a:gd name="connsiteY1" fmla="*/ 92906 h 874273"/>
              <a:gd name="connsiteX2" fmla="*/ 1125016 w 1169182"/>
              <a:gd name="connsiteY2" fmla="*/ 0 h 874273"/>
              <a:gd name="connsiteX3" fmla="*/ 1123304 w 1169182"/>
              <a:gd name="connsiteY3" fmla="*/ 462 h 874273"/>
              <a:gd name="connsiteX4" fmla="*/ 650900 w 1169182"/>
              <a:gd name="connsiteY4" fmla="*/ 548600 h 874273"/>
              <a:gd name="connsiteX5" fmla="*/ 645990 w 1169182"/>
              <a:gd name="connsiteY5" fmla="*/ 597316 h 874273"/>
              <a:gd name="connsiteX6" fmla="*/ 551986 w 1169182"/>
              <a:gd name="connsiteY6" fmla="*/ 587840 h 874273"/>
              <a:gd name="connsiteX7" fmla="*/ 72440 w 1169182"/>
              <a:gd name="connsiteY7" fmla="*/ 786475 h 874273"/>
              <a:gd name="connsiteX8" fmla="*/ 0 w 1169182"/>
              <a:gd name="connsiteY8" fmla="*/ 874273 h 874273"/>
              <a:gd name="connsiteX0" fmla="*/ 1153856 w 1153856"/>
              <a:gd name="connsiteY0" fmla="*/ 92906 h 874273"/>
              <a:gd name="connsiteX1" fmla="*/ 1125016 w 1153856"/>
              <a:gd name="connsiteY1" fmla="*/ 0 h 874273"/>
              <a:gd name="connsiteX2" fmla="*/ 1123304 w 1153856"/>
              <a:gd name="connsiteY2" fmla="*/ 462 h 874273"/>
              <a:gd name="connsiteX3" fmla="*/ 650900 w 1153856"/>
              <a:gd name="connsiteY3" fmla="*/ 548600 h 874273"/>
              <a:gd name="connsiteX4" fmla="*/ 645990 w 1153856"/>
              <a:gd name="connsiteY4" fmla="*/ 597316 h 874273"/>
              <a:gd name="connsiteX5" fmla="*/ 551986 w 1153856"/>
              <a:gd name="connsiteY5" fmla="*/ 587840 h 874273"/>
              <a:gd name="connsiteX6" fmla="*/ 72440 w 1153856"/>
              <a:gd name="connsiteY6" fmla="*/ 786475 h 874273"/>
              <a:gd name="connsiteX7" fmla="*/ 0 w 1153856"/>
              <a:gd name="connsiteY7" fmla="*/ 874273 h 874273"/>
              <a:gd name="connsiteX0" fmla="*/ 1125016 w 1125016"/>
              <a:gd name="connsiteY0" fmla="*/ 0 h 874273"/>
              <a:gd name="connsiteX1" fmla="*/ 1123304 w 1125016"/>
              <a:gd name="connsiteY1" fmla="*/ 462 h 874273"/>
              <a:gd name="connsiteX2" fmla="*/ 650900 w 1125016"/>
              <a:gd name="connsiteY2" fmla="*/ 548600 h 874273"/>
              <a:gd name="connsiteX3" fmla="*/ 645990 w 1125016"/>
              <a:gd name="connsiteY3" fmla="*/ 597316 h 874273"/>
              <a:gd name="connsiteX4" fmla="*/ 551986 w 1125016"/>
              <a:gd name="connsiteY4" fmla="*/ 587840 h 874273"/>
              <a:gd name="connsiteX5" fmla="*/ 72440 w 1125016"/>
              <a:gd name="connsiteY5" fmla="*/ 786475 h 874273"/>
              <a:gd name="connsiteX6" fmla="*/ 0 w 1125016"/>
              <a:gd name="connsiteY6" fmla="*/ 874273 h 8742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25016" h="874273">
                <a:moveTo>
                  <a:pt x="1125016" y="0"/>
                </a:moveTo>
                <a:lnTo>
                  <a:pt x="1123304" y="462"/>
                </a:lnTo>
                <a:cubicBezTo>
                  <a:pt x="884344" y="87958"/>
                  <a:pt x="702858" y="294688"/>
                  <a:pt x="650900" y="548600"/>
                </a:cubicBezTo>
                <a:lnTo>
                  <a:pt x="645990" y="597316"/>
                </a:lnTo>
                <a:lnTo>
                  <a:pt x="551986" y="587840"/>
                </a:lnTo>
                <a:cubicBezTo>
                  <a:pt x="364712" y="587840"/>
                  <a:pt x="195168" y="663748"/>
                  <a:pt x="72440" y="786475"/>
                </a:cubicBezTo>
                <a:lnTo>
                  <a:pt x="0" y="874273"/>
                </a:lnTo>
              </a:path>
            </a:pathLst>
          </a:custGeom>
          <a:noFill/>
          <a:ln w="254000" cap="rnd">
            <a:solidFill>
              <a:srgbClr val="353A4D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29" name="四角形: 角を丸くする 28">
            <a:extLst>
              <a:ext uri="{FF2B5EF4-FFF2-40B4-BE49-F238E27FC236}">
                <a16:creationId xmlns:a16="http://schemas.microsoft.com/office/drawing/2014/main" id="{419438C9-D40A-4BB5-ACD0-4C4376CA61A9}"/>
              </a:ext>
            </a:extLst>
          </p:cNvPr>
          <p:cNvSpPr/>
          <p:nvPr/>
        </p:nvSpPr>
        <p:spPr>
          <a:xfrm>
            <a:off x="18031551" y="12980558"/>
            <a:ext cx="165259" cy="491816"/>
          </a:xfrm>
          <a:prstGeom prst="roundRect">
            <a:avLst>
              <a:gd name="adj" fmla="val 50000"/>
            </a:avLst>
          </a:prstGeom>
          <a:solidFill>
            <a:srgbClr val="E48D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2" name="フリーフォーム: 図形 31">
            <a:extLst>
              <a:ext uri="{FF2B5EF4-FFF2-40B4-BE49-F238E27FC236}">
                <a16:creationId xmlns:a16="http://schemas.microsoft.com/office/drawing/2014/main" id="{7319B3DE-F3D3-4EB0-99D2-3B6E20D2C010}"/>
              </a:ext>
            </a:extLst>
          </p:cNvPr>
          <p:cNvSpPr/>
          <p:nvPr/>
        </p:nvSpPr>
        <p:spPr>
          <a:xfrm>
            <a:off x="18128578" y="13389159"/>
            <a:ext cx="1426550" cy="598899"/>
          </a:xfrm>
          <a:custGeom>
            <a:avLst/>
            <a:gdLst>
              <a:gd name="connsiteX0" fmla="*/ 0 w 1468952"/>
              <a:gd name="connsiteY0" fmla="*/ 0 h 633130"/>
              <a:gd name="connsiteX1" fmla="*/ 42402 w 1468952"/>
              <a:gd name="connsiteY1" fmla="*/ 7572 h 633130"/>
              <a:gd name="connsiteX2" fmla="*/ 1145764 w 1468952"/>
              <a:gd name="connsiteY2" fmla="*/ 410130 h 633130"/>
              <a:gd name="connsiteX3" fmla="*/ 1468952 w 1468952"/>
              <a:gd name="connsiteY3" fmla="*/ 606471 h 633130"/>
              <a:gd name="connsiteX4" fmla="*/ 1343168 w 1468952"/>
              <a:gd name="connsiteY4" fmla="*/ 625668 h 633130"/>
              <a:gd name="connsiteX5" fmla="*/ 1195396 w 1468952"/>
              <a:gd name="connsiteY5" fmla="*/ 633130 h 633130"/>
              <a:gd name="connsiteX6" fmla="*/ 80148 w 1468952"/>
              <a:gd name="connsiteY6" fmla="*/ 107183 h 633130"/>
              <a:gd name="connsiteX0" fmla="*/ 80148 w 1468952"/>
              <a:gd name="connsiteY0" fmla="*/ 107183 h 633130"/>
              <a:gd name="connsiteX1" fmla="*/ 0 w 1468952"/>
              <a:gd name="connsiteY1" fmla="*/ 0 h 633130"/>
              <a:gd name="connsiteX2" fmla="*/ 42402 w 1468952"/>
              <a:gd name="connsiteY2" fmla="*/ 7572 h 633130"/>
              <a:gd name="connsiteX3" fmla="*/ 1145764 w 1468952"/>
              <a:gd name="connsiteY3" fmla="*/ 410130 h 633130"/>
              <a:gd name="connsiteX4" fmla="*/ 1468952 w 1468952"/>
              <a:gd name="connsiteY4" fmla="*/ 606471 h 633130"/>
              <a:gd name="connsiteX5" fmla="*/ 1343168 w 1468952"/>
              <a:gd name="connsiteY5" fmla="*/ 625668 h 633130"/>
              <a:gd name="connsiteX6" fmla="*/ 1195396 w 1468952"/>
              <a:gd name="connsiteY6" fmla="*/ 633130 h 633130"/>
              <a:gd name="connsiteX7" fmla="*/ 171588 w 1468952"/>
              <a:gd name="connsiteY7" fmla="*/ 198623 h 633130"/>
              <a:gd name="connsiteX0" fmla="*/ 0 w 1468952"/>
              <a:gd name="connsiteY0" fmla="*/ 0 h 633130"/>
              <a:gd name="connsiteX1" fmla="*/ 42402 w 1468952"/>
              <a:gd name="connsiteY1" fmla="*/ 7572 h 633130"/>
              <a:gd name="connsiteX2" fmla="*/ 1145764 w 1468952"/>
              <a:gd name="connsiteY2" fmla="*/ 410130 h 633130"/>
              <a:gd name="connsiteX3" fmla="*/ 1468952 w 1468952"/>
              <a:gd name="connsiteY3" fmla="*/ 606471 h 633130"/>
              <a:gd name="connsiteX4" fmla="*/ 1343168 w 1468952"/>
              <a:gd name="connsiteY4" fmla="*/ 625668 h 633130"/>
              <a:gd name="connsiteX5" fmla="*/ 1195396 w 1468952"/>
              <a:gd name="connsiteY5" fmla="*/ 633130 h 633130"/>
              <a:gd name="connsiteX6" fmla="*/ 171588 w 1468952"/>
              <a:gd name="connsiteY6" fmla="*/ 198623 h 633130"/>
              <a:gd name="connsiteX0" fmla="*/ 0 w 1468952"/>
              <a:gd name="connsiteY0" fmla="*/ 0 h 633130"/>
              <a:gd name="connsiteX1" fmla="*/ 42402 w 1468952"/>
              <a:gd name="connsiteY1" fmla="*/ 7572 h 633130"/>
              <a:gd name="connsiteX2" fmla="*/ 1145764 w 1468952"/>
              <a:gd name="connsiteY2" fmla="*/ 410130 h 633130"/>
              <a:gd name="connsiteX3" fmla="*/ 1468952 w 1468952"/>
              <a:gd name="connsiteY3" fmla="*/ 606471 h 633130"/>
              <a:gd name="connsiteX4" fmla="*/ 1343168 w 1468952"/>
              <a:gd name="connsiteY4" fmla="*/ 625668 h 633130"/>
              <a:gd name="connsiteX5" fmla="*/ 1195396 w 1468952"/>
              <a:gd name="connsiteY5" fmla="*/ 633130 h 633130"/>
              <a:gd name="connsiteX0" fmla="*/ 0 w 1468952"/>
              <a:gd name="connsiteY0" fmla="*/ 0 h 625668"/>
              <a:gd name="connsiteX1" fmla="*/ 42402 w 1468952"/>
              <a:gd name="connsiteY1" fmla="*/ 7572 h 625668"/>
              <a:gd name="connsiteX2" fmla="*/ 1145764 w 1468952"/>
              <a:gd name="connsiteY2" fmla="*/ 410130 h 625668"/>
              <a:gd name="connsiteX3" fmla="*/ 1468952 w 1468952"/>
              <a:gd name="connsiteY3" fmla="*/ 606471 h 625668"/>
              <a:gd name="connsiteX4" fmla="*/ 1343168 w 1468952"/>
              <a:gd name="connsiteY4" fmla="*/ 625668 h 625668"/>
              <a:gd name="connsiteX0" fmla="*/ 0 w 1468952"/>
              <a:gd name="connsiteY0" fmla="*/ 0 h 606471"/>
              <a:gd name="connsiteX1" fmla="*/ 42402 w 1468952"/>
              <a:gd name="connsiteY1" fmla="*/ 7572 h 606471"/>
              <a:gd name="connsiteX2" fmla="*/ 1145764 w 1468952"/>
              <a:gd name="connsiteY2" fmla="*/ 410130 h 606471"/>
              <a:gd name="connsiteX3" fmla="*/ 1468952 w 1468952"/>
              <a:gd name="connsiteY3" fmla="*/ 606471 h 606471"/>
              <a:gd name="connsiteX0" fmla="*/ 0 w 1426550"/>
              <a:gd name="connsiteY0" fmla="*/ 0 h 598899"/>
              <a:gd name="connsiteX1" fmla="*/ 1103362 w 1426550"/>
              <a:gd name="connsiteY1" fmla="*/ 402558 h 598899"/>
              <a:gd name="connsiteX2" fmla="*/ 1426550 w 1426550"/>
              <a:gd name="connsiteY2" fmla="*/ 598899 h 5988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26550" h="598899">
                <a:moveTo>
                  <a:pt x="0" y="0"/>
                </a:moveTo>
                <a:cubicBezTo>
                  <a:pt x="391602" y="80134"/>
                  <a:pt x="762414" y="217343"/>
                  <a:pt x="1103362" y="402558"/>
                </a:cubicBezTo>
                <a:lnTo>
                  <a:pt x="1426550" y="598899"/>
                </a:lnTo>
              </a:path>
            </a:pathLst>
          </a:custGeom>
          <a:solidFill>
            <a:srgbClr val="413735"/>
          </a:solidFill>
          <a:ln w="190500" cap="rnd">
            <a:solidFill>
              <a:srgbClr val="353A4D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33" name="四角形: 角を丸くする 32">
            <a:extLst>
              <a:ext uri="{FF2B5EF4-FFF2-40B4-BE49-F238E27FC236}">
                <a16:creationId xmlns:a16="http://schemas.microsoft.com/office/drawing/2014/main" id="{B29BC148-235D-4AA2-AA64-833A0AC1EF58}"/>
              </a:ext>
            </a:extLst>
          </p:cNvPr>
          <p:cNvSpPr/>
          <p:nvPr/>
        </p:nvSpPr>
        <p:spPr>
          <a:xfrm rot="10800000">
            <a:off x="17181202" y="13437459"/>
            <a:ext cx="165259" cy="298612"/>
          </a:xfrm>
          <a:prstGeom prst="roundRect">
            <a:avLst>
              <a:gd name="adj" fmla="val 50000"/>
            </a:avLst>
          </a:prstGeom>
          <a:solidFill>
            <a:srgbClr val="E48D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フリーフォーム: 図形 33">
            <a:extLst>
              <a:ext uri="{FF2B5EF4-FFF2-40B4-BE49-F238E27FC236}">
                <a16:creationId xmlns:a16="http://schemas.microsoft.com/office/drawing/2014/main" id="{5D95B2FD-95E4-48BF-8CCB-1E8C1710AD07}"/>
              </a:ext>
            </a:extLst>
          </p:cNvPr>
          <p:cNvSpPr/>
          <p:nvPr/>
        </p:nvSpPr>
        <p:spPr>
          <a:xfrm>
            <a:off x="15945310" y="13703982"/>
            <a:ext cx="1305682" cy="164692"/>
          </a:xfrm>
          <a:custGeom>
            <a:avLst/>
            <a:gdLst>
              <a:gd name="connsiteX0" fmla="*/ 1137608 w 1305682"/>
              <a:gd name="connsiteY0" fmla="*/ 0 h 481182"/>
              <a:gd name="connsiteX1" fmla="*/ 1305682 w 1305682"/>
              <a:gd name="connsiteY1" fmla="*/ 4250 h 481182"/>
              <a:gd name="connsiteX2" fmla="*/ 1299596 w 1305682"/>
              <a:gd name="connsiteY2" fmla="*/ 23856 h 481182"/>
              <a:gd name="connsiteX3" fmla="*/ 609651 w 1305682"/>
              <a:gd name="connsiteY3" fmla="*/ 481182 h 481182"/>
              <a:gd name="connsiteX4" fmla="*/ 80177 w 1305682"/>
              <a:gd name="connsiteY4" fmla="*/ 261867 h 481182"/>
              <a:gd name="connsiteX5" fmla="*/ 0 w 1305682"/>
              <a:gd name="connsiteY5" fmla="*/ 164692 h 481182"/>
              <a:gd name="connsiteX6" fmla="*/ 135344 w 1305682"/>
              <a:gd name="connsiteY6" fmla="*/ 126259 h 481182"/>
              <a:gd name="connsiteX7" fmla="*/ 1137608 w 1305682"/>
              <a:gd name="connsiteY7" fmla="*/ 0 h 481182"/>
              <a:gd name="connsiteX0" fmla="*/ 609651 w 1305682"/>
              <a:gd name="connsiteY0" fmla="*/ 481182 h 572622"/>
              <a:gd name="connsiteX1" fmla="*/ 80177 w 1305682"/>
              <a:gd name="connsiteY1" fmla="*/ 261867 h 572622"/>
              <a:gd name="connsiteX2" fmla="*/ 0 w 1305682"/>
              <a:gd name="connsiteY2" fmla="*/ 164692 h 572622"/>
              <a:gd name="connsiteX3" fmla="*/ 135344 w 1305682"/>
              <a:gd name="connsiteY3" fmla="*/ 126259 h 572622"/>
              <a:gd name="connsiteX4" fmla="*/ 1137608 w 1305682"/>
              <a:gd name="connsiteY4" fmla="*/ 0 h 572622"/>
              <a:gd name="connsiteX5" fmla="*/ 1305682 w 1305682"/>
              <a:gd name="connsiteY5" fmla="*/ 4250 h 572622"/>
              <a:gd name="connsiteX6" fmla="*/ 1299596 w 1305682"/>
              <a:gd name="connsiteY6" fmla="*/ 23856 h 572622"/>
              <a:gd name="connsiteX7" fmla="*/ 701091 w 1305682"/>
              <a:gd name="connsiteY7" fmla="*/ 572622 h 572622"/>
              <a:gd name="connsiteX0" fmla="*/ 609651 w 1305682"/>
              <a:gd name="connsiteY0" fmla="*/ 481182 h 481182"/>
              <a:gd name="connsiteX1" fmla="*/ 80177 w 1305682"/>
              <a:gd name="connsiteY1" fmla="*/ 261867 h 481182"/>
              <a:gd name="connsiteX2" fmla="*/ 0 w 1305682"/>
              <a:gd name="connsiteY2" fmla="*/ 164692 h 481182"/>
              <a:gd name="connsiteX3" fmla="*/ 135344 w 1305682"/>
              <a:gd name="connsiteY3" fmla="*/ 126259 h 481182"/>
              <a:gd name="connsiteX4" fmla="*/ 1137608 w 1305682"/>
              <a:gd name="connsiteY4" fmla="*/ 0 h 481182"/>
              <a:gd name="connsiteX5" fmla="*/ 1305682 w 1305682"/>
              <a:gd name="connsiteY5" fmla="*/ 4250 h 481182"/>
              <a:gd name="connsiteX6" fmla="*/ 1299596 w 1305682"/>
              <a:gd name="connsiteY6" fmla="*/ 23856 h 481182"/>
              <a:gd name="connsiteX0" fmla="*/ 80177 w 1305682"/>
              <a:gd name="connsiteY0" fmla="*/ 261867 h 261867"/>
              <a:gd name="connsiteX1" fmla="*/ 0 w 1305682"/>
              <a:gd name="connsiteY1" fmla="*/ 164692 h 261867"/>
              <a:gd name="connsiteX2" fmla="*/ 135344 w 1305682"/>
              <a:gd name="connsiteY2" fmla="*/ 126259 h 261867"/>
              <a:gd name="connsiteX3" fmla="*/ 1137608 w 1305682"/>
              <a:gd name="connsiteY3" fmla="*/ 0 h 261867"/>
              <a:gd name="connsiteX4" fmla="*/ 1305682 w 1305682"/>
              <a:gd name="connsiteY4" fmla="*/ 4250 h 261867"/>
              <a:gd name="connsiteX5" fmla="*/ 1299596 w 1305682"/>
              <a:gd name="connsiteY5" fmla="*/ 23856 h 261867"/>
              <a:gd name="connsiteX0" fmla="*/ 0 w 1305682"/>
              <a:gd name="connsiteY0" fmla="*/ 164692 h 164692"/>
              <a:gd name="connsiteX1" fmla="*/ 135344 w 1305682"/>
              <a:gd name="connsiteY1" fmla="*/ 126259 h 164692"/>
              <a:gd name="connsiteX2" fmla="*/ 1137608 w 1305682"/>
              <a:gd name="connsiteY2" fmla="*/ 0 h 164692"/>
              <a:gd name="connsiteX3" fmla="*/ 1305682 w 1305682"/>
              <a:gd name="connsiteY3" fmla="*/ 4250 h 164692"/>
              <a:gd name="connsiteX4" fmla="*/ 1299596 w 1305682"/>
              <a:gd name="connsiteY4" fmla="*/ 23856 h 164692"/>
              <a:gd name="connsiteX0" fmla="*/ 0 w 1305682"/>
              <a:gd name="connsiteY0" fmla="*/ 164692 h 164692"/>
              <a:gd name="connsiteX1" fmla="*/ 135344 w 1305682"/>
              <a:gd name="connsiteY1" fmla="*/ 126259 h 164692"/>
              <a:gd name="connsiteX2" fmla="*/ 1137608 w 1305682"/>
              <a:gd name="connsiteY2" fmla="*/ 0 h 164692"/>
              <a:gd name="connsiteX3" fmla="*/ 1305682 w 1305682"/>
              <a:gd name="connsiteY3" fmla="*/ 4250 h 1646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05682" h="164692">
                <a:moveTo>
                  <a:pt x="0" y="164692"/>
                </a:moveTo>
                <a:lnTo>
                  <a:pt x="135344" y="126259"/>
                </a:lnTo>
                <a:cubicBezTo>
                  <a:pt x="455694" y="43836"/>
                  <a:pt x="791532" y="0"/>
                  <a:pt x="1137608" y="0"/>
                </a:cubicBezTo>
                <a:lnTo>
                  <a:pt x="1305682" y="4250"/>
                </a:lnTo>
              </a:path>
            </a:pathLst>
          </a:custGeom>
          <a:solidFill>
            <a:srgbClr val="413735"/>
          </a:solidFill>
          <a:ln w="190500" cap="rnd">
            <a:solidFill>
              <a:srgbClr val="353A4D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35" name="四角形: 角を丸くする 34">
            <a:extLst>
              <a:ext uri="{FF2B5EF4-FFF2-40B4-BE49-F238E27FC236}">
                <a16:creationId xmlns:a16="http://schemas.microsoft.com/office/drawing/2014/main" id="{E08A9917-3306-4BA5-8EC1-C800B1805CA2}"/>
              </a:ext>
            </a:extLst>
          </p:cNvPr>
          <p:cNvSpPr/>
          <p:nvPr/>
        </p:nvSpPr>
        <p:spPr>
          <a:xfrm>
            <a:off x="18582572" y="13608818"/>
            <a:ext cx="374650" cy="952701"/>
          </a:xfrm>
          <a:prstGeom prst="roundRect">
            <a:avLst>
              <a:gd name="adj" fmla="val 50000"/>
            </a:avLst>
          </a:prstGeom>
          <a:solidFill>
            <a:srgbClr val="353A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四角形: 角を丸くする 35">
            <a:extLst>
              <a:ext uri="{FF2B5EF4-FFF2-40B4-BE49-F238E27FC236}">
                <a16:creationId xmlns:a16="http://schemas.microsoft.com/office/drawing/2014/main" id="{C07B20ED-852C-480B-9609-45E6484FEB4E}"/>
              </a:ext>
            </a:extLst>
          </p:cNvPr>
          <p:cNvSpPr/>
          <p:nvPr/>
        </p:nvSpPr>
        <p:spPr>
          <a:xfrm>
            <a:off x="16579851" y="13766212"/>
            <a:ext cx="306070" cy="465718"/>
          </a:xfrm>
          <a:prstGeom prst="roundRect">
            <a:avLst>
              <a:gd name="adj" fmla="val 50000"/>
            </a:avLst>
          </a:prstGeom>
          <a:solidFill>
            <a:srgbClr val="353A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フリーフォーム: 図形 36">
            <a:extLst>
              <a:ext uri="{FF2B5EF4-FFF2-40B4-BE49-F238E27FC236}">
                <a16:creationId xmlns:a16="http://schemas.microsoft.com/office/drawing/2014/main" id="{8421568B-3282-41CF-B9CF-A94F71792603}"/>
              </a:ext>
            </a:extLst>
          </p:cNvPr>
          <p:cNvSpPr/>
          <p:nvPr/>
        </p:nvSpPr>
        <p:spPr>
          <a:xfrm rot="219311">
            <a:off x="18154741" y="12193624"/>
            <a:ext cx="1346994" cy="745331"/>
          </a:xfrm>
          <a:custGeom>
            <a:avLst/>
            <a:gdLst>
              <a:gd name="connsiteX0" fmla="*/ 1113632 w 1346994"/>
              <a:gd name="connsiteY0" fmla="*/ 0 h 745331"/>
              <a:gd name="connsiteX1" fmla="*/ 1346994 w 1346994"/>
              <a:gd name="connsiteY1" fmla="*/ 233363 h 745331"/>
              <a:gd name="connsiteX2" fmla="*/ 1160662 w 1346994"/>
              <a:gd name="connsiteY2" fmla="*/ 461985 h 745331"/>
              <a:gd name="connsiteX3" fmla="*/ 1153086 w 1346994"/>
              <a:gd name="connsiteY3" fmla="*/ 462749 h 745331"/>
              <a:gd name="connsiteX4" fmla="*/ 1154288 w 1346994"/>
              <a:gd name="connsiteY4" fmla="*/ 465243 h 745331"/>
              <a:gd name="connsiteX5" fmla="*/ 932804 w 1346994"/>
              <a:gd name="connsiteY5" fmla="*/ 494785 h 745331"/>
              <a:gd name="connsiteX6" fmla="*/ 147976 w 1346994"/>
              <a:gd name="connsiteY6" fmla="*/ 706785 h 745331"/>
              <a:gd name="connsiteX7" fmla="*/ 55846 w 1346994"/>
              <a:gd name="connsiteY7" fmla="*/ 743110 h 745331"/>
              <a:gd name="connsiteX8" fmla="*/ 44844 w 1346994"/>
              <a:gd name="connsiteY8" fmla="*/ 745331 h 745331"/>
              <a:gd name="connsiteX9" fmla="*/ 0 w 1346994"/>
              <a:gd name="connsiteY9" fmla="*/ 700484 h 745331"/>
              <a:gd name="connsiteX10" fmla="*/ 3524 w 1346994"/>
              <a:gd name="connsiteY10" fmla="*/ 683028 h 745331"/>
              <a:gd name="connsiteX11" fmla="*/ 9914 w 1346994"/>
              <a:gd name="connsiteY11" fmla="*/ 673553 h 745331"/>
              <a:gd name="connsiteX12" fmla="*/ 200018 w 1346994"/>
              <a:gd name="connsiteY12" fmla="*/ 515716 h 745331"/>
              <a:gd name="connsiteX13" fmla="*/ 826290 w 1346994"/>
              <a:gd name="connsiteY13" fmla="*/ 115028 h 745331"/>
              <a:gd name="connsiteX14" fmla="*/ 1028990 w 1346994"/>
              <a:gd name="connsiteY14" fmla="*/ 17089 h 745331"/>
              <a:gd name="connsiteX0" fmla="*/ 1113632 w 1346994"/>
              <a:gd name="connsiteY0" fmla="*/ 0 h 745331"/>
              <a:gd name="connsiteX1" fmla="*/ 1346994 w 1346994"/>
              <a:gd name="connsiteY1" fmla="*/ 233363 h 745331"/>
              <a:gd name="connsiteX2" fmla="*/ 1160662 w 1346994"/>
              <a:gd name="connsiteY2" fmla="*/ 461985 h 745331"/>
              <a:gd name="connsiteX3" fmla="*/ 1153086 w 1346994"/>
              <a:gd name="connsiteY3" fmla="*/ 462749 h 745331"/>
              <a:gd name="connsiteX4" fmla="*/ 932804 w 1346994"/>
              <a:gd name="connsiteY4" fmla="*/ 494785 h 745331"/>
              <a:gd name="connsiteX5" fmla="*/ 147976 w 1346994"/>
              <a:gd name="connsiteY5" fmla="*/ 706785 h 745331"/>
              <a:gd name="connsiteX6" fmla="*/ 55846 w 1346994"/>
              <a:gd name="connsiteY6" fmla="*/ 743110 h 745331"/>
              <a:gd name="connsiteX7" fmla="*/ 44844 w 1346994"/>
              <a:gd name="connsiteY7" fmla="*/ 745331 h 745331"/>
              <a:gd name="connsiteX8" fmla="*/ 0 w 1346994"/>
              <a:gd name="connsiteY8" fmla="*/ 700484 h 745331"/>
              <a:gd name="connsiteX9" fmla="*/ 3524 w 1346994"/>
              <a:gd name="connsiteY9" fmla="*/ 683028 h 745331"/>
              <a:gd name="connsiteX10" fmla="*/ 9914 w 1346994"/>
              <a:gd name="connsiteY10" fmla="*/ 673553 h 745331"/>
              <a:gd name="connsiteX11" fmla="*/ 200018 w 1346994"/>
              <a:gd name="connsiteY11" fmla="*/ 515716 h 745331"/>
              <a:gd name="connsiteX12" fmla="*/ 826290 w 1346994"/>
              <a:gd name="connsiteY12" fmla="*/ 115028 h 745331"/>
              <a:gd name="connsiteX13" fmla="*/ 1028990 w 1346994"/>
              <a:gd name="connsiteY13" fmla="*/ 17089 h 745331"/>
              <a:gd name="connsiteX14" fmla="*/ 1113632 w 1346994"/>
              <a:gd name="connsiteY14" fmla="*/ 0 h 745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346994" h="745331">
                <a:moveTo>
                  <a:pt x="1113632" y="0"/>
                </a:moveTo>
                <a:cubicBezTo>
                  <a:pt x="1242514" y="0"/>
                  <a:pt x="1346994" y="104480"/>
                  <a:pt x="1346994" y="233363"/>
                </a:cubicBezTo>
                <a:cubicBezTo>
                  <a:pt x="1346994" y="346136"/>
                  <a:pt x="1267002" y="440225"/>
                  <a:pt x="1160662" y="461985"/>
                </a:cubicBezTo>
                <a:lnTo>
                  <a:pt x="1153086" y="462749"/>
                </a:lnTo>
                <a:lnTo>
                  <a:pt x="932804" y="494785"/>
                </a:lnTo>
                <a:cubicBezTo>
                  <a:pt x="662492" y="543070"/>
                  <a:pt x="400180" y="614441"/>
                  <a:pt x="147976" y="706785"/>
                </a:cubicBezTo>
                <a:lnTo>
                  <a:pt x="55846" y="743110"/>
                </a:lnTo>
                <a:lnTo>
                  <a:pt x="44844" y="745331"/>
                </a:lnTo>
                <a:cubicBezTo>
                  <a:pt x="20076" y="745331"/>
                  <a:pt x="0" y="725252"/>
                  <a:pt x="0" y="700484"/>
                </a:cubicBezTo>
                <a:cubicBezTo>
                  <a:pt x="0" y="694292"/>
                  <a:pt x="1256" y="688393"/>
                  <a:pt x="3524" y="683028"/>
                </a:cubicBezTo>
                <a:lnTo>
                  <a:pt x="9914" y="673553"/>
                </a:lnTo>
                <a:lnTo>
                  <a:pt x="200018" y="515716"/>
                </a:lnTo>
                <a:cubicBezTo>
                  <a:pt x="397220" y="366388"/>
                  <a:pt x="606558" y="232245"/>
                  <a:pt x="826290" y="115028"/>
                </a:cubicBezTo>
                <a:lnTo>
                  <a:pt x="1028990" y="17089"/>
                </a:lnTo>
                <a:lnTo>
                  <a:pt x="1113632" y="0"/>
                </a:lnTo>
                <a:close/>
              </a:path>
            </a:pathLst>
          </a:custGeom>
          <a:solidFill>
            <a:srgbClr val="353A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38" name="四角形: 角を丸くする 37">
            <a:extLst>
              <a:ext uri="{FF2B5EF4-FFF2-40B4-BE49-F238E27FC236}">
                <a16:creationId xmlns:a16="http://schemas.microsoft.com/office/drawing/2014/main" id="{A97B4DE7-C182-476C-A3EA-B881B7799B05}"/>
              </a:ext>
            </a:extLst>
          </p:cNvPr>
          <p:cNvSpPr/>
          <p:nvPr/>
        </p:nvSpPr>
        <p:spPr>
          <a:xfrm rot="9796639">
            <a:off x="19403301" y="12461283"/>
            <a:ext cx="147950" cy="991200"/>
          </a:xfrm>
          <a:prstGeom prst="roundRect">
            <a:avLst>
              <a:gd name="adj" fmla="val 50000"/>
            </a:avLst>
          </a:prstGeom>
          <a:solidFill>
            <a:srgbClr val="353A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9" name="フリーフォーム: 図形 38">
            <a:extLst>
              <a:ext uri="{FF2B5EF4-FFF2-40B4-BE49-F238E27FC236}">
                <a16:creationId xmlns:a16="http://schemas.microsoft.com/office/drawing/2014/main" id="{02E40C37-C306-4F41-B539-210A52C47A91}"/>
              </a:ext>
            </a:extLst>
          </p:cNvPr>
          <p:cNvSpPr/>
          <p:nvPr/>
        </p:nvSpPr>
        <p:spPr>
          <a:xfrm flipH="1">
            <a:off x="16196683" y="12793118"/>
            <a:ext cx="1126995" cy="623599"/>
          </a:xfrm>
          <a:custGeom>
            <a:avLst/>
            <a:gdLst>
              <a:gd name="connsiteX0" fmla="*/ 1113632 w 1346994"/>
              <a:gd name="connsiteY0" fmla="*/ 0 h 745331"/>
              <a:gd name="connsiteX1" fmla="*/ 1346994 w 1346994"/>
              <a:gd name="connsiteY1" fmla="*/ 233363 h 745331"/>
              <a:gd name="connsiteX2" fmla="*/ 1160662 w 1346994"/>
              <a:gd name="connsiteY2" fmla="*/ 461985 h 745331"/>
              <a:gd name="connsiteX3" fmla="*/ 1153086 w 1346994"/>
              <a:gd name="connsiteY3" fmla="*/ 462749 h 745331"/>
              <a:gd name="connsiteX4" fmla="*/ 1154288 w 1346994"/>
              <a:gd name="connsiteY4" fmla="*/ 465243 h 745331"/>
              <a:gd name="connsiteX5" fmla="*/ 932804 w 1346994"/>
              <a:gd name="connsiteY5" fmla="*/ 494785 h 745331"/>
              <a:gd name="connsiteX6" fmla="*/ 147976 w 1346994"/>
              <a:gd name="connsiteY6" fmla="*/ 706785 h 745331"/>
              <a:gd name="connsiteX7" fmla="*/ 55846 w 1346994"/>
              <a:gd name="connsiteY7" fmla="*/ 743110 h 745331"/>
              <a:gd name="connsiteX8" fmla="*/ 44844 w 1346994"/>
              <a:gd name="connsiteY8" fmla="*/ 745331 h 745331"/>
              <a:gd name="connsiteX9" fmla="*/ 0 w 1346994"/>
              <a:gd name="connsiteY9" fmla="*/ 700484 h 745331"/>
              <a:gd name="connsiteX10" fmla="*/ 3524 w 1346994"/>
              <a:gd name="connsiteY10" fmla="*/ 683028 h 745331"/>
              <a:gd name="connsiteX11" fmla="*/ 9914 w 1346994"/>
              <a:gd name="connsiteY11" fmla="*/ 673553 h 745331"/>
              <a:gd name="connsiteX12" fmla="*/ 200018 w 1346994"/>
              <a:gd name="connsiteY12" fmla="*/ 515716 h 745331"/>
              <a:gd name="connsiteX13" fmla="*/ 826290 w 1346994"/>
              <a:gd name="connsiteY13" fmla="*/ 115028 h 745331"/>
              <a:gd name="connsiteX14" fmla="*/ 1028990 w 1346994"/>
              <a:gd name="connsiteY14" fmla="*/ 17089 h 745331"/>
              <a:gd name="connsiteX0" fmla="*/ 1113632 w 1346994"/>
              <a:gd name="connsiteY0" fmla="*/ 0 h 745331"/>
              <a:gd name="connsiteX1" fmla="*/ 1346994 w 1346994"/>
              <a:gd name="connsiteY1" fmla="*/ 233363 h 745331"/>
              <a:gd name="connsiteX2" fmla="*/ 1160662 w 1346994"/>
              <a:gd name="connsiteY2" fmla="*/ 461985 h 745331"/>
              <a:gd name="connsiteX3" fmla="*/ 1153086 w 1346994"/>
              <a:gd name="connsiteY3" fmla="*/ 462749 h 745331"/>
              <a:gd name="connsiteX4" fmla="*/ 932804 w 1346994"/>
              <a:gd name="connsiteY4" fmla="*/ 494785 h 745331"/>
              <a:gd name="connsiteX5" fmla="*/ 147976 w 1346994"/>
              <a:gd name="connsiteY5" fmla="*/ 706785 h 745331"/>
              <a:gd name="connsiteX6" fmla="*/ 55846 w 1346994"/>
              <a:gd name="connsiteY6" fmla="*/ 743110 h 745331"/>
              <a:gd name="connsiteX7" fmla="*/ 44844 w 1346994"/>
              <a:gd name="connsiteY7" fmla="*/ 745331 h 745331"/>
              <a:gd name="connsiteX8" fmla="*/ 0 w 1346994"/>
              <a:gd name="connsiteY8" fmla="*/ 700484 h 745331"/>
              <a:gd name="connsiteX9" fmla="*/ 3524 w 1346994"/>
              <a:gd name="connsiteY9" fmla="*/ 683028 h 745331"/>
              <a:gd name="connsiteX10" fmla="*/ 9914 w 1346994"/>
              <a:gd name="connsiteY10" fmla="*/ 673553 h 745331"/>
              <a:gd name="connsiteX11" fmla="*/ 200018 w 1346994"/>
              <a:gd name="connsiteY11" fmla="*/ 515716 h 745331"/>
              <a:gd name="connsiteX12" fmla="*/ 826290 w 1346994"/>
              <a:gd name="connsiteY12" fmla="*/ 115028 h 745331"/>
              <a:gd name="connsiteX13" fmla="*/ 1028990 w 1346994"/>
              <a:gd name="connsiteY13" fmla="*/ 17089 h 745331"/>
              <a:gd name="connsiteX14" fmla="*/ 1113632 w 1346994"/>
              <a:gd name="connsiteY14" fmla="*/ 0 h 745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346994" h="745331">
                <a:moveTo>
                  <a:pt x="1113632" y="0"/>
                </a:moveTo>
                <a:cubicBezTo>
                  <a:pt x="1242514" y="0"/>
                  <a:pt x="1346994" y="104480"/>
                  <a:pt x="1346994" y="233363"/>
                </a:cubicBezTo>
                <a:cubicBezTo>
                  <a:pt x="1346994" y="346136"/>
                  <a:pt x="1267002" y="440225"/>
                  <a:pt x="1160662" y="461985"/>
                </a:cubicBezTo>
                <a:lnTo>
                  <a:pt x="1153086" y="462749"/>
                </a:lnTo>
                <a:lnTo>
                  <a:pt x="932804" y="494785"/>
                </a:lnTo>
                <a:cubicBezTo>
                  <a:pt x="662492" y="543070"/>
                  <a:pt x="400180" y="614441"/>
                  <a:pt x="147976" y="706785"/>
                </a:cubicBezTo>
                <a:lnTo>
                  <a:pt x="55846" y="743110"/>
                </a:lnTo>
                <a:lnTo>
                  <a:pt x="44844" y="745331"/>
                </a:lnTo>
                <a:cubicBezTo>
                  <a:pt x="20076" y="745331"/>
                  <a:pt x="0" y="725252"/>
                  <a:pt x="0" y="700484"/>
                </a:cubicBezTo>
                <a:cubicBezTo>
                  <a:pt x="0" y="694292"/>
                  <a:pt x="1256" y="688393"/>
                  <a:pt x="3524" y="683028"/>
                </a:cubicBezTo>
                <a:lnTo>
                  <a:pt x="9914" y="673553"/>
                </a:lnTo>
                <a:lnTo>
                  <a:pt x="200018" y="515716"/>
                </a:lnTo>
                <a:cubicBezTo>
                  <a:pt x="397220" y="366388"/>
                  <a:pt x="606558" y="232245"/>
                  <a:pt x="826290" y="115028"/>
                </a:cubicBezTo>
                <a:lnTo>
                  <a:pt x="1028990" y="17089"/>
                </a:lnTo>
                <a:lnTo>
                  <a:pt x="1113632" y="0"/>
                </a:lnTo>
                <a:close/>
              </a:path>
            </a:pathLst>
          </a:custGeom>
          <a:solidFill>
            <a:srgbClr val="353A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41" name="四角形: 角を丸くする 40">
            <a:extLst>
              <a:ext uri="{FF2B5EF4-FFF2-40B4-BE49-F238E27FC236}">
                <a16:creationId xmlns:a16="http://schemas.microsoft.com/office/drawing/2014/main" id="{1EA8F041-D01A-4D41-8676-607D8641E2A3}"/>
              </a:ext>
            </a:extLst>
          </p:cNvPr>
          <p:cNvSpPr/>
          <p:nvPr/>
        </p:nvSpPr>
        <p:spPr>
          <a:xfrm rot="2555231">
            <a:off x="16083302" y="12910170"/>
            <a:ext cx="147950" cy="628790"/>
          </a:xfrm>
          <a:prstGeom prst="roundRect">
            <a:avLst>
              <a:gd name="adj" fmla="val 50000"/>
            </a:avLst>
          </a:prstGeom>
          <a:solidFill>
            <a:srgbClr val="353A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2" name="楕円 41">
            <a:extLst>
              <a:ext uri="{FF2B5EF4-FFF2-40B4-BE49-F238E27FC236}">
                <a16:creationId xmlns:a16="http://schemas.microsoft.com/office/drawing/2014/main" id="{F268639F-9C0B-480C-96A2-EA464610F77C}"/>
              </a:ext>
            </a:extLst>
          </p:cNvPr>
          <p:cNvSpPr/>
          <p:nvPr/>
        </p:nvSpPr>
        <p:spPr>
          <a:xfrm>
            <a:off x="19385108" y="14540030"/>
            <a:ext cx="216638" cy="216638"/>
          </a:xfrm>
          <a:prstGeom prst="ellipse">
            <a:avLst/>
          </a:prstGeom>
          <a:solidFill>
            <a:srgbClr val="353A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フリーフォーム: 図形 52">
            <a:extLst>
              <a:ext uri="{FF2B5EF4-FFF2-40B4-BE49-F238E27FC236}">
                <a16:creationId xmlns:a16="http://schemas.microsoft.com/office/drawing/2014/main" id="{D0B68B34-0E7B-49AE-B8CD-3CEEEBEA9EA5}"/>
              </a:ext>
            </a:extLst>
          </p:cNvPr>
          <p:cNvSpPr/>
          <p:nvPr/>
        </p:nvSpPr>
        <p:spPr>
          <a:xfrm>
            <a:off x="17562286" y="30342839"/>
            <a:ext cx="3541486" cy="1599249"/>
          </a:xfrm>
          <a:custGeom>
            <a:avLst/>
            <a:gdLst>
              <a:gd name="connsiteX0" fmla="*/ 1806146 w 3541486"/>
              <a:gd name="connsiteY0" fmla="*/ 0 h 1628436"/>
              <a:gd name="connsiteX1" fmla="*/ 3541486 w 3541486"/>
              <a:gd name="connsiteY1" fmla="*/ 0 h 1628436"/>
              <a:gd name="connsiteX2" fmla="*/ 3541486 w 3541486"/>
              <a:gd name="connsiteY2" fmla="*/ 475516 h 1628436"/>
              <a:gd name="connsiteX3" fmla="*/ 3541486 w 3541486"/>
              <a:gd name="connsiteY3" fmla="*/ 1628434 h 1628436"/>
              <a:gd name="connsiteX4" fmla="*/ 3541486 w 3541486"/>
              <a:gd name="connsiteY4" fmla="*/ 1628436 h 1628436"/>
              <a:gd name="connsiteX5" fmla="*/ 1806146 w 3541486"/>
              <a:gd name="connsiteY5" fmla="*/ 1628436 h 1628436"/>
              <a:gd name="connsiteX6" fmla="*/ 1806146 w 3541486"/>
              <a:gd name="connsiteY6" fmla="*/ 1628434 h 1628436"/>
              <a:gd name="connsiteX7" fmla="*/ 0 w 3541486"/>
              <a:gd name="connsiteY7" fmla="*/ 1628434 h 1628436"/>
              <a:gd name="connsiteX8" fmla="*/ 0 w 3541486"/>
              <a:gd name="connsiteY8" fmla="*/ 475516 h 1628436"/>
              <a:gd name="connsiteX9" fmla="*/ 1806146 w 3541486"/>
              <a:gd name="connsiteY9" fmla="*/ 475516 h 1628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541486" h="1628436">
                <a:moveTo>
                  <a:pt x="1806146" y="0"/>
                </a:moveTo>
                <a:lnTo>
                  <a:pt x="3541486" y="0"/>
                </a:lnTo>
                <a:lnTo>
                  <a:pt x="3541486" y="475516"/>
                </a:lnTo>
                <a:lnTo>
                  <a:pt x="3541486" y="1628434"/>
                </a:lnTo>
                <a:lnTo>
                  <a:pt x="3541486" y="1628436"/>
                </a:lnTo>
                <a:lnTo>
                  <a:pt x="1806146" y="1628436"/>
                </a:lnTo>
                <a:lnTo>
                  <a:pt x="1806146" y="1628434"/>
                </a:lnTo>
                <a:lnTo>
                  <a:pt x="0" y="1628434"/>
                </a:lnTo>
                <a:lnTo>
                  <a:pt x="0" y="475516"/>
                </a:lnTo>
                <a:lnTo>
                  <a:pt x="1806146" y="475516"/>
                </a:lnTo>
                <a:close/>
              </a:path>
            </a:pathLst>
          </a:custGeom>
          <a:solidFill>
            <a:srgbClr val="362C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49" name="フリーフォーム: 図形 48">
            <a:extLst>
              <a:ext uri="{FF2B5EF4-FFF2-40B4-BE49-F238E27FC236}">
                <a16:creationId xmlns:a16="http://schemas.microsoft.com/office/drawing/2014/main" id="{F2BE67F2-E956-432E-8136-FA1A1A750825}"/>
              </a:ext>
            </a:extLst>
          </p:cNvPr>
          <p:cNvSpPr/>
          <p:nvPr/>
        </p:nvSpPr>
        <p:spPr>
          <a:xfrm>
            <a:off x="16525288" y="11693164"/>
            <a:ext cx="4796028" cy="2294315"/>
          </a:xfrm>
          <a:custGeom>
            <a:avLst/>
            <a:gdLst>
              <a:gd name="connsiteX0" fmla="*/ 1255657 w 5160245"/>
              <a:gd name="connsiteY0" fmla="*/ 0 h 4475751"/>
              <a:gd name="connsiteX1" fmla="*/ 1272997 w 5160245"/>
              <a:gd name="connsiteY1" fmla="*/ 53450 h 4475751"/>
              <a:gd name="connsiteX2" fmla="*/ 1387321 w 5160245"/>
              <a:gd name="connsiteY2" fmla="*/ 298411 h 4475751"/>
              <a:gd name="connsiteX3" fmla="*/ 1492045 w 5160245"/>
              <a:gd name="connsiteY3" fmla="*/ 470787 h 4475751"/>
              <a:gd name="connsiteX4" fmla="*/ 1596317 w 5160245"/>
              <a:gd name="connsiteY4" fmla="*/ 473424 h 4475751"/>
              <a:gd name="connsiteX5" fmla="*/ 3438825 w 5160245"/>
              <a:gd name="connsiteY5" fmla="*/ 287683 h 4475751"/>
              <a:gd name="connsiteX6" fmla="*/ 3749689 w 5160245"/>
              <a:gd name="connsiteY6" fmla="*/ 215936 h 4475751"/>
              <a:gd name="connsiteX7" fmla="*/ 3823857 w 5160245"/>
              <a:gd name="connsiteY7" fmla="*/ 391678 h 4475751"/>
              <a:gd name="connsiteX8" fmla="*/ 4335473 w 5160245"/>
              <a:gd name="connsiteY8" fmla="*/ 2282170 h 4475751"/>
              <a:gd name="connsiteX9" fmla="*/ 4337017 w 5160245"/>
              <a:gd name="connsiteY9" fmla="*/ 2294315 h 4475751"/>
              <a:gd name="connsiteX10" fmla="*/ 4567841 w 5160245"/>
              <a:gd name="connsiteY10" fmla="*/ 2189962 h 4475751"/>
              <a:gd name="connsiteX11" fmla="*/ 5107435 w 5160245"/>
              <a:gd name="connsiteY11" fmla="*/ 1906336 h 4475751"/>
              <a:gd name="connsiteX12" fmla="*/ 5159231 w 5160245"/>
              <a:gd name="connsiteY12" fmla="*/ 1875556 h 4475751"/>
              <a:gd name="connsiteX13" fmla="*/ 5160245 w 5160245"/>
              <a:gd name="connsiteY13" fmla="*/ 1895628 h 4475751"/>
              <a:gd name="connsiteX14" fmla="*/ 2580123 w 5160245"/>
              <a:gd name="connsiteY14" fmla="*/ 4475751 h 4475751"/>
              <a:gd name="connsiteX15" fmla="*/ 0 w 5160245"/>
              <a:gd name="connsiteY15" fmla="*/ 1895628 h 4475751"/>
              <a:gd name="connsiteX16" fmla="*/ 311407 w 5160245"/>
              <a:gd name="connsiteY16" fmla="*/ 665788 h 4475751"/>
              <a:gd name="connsiteX17" fmla="*/ 360578 w 5160245"/>
              <a:gd name="connsiteY17" fmla="*/ 584850 h 4475751"/>
              <a:gd name="connsiteX18" fmla="*/ 436080 w 5160245"/>
              <a:gd name="connsiteY18" fmla="*/ 484823 h 4475751"/>
              <a:gd name="connsiteX19" fmla="*/ 1145861 w 5160245"/>
              <a:gd name="connsiteY19" fmla="*/ 23148 h 4475751"/>
              <a:gd name="connsiteX0" fmla="*/ 2580123 w 5160245"/>
              <a:gd name="connsiteY0" fmla="*/ 4475751 h 4567191"/>
              <a:gd name="connsiteX1" fmla="*/ 0 w 5160245"/>
              <a:gd name="connsiteY1" fmla="*/ 1895628 h 4567191"/>
              <a:gd name="connsiteX2" fmla="*/ 311407 w 5160245"/>
              <a:gd name="connsiteY2" fmla="*/ 665788 h 4567191"/>
              <a:gd name="connsiteX3" fmla="*/ 360578 w 5160245"/>
              <a:gd name="connsiteY3" fmla="*/ 584850 h 4567191"/>
              <a:gd name="connsiteX4" fmla="*/ 436080 w 5160245"/>
              <a:gd name="connsiteY4" fmla="*/ 484823 h 4567191"/>
              <a:gd name="connsiteX5" fmla="*/ 1145861 w 5160245"/>
              <a:gd name="connsiteY5" fmla="*/ 23148 h 4567191"/>
              <a:gd name="connsiteX6" fmla="*/ 1255657 w 5160245"/>
              <a:gd name="connsiteY6" fmla="*/ 0 h 4567191"/>
              <a:gd name="connsiteX7" fmla="*/ 1272997 w 5160245"/>
              <a:gd name="connsiteY7" fmla="*/ 53450 h 4567191"/>
              <a:gd name="connsiteX8" fmla="*/ 1387321 w 5160245"/>
              <a:gd name="connsiteY8" fmla="*/ 298411 h 4567191"/>
              <a:gd name="connsiteX9" fmla="*/ 1492045 w 5160245"/>
              <a:gd name="connsiteY9" fmla="*/ 470787 h 4567191"/>
              <a:gd name="connsiteX10" fmla="*/ 1596317 w 5160245"/>
              <a:gd name="connsiteY10" fmla="*/ 473424 h 4567191"/>
              <a:gd name="connsiteX11" fmla="*/ 3438825 w 5160245"/>
              <a:gd name="connsiteY11" fmla="*/ 287683 h 4567191"/>
              <a:gd name="connsiteX12" fmla="*/ 3749689 w 5160245"/>
              <a:gd name="connsiteY12" fmla="*/ 215936 h 4567191"/>
              <a:gd name="connsiteX13" fmla="*/ 3823857 w 5160245"/>
              <a:gd name="connsiteY13" fmla="*/ 391678 h 4567191"/>
              <a:gd name="connsiteX14" fmla="*/ 4335473 w 5160245"/>
              <a:gd name="connsiteY14" fmla="*/ 2282170 h 4567191"/>
              <a:gd name="connsiteX15" fmla="*/ 4337017 w 5160245"/>
              <a:gd name="connsiteY15" fmla="*/ 2294315 h 4567191"/>
              <a:gd name="connsiteX16" fmla="*/ 4567841 w 5160245"/>
              <a:gd name="connsiteY16" fmla="*/ 2189962 h 4567191"/>
              <a:gd name="connsiteX17" fmla="*/ 5107435 w 5160245"/>
              <a:gd name="connsiteY17" fmla="*/ 1906336 h 4567191"/>
              <a:gd name="connsiteX18" fmla="*/ 5159231 w 5160245"/>
              <a:gd name="connsiteY18" fmla="*/ 1875556 h 4567191"/>
              <a:gd name="connsiteX19" fmla="*/ 5160245 w 5160245"/>
              <a:gd name="connsiteY19" fmla="*/ 1895628 h 4567191"/>
              <a:gd name="connsiteX20" fmla="*/ 2671563 w 5160245"/>
              <a:gd name="connsiteY20" fmla="*/ 4567191 h 4567191"/>
              <a:gd name="connsiteX0" fmla="*/ 2580123 w 5160245"/>
              <a:gd name="connsiteY0" fmla="*/ 4475751 h 4475751"/>
              <a:gd name="connsiteX1" fmla="*/ 0 w 5160245"/>
              <a:gd name="connsiteY1" fmla="*/ 1895628 h 4475751"/>
              <a:gd name="connsiteX2" fmla="*/ 311407 w 5160245"/>
              <a:gd name="connsiteY2" fmla="*/ 665788 h 4475751"/>
              <a:gd name="connsiteX3" fmla="*/ 360578 w 5160245"/>
              <a:gd name="connsiteY3" fmla="*/ 584850 h 4475751"/>
              <a:gd name="connsiteX4" fmla="*/ 436080 w 5160245"/>
              <a:gd name="connsiteY4" fmla="*/ 484823 h 4475751"/>
              <a:gd name="connsiteX5" fmla="*/ 1145861 w 5160245"/>
              <a:gd name="connsiteY5" fmla="*/ 23148 h 4475751"/>
              <a:gd name="connsiteX6" fmla="*/ 1255657 w 5160245"/>
              <a:gd name="connsiteY6" fmla="*/ 0 h 4475751"/>
              <a:gd name="connsiteX7" fmla="*/ 1272997 w 5160245"/>
              <a:gd name="connsiteY7" fmla="*/ 53450 h 4475751"/>
              <a:gd name="connsiteX8" fmla="*/ 1387321 w 5160245"/>
              <a:gd name="connsiteY8" fmla="*/ 298411 h 4475751"/>
              <a:gd name="connsiteX9" fmla="*/ 1492045 w 5160245"/>
              <a:gd name="connsiteY9" fmla="*/ 470787 h 4475751"/>
              <a:gd name="connsiteX10" fmla="*/ 1596317 w 5160245"/>
              <a:gd name="connsiteY10" fmla="*/ 473424 h 4475751"/>
              <a:gd name="connsiteX11" fmla="*/ 3438825 w 5160245"/>
              <a:gd name="connsiteY11" fmla="*/ 287683 h 4475751"/>
              <a:gd name="connsiteX12" fmla="*/ 3749689 w 5160245"/>
              <a:gd name="connsiteY12" fmla="*/ 215936 h 4475751"/>
              <a:gd name="connsiteX13" fmla="*/ 3823857 w 5160245"/>
              <a:gd name="connsiteY13" fmla="*/ 391678 h 4475751"/>
              <a:gd name="connsiteX14" fmla="*/ 4335473 w 5160245"/>
              <a:gd name="connsiteY14" fmla="*/ 2282170 h 4475751"/>
              <a:gd name="connsiteX15" fmla="*/ 4337017 w 5160245"/>
              <a:gd name="connsiteY15" fmla="*/ 2294315 h 4475751"/>
              <a:gd name="connsiteX16" fmla="*/ 4567841 w 5160245"/>
              <a:gd name="connsiteY16" fmla="*/ 2189962 h 4475751"/>
              <a:gd name="connsiteX17" fmla="*/ 5107435 w 5160245"/>
              <a:gd name="connsiteY17" fmla="*/ 1906336 h 4475751"/>
              <a:gd name="connsiteX18" fmla="*/ 5159231 w 5160245"/>
              <a:gd name="connsiteY18" fmla="*/ 1875556 h 4475751"/>
              <a:gd name="connsiteX19" fmla="*/ 5160245 w 5160245"/>
              <a:gd name="connsiteY19" fmla="*/ 1895628 h 4475751"/>
              <a:gd name="connsiteX0" fmla="*/ 0 w 5160245"/>
              <a:gd name="connsiteY0" fmla="*/ 1895628 h 2294315"/>
              <a:gd name="connsiteX1" fmla="*/ 311407 w 5160245"/>
              <a:gd name="connsiteY1" fmla="*/ 665788 h 2294315"/>
              <a:gd name="connsiteX2" fmla="*/ 360578 w 5160245"/>
              <a:gd name="connsiteY2" fmla="*/ 584850 h 2294315"/>
              <a:gd name="connsiteX3" fmla="*/ 436080 w 5160245"/>
              <a:gd name="connsiteY3" fmla="*/ 484823 h 2294315"/>
              <a:gd name="connsiteX4" fmla="*/ 1145861 w 5160245"/>
              <a:gd name="connsiteY4" fmla="*/ 23148 h 2294315"/>
              <a:gd name="connsiteX5" fmla="*/ 1255657 w 5160245"/>
              <a:gd name="connsiteY5" fmla="*/ 0 h 2294315"/>
              <a:gd name="connsiteX6" fmla="*/ 1272997 w 5160245"/>
              <a:gd name="connsiteY6" fmla="*/ 53450 h 2294315"/>
              <a:gd name="connsiteX7" fmla="*/ 1387321 w 5160245"/>
              <a:gd name="connsiteY7" fmla="*/ 298411 h 2294315"/>
              <a:gd name="connsiteX8" fmla="*/ 1492045 w 5160245"/>
              <a:gd name="connsiteY8" fmla="*/ 470787 h 2294315"/>
              <a:gd name="connsiteX9" fmla="*/ 1596317 w 5160245"/>
              <a:gd name="connsiteY9" fmla="*/ 473424 h 2294315"/>
              <a:gd name="connsiteX10" fmla="*/ 3438825 w 5160245"/>
              <a:gd name="connsiteY10" fmla="*/ 287683 h 2294315"/>
              <a:gd name="connsiteX11" fmla="*/ 3749689 w 5160245"/>
              <a:gd name="connsiteY11" fmla="*/ 215936 h 2294315"/>
              <a:gd name="connsiteX12" fmla="*/ 3823857 w 5160245"/>
              <a:gd name="connsiteY12" fmla="*/ 391678 h 2294315"/>
              <a:gd name="connsiteX13" fmla="*/ 4335473 w 5160245"/>
              <a:gd name="connsiteY13" fmla="*/ 2282170 h 2294315"/>
              <a:gd name="connsiteX14" fmla="*/ 4337017 w 5160245"/>
              <a:gd name="connsiteY14" fmla="*/ 2294315 h 2294315"/>
              <a:gd name="connsiteX15" fmla="*/ 4567841 w 5160245"/>
              <a:gd name="connsiteY15" fmla="*/ 2189962 h 2294315"/>
              <a:gd name="connsiteX16" fmla="*/ 5107435 w 5160245"/>
              <a:gd name="connsiteY16" fmla="*/ 1906336 h 2294315"/>
              <a:gd name="connsiteX17" fmla="*/ 5159231 w 5160245"/>
              <a:gd name="connsiteY17" fmla="*/ 1875556 h 2294315"/>
              <a:gd name="connsiteX18" fmla="*/ 5160245 w 5160245"/>
              <a:gd name="connsiteY18" fmla="*/ 1895628 h 2294315"/>
              <a:gd name="connsiteX0" fmla="*/ 0 w 4848838"/>
              <a:gd name="connsiteY0" fmla="*/ 665788 h 2294315"/>
              <a:gd name="connsiteX1" fmla="*/ 49171 w 4848838"/>
              <a:gd name="connsiteY1" fmla="*/ 584850 h 2294315"/>
              <a:gd name="connsiteX2" fmla="*/ 124673 w 4848838"/>
              <a:gd name="connsiteY2" fmla="*/ 484823 h 2294315"/>
              <a:gd name="connsiteX3" fmla="*/ 834454 w 4848838"/>
              <a:gd name="connsiteY3" fmla="*/ 23148 h 2294315"/>
              <a:gd name="connsiteX4" fmla="*/ 944250 w 4848838"/>
              <a:gd name="connsiteY4" fmla="*/ 0 h 2294315"/>
              <a:gd name="connsiteX5" fmla="*/ 961590 w 4848838"/>
              <a:gd name="connsiteY5" fmla="*/ 53450 h 2294315"/>
              <a:gd name="connsiteX6" fmla="*/ 1075914 w 4848838"/>
              <a:gd name="connsiteY6" fmla="*/ 298411 h 2294315"/>
              <a:gd name="connsiteX7" fmla="*/ 1180638 w 4848838"/>
              <a:gd name="connsiteY7" fmla="*/ 470787 h 2294315"/>
              <a:gd name="connsiteX8" fmla="*/ 1284910 w 4848838"/>
              <a:gd name="connsiteY8" fmla="*/ 473424 h 2294315"/>
              <a:gd name="connsiteX9" fmla="*/ 3127418 w 4848838"/>
              <a:gd name="connsiteY9" fmla="*/ 287683 h 2294315"/>
              <a:gd name="connsiteX10" fmla="*/ 3438282 w 4848838"/>
              <a:gd name="connsiteY10" fmla="*/ 215936 h 2294315"/>
              <a:gd name="connsiteX11" fmla="*/ 3512450 w 4848838"/>
              <a:gd name="connsiteY11" fmla="*/ 391678 h 2294315"/>
              <a:gd name="connsiteX12" fmla="*/ 4024066 w 4848838"/>
              <a:gd name="connsiteY12" fmla="*/ 2282170 h 2294315"/>
              <a:gd name="connsiteX13" fmla="*/ 4025610 w 4848838"/>
              <a:gd name="connsiteY13" fmla="*/ 2294315 h 2294315"/>
              <a:gd name="connsiteX14" fmla="*/ 4256434 w 4848838"/>
              <a:gd name="connsiteY14" fmla="*/ 2189962 h 2294315"/>
              <a:gd name="connsiteX15" fmla="*/ 4796028 w 4848838"/>
              <a:gd name="connsiteY15" fmla="*/ 1906336 h 2294315"/>
              <a:gd name="connsiteX16" fmla="*/ 4847824 w 4848838"/>
              <a:gd name="connsiteY16" fmla="*/ 1875556 h 2294315"/>
              <a:gd name="connsiteX17" fmla="*/ 4848838 w 4848838"/>
              <a:gd name="connsiteY17" fmla="*/ 1895628 h 2294315"/>
              <a:gd name="connsiteX0" fmla="*/ 0 w 4847824"/>
              <a:gd name="connsiteY0" fmla="*/ 665788 h 2294315"/>
              <a:gd name="connsiteX1" fmla="*/ 49171 w 4847824"/>
              <a:gd name="connsiteY1" fmla="*/ 584850 h 2294315"/>
              <a:gd name="connsiteX2" fmla="*/ 124673 w 4847824"/>
              <a:gd name="connsiteY2" fmla="*/ 484823 h 2294315"/>
              <a:gd name="connsiteX3" fmla="*/ 834454 w 4847824"/>
              <a:gd name="connsiteY3" fmla="*/ 23148 h 2294315"/>
              <a:gd name="connsiteX4" fmla="*/ 944250 w 4847824"/>
              <a:gd name="connsiteY4" fmla="*/ 0 h 2294315"/>
              <a:gd name="connsiteX5" fmla="*/ 961590 w 4847824"/>
              <a:gd name="connsiteY5" fmla="*/ 53450 h 2294315"/>
              <a:gd name="connsiteX6" fmla="*/ 1075914 w 4847824"/>
              <a:gd name="connsiteY6" fmla="*/ 298411 h 2294315"/>
              <a:gd name="connsiteX7" fmla="*/ 1180638 w 4847824"/>
              <a:gd name="connsiteY7" fmla="*/ 470787 h 2294315"/>
              <a:gd name="connsiteX8" fmla="*/ 1284910 w 4847824"/>
              <a:gd name="connsiteY8" fmla="*/ 473424 h 2294315"/>
              <a:gd name="connsiteX9" fmla="*/ 3127418 w 4847824"/>
              <a:gd name="connsiteY9" fmla="*/ 287683 h 2294315"/>
              <a:gd name="connsiteX10" fmla="*/ 3438282 w 4847824"/>
              <a:gd name="connsiteY10" fmla="*/ 215936 h 2294315"/>
              <a:gd name="connsiteX11" fmla="*/ 3512450 w 4847824"/>
              <a:gd name="connsiteY11" fmla="*/ 391678 h 2294315"/>
              <a:gd name="connsiteX12" fmla="*/ 4024066 w 4847824"/>
              <a:gd name="connsiteY12" fmla="*/ 2282170 h 2294315"/>
              <a:gd name="connsiteX13" fmla="*/ 4025610 w 4847824"/>
              <a:gd name="connsiteY13" fmla="*/ 2294315 h 2294315"/>
              <a:gd name="connsiteX14" fmla="*/ 4256434 w 4847824"/>
              <a:gd name="connsiteY14" fmla="*/ 2189962 h 2294315"/>
              <a:gd name="connsiteX15" fmla="*/ 4796028 w 4847824"/>
              <a:gd name="connsiteY15" fmla="*/ 1906336 h 2294315"/>
              <a:gd name="connsiteX16" fmla="*/ 4847824 w 4847824"/>
              <a:gd name="connsiteY16" fmla="*/ 1875556 h 2294315"/>
              <a:gd name="connsiteX0" fmla="*/ 0 w 4796028"/>
              <a:gd name="connsiteY0" fmla="*/ 665788 h 2294315"/>
              <a:gd name="connsiteX1" fmla="*/ 49171 w 4796028"/>
              <a:gd name="connsiteY1" fmla="*/ 584850 h 2294315"/>
              <a:gd name="connsiteX2" fmla="*/ 124673 w 4796028"/>
              <a:gd name="connsiteY2" fmla="*/ 484823 h 2294315"/>
              <a:gd name="connsiteX3" fmla="*/ 834454 w 4796028"/>
              <a:gd name="connsiteY3" fmla="*/ 23148 h 2294315"/>
              <a:gd name="connsiteX4" fmla="*/ 944250 w 4796028"/>
              <a:gd name="connsiteY4" fmla="*/ 0 h 2294315"/>
              <a:gd name="connsiteX5" fmla="*/ 961590 w 4796028"/>
              <a:gd name="connsiteY5" fmla="*/ 53450 h 2294315"/>
              <a:gd name="connsiteX6" fmla="*/ 1075914 w 4796028"/>
              <a:gd name="connsiteY6" fmla="*/ 298411 h 2294315"/>
              <a:gd name="connsiteX7" fmla="*/ 1180638 w 4796028"/>
              <a:gd name="connsiteY7" fmla="*/ 470787 h 2294315"/>
              <a:gd name="connsiteX8" fmla="*/ 1284910 w 4796028"/>
              <a:gd name="connsiteY8" fmla="*/ 473424 h 2294315"/>
              <a:gd name="connsiteX9" fmla="*/ 3127418 w 4796028"/>
              <a:gd name="connsiteY9" fmla="*/ 287683 h 2294315"/>
              <a:gd name="connsiteX10" fmla="*/ 3438282 w 4796028"/>
              <a:gd name="connsiteY10" fmla="*/ 215936 h 2294315"/>
              <a:gd name="connsiteX11" fmla="*/ 3512450 w 4796028"/>
              <a:gd name="connsiteY11" fmla="*/ 391678 h 2294315"/>
              <a:gd name="connsiteX12" fmla="*/ 4024066 w 4796028"/>
              <a:gd name="connsiteY12" fmla="*/ 2282170 h 2294315"/>
              <a:gd name="connsiteX13" fmla="*/ 4025610 w 4796028"/>
              <a:gd name="connsiteY13" fmla="*/ 2294315 h 2294315"/>
              <a:gd name="connsiteX14" fmla="*/ 4256434 w 4796028"/>
              <a:gd name="connsiteY14" fmla="*/ 2189962 h 2294315"/>
              <a:gd name="connsiteX15" fmla="*/ 4796028 w 4796028"/>
              <a:gd name="connsiteY15" fmla="*/ 1906336 h 22943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4796028" h="2294315">
                <a:moveTo>
                  <a:pt x="0" y="665788"/>
                </a:moveTo>
                <a:lnTo>
                  <a:pt x="49171" y="584850"/>
                </a:lnTo>
                <a:lnTo>
                  <a:pt x="124673" y="484823"/>
                </a:lnTo>
                <a:cubicBezTo>
                  <a:pt x="307120" y="266417"/>
                  <a:pt x="553220" y="103022"/>
                  <a:pt x="834454" y="23148"/>
                </a:cubicBezTo>
                <a:lnTo>
                  <a:pt x="944250" y="0"/>
                </a:lnTo>
                <a:lnTo>
                  <a:pt x="961590" y="53450"/>
                </a:lnTo>
                <a:cubicBezTo>
                  <a:pt x="994826" y="137740"/>
                  <a:pt x="1033058" y="219515"/>
                  <a:pt x="1075914" y="298411"/>
                </a:cubicBezTo>
                <a:lnTo>
                  <a:pt x="1180638" y="470787"/>
                </a:lnTo>
                <a:lnTo>
                  <a:pt x="1284910" y="473424"/>
                </a:lnTo>
                <a:cubicBezTo>
                  <a:pt x="1916058" y="473424"/>
                  <a:pt x="2532270" y="409468"/>
                  <a:pt x="3127418" y="287683"/>
                </a:cubicBezTo>
                <a:lnTo>
                  <a:pt x="3438282" y="215936"/>
                </a:lnTo>
                <a:lnTo>
                  <a:pt x="3512450" y="391678"/>
                </a:lnTo>
                <a:cubicBezTo>
                  <a:pt x="3750290" y="992133"/>
                  <a:pt x="3923674" y="1625142"/>
                  <a:pt x="4024066" y="2282170"/>
                </a:cubicBezTo>
                <a:lnTo>
                  <a:pt x="4025610" y="2294315"/>
                </a:lnTo>
                <a:lnTo>
                  <a:pt x="4256434" y="2189962"/>
                </a:lnTo>
                <a:cubicBezTo>
                  <a:pt x="4439944" y="2101538"/>
                  <a:pt x="4619900" y="2006905"/>
                  <a:pt x="4796028" y="1906336"/>
                </a:cubicBezTo>
              </a:path>
            </a:pathLst>
          </a:custGeom>
          <a:noFill/>
          <a:ln w="254000" cap="rnd">
            <a:solidFill>
              <a:srgbClr val="353A4D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54" name="フリーフォーム: 図形 53">
            <a:extLst>
              <a:ext uri="{FF2B5EF4-FFF2-40B4-BE49-F238E27FC236}">
                <a16:creationId xmlns:a16="http://schemas.microsoft.com/office/drawing/2014/main" id="{8DFC2579-79D2-419F-A015-A8BC1FE1684F}"/>
              </a:ext>
            </a:extLst>
          </p:cNvPr>
          <p:cNvSpPr/>
          <p:nvPr/>
        </p:nvSpPr>
        <p:spPr>
          <a:xfrm>
            <a:off x="17814052" y="29975176"/>
            <a:ext cx="2510520" cy="1187766"/>
          </a:xfrm>
          <a:custGeom>
            <a:avLst/>
            <a:gdLst>
              <a:gd name="connsiteX0" fmla="*/ 1410732 w 2510520"/>
              <a:gd name="connsiteY0" fmla="*/ 0 h 1187766"/>
              <a:gd name="connsiteX1" fmla="*/ 2421286 w 2510520"/>
              <a:gd name="connsiteY1" fmla="*/ 0 h 1187766"/>
              <a:gd name="connsiteX2" fmla="*/ 2421492 w 2510520"/>
              <a:gd name="connsiteY2" fmla="*/ 664 h 1187766"/>
              <a:gd name="connsiteX3" fmla="*/ 2424792 w 2510520"/>
              <a:gd name="connsiteY3" fmla="*/ 0 h 1187766"/>
              <a:gd name="connsiteX4" fmla="*/ 2510520 w 2510520"/>
              <a:gd name="connsiteY4" fmla="*/ 85724 h 1187766"/>
              <a:gd name="connsiteX5" fmla="*/ 2507818 w 2510520"/>
              <a:gd name="connsiteY5" fmla="*/ 99112 h 1187766"/>
              <a:gd name="connsiteX6" fmla="*/ 2403930 w 2510520"/>
              <a:gd name="connsiteY6" fmla="*/ 276420 h 1187766"/>
              <a:gd name="connsiteX7" fmla="*/ 680532 w 2510520"/>
              <a:gd name="connsiteY7" fmla="*/ 1187766 h 1187766"/>
              <a:gd name="connsiteX8" fmla="*/ 60600 w 2510520"/>
              <a:gd name="connsiteY8" fmla="*/ 1094042 h 1187766"/>
              <a:gd name="connsiteX9" fmla="*/ 0 w 2510520"/>
              <a:gd name="connsiteY9" fmla="*/ 1071862 h 1187766"/>
              <a:gd name="connsiteX10" fmla="*/ 44598 w 2510520"/>
              <a:gd name="connsiteY10" fmla="*/ 898412 h 1187766"/>
              <a:gd name="connsiteX11" fmla="*/ 121238 w 2510520"/>
              <a:gd name="connsiteY11" fmla="*/ 695776 h 1187766"/>
              <a:gd name="connsiteX12" fmla="*/ 180808 w 2510520"/>
              <a:gd name="connsiteY12" fmla="*/ 724472 h 1187766"/>
              <a:gd name="connsiteX13" fmla="*/ 528176 w 2510520"/>
              <a:gd name="connsiteY13" fmla="*/ 794602 h 1187766"/>
              <a:gd name="connsiteX14" fmla="*/ 1402462 w 2510520"/>
              <a:gd name="connsiteY14" fmla="*/ 82040 h 11877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510520" h="1187766">
                <a:moveTo>
                  <a:pt x="1410732" y="0"/>
                </a:moveTo>
                <a:lnTo>
                  <a:pt x="2421286" y="0"/>
                </a:lnTo>
                <a:lnTo>
                  <a:pt x="2421492" y="664"/>
                </a:lnTo>
                <a:lnTo>
                  <a:pt x="2424792" y="0"/>
                </a:lnTo>
                <a:cubicBezTo>
                  <a:pt x="2472140" y="0"/>
                  <a:pt x="2510520" y="38380"/>
                  <a:pt x="2510520" y="85724"/>
                </a:cubicBezTo>
                <a:lnTo>
                  <a:pt x="2507818" y="99112"/>
                </a:lnTo>
                <a:lnTo>
                  <a:pt x="2403930" y="276420"/>
                </a:lnTo>
                <a:cubicBezTo>
                  <a:pt x="2028626" y="826582"/>
                  <a:pt x="1396760" y="1187766"/>
                  <a:pt x="680532" y="1187766"/>
                </a:cubicBezTo>
                <a:cubicBezTo>
                  <a:pt x="464652" y="1187766"/>
                  <a:pt x="256436" y="1154952"/>
                  <a:pt x="60600" y="1094042"/>
                </a:cubicBezTo>
                <a:lnTo>
                  <a:pt x="0" y="1071862"/>
                </a:lnTo>
                <a:lnTo>
                  <a:pt x="44598" y="898412"/>
                </a:lnTo>
                <a:lnTo>
                  <a:pt x="121238" y="695776"/>
                </a:lnTo>
                <a:lnTo>
                  <a:pt x="180808" y="724472"/>
                </a:lnTo>
                <a:cubicBezTo>
                  <a:pt x="287576" y="769630"/>
                  <a:pt x="404960" y="794602"/>
                  <a:pt x="528176" y="794602"/>
                </a:cubicBezTo>
                <a:cubicBezTo>
                  <a:pt x="959436" y="794602"/>
                  <a:pt x="1319246" y="488700"/>
                  <a:pt x="1402462" y="82040"/>
                </a:cubicBezTo>
                <a:close/>
              </a:path>
            </a:pathLst>
          </a:custGeom>
          <a:solidFill>
            <a:srgbClr val="6854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50" name="フリーフォーム: 図形 49">
            <a:extLst>
              <a:ext uri="{FF2B5EF4-FFF2-40B4-BE49-F238E27FC236}">
                <a16:creationId xmlns:a16="http://schemas.microsoft.com/office/drawing/2014/main" id="{2DC85B58-842F-476A-BC7D-3757FBB9A363}"/>
              </a:ext>
            </a:extLst>
          </p:cNvPr>
          <p:cNvSpPr/>
          <p:nvPr/>
        </p:nvSpPr>
        <p:spPr>
          <a:xfrm>
            <a:off x="15478784" y="29464000"/>
            <a:ext cx="3293286" cy="2801256"/>
          </a:xfrm>
          <a:custGeom>
            <a:avLst/>
            <a:gdLst>
              <a:gd name="connsiteX0" fmla="*/ 1646644 w 3293286"/>
              <a:gd name="connsiteY0" fmla="*/ 0 h 2801256"/>
              <a:gd name="connsiteX1" fmla="*/ 3293286 w 3293286"/>
              <a:gd name="connsiteY1" fmla="*/ 1646644 h 2801256"/>
              <a:gd name="connsiteX2" fmla="*/ 2917274 w 3293286"/>
              <a:gd name="connsiteY2" fmla="*/ 2694060 h 2801256"/>
              <a:gd name="connsiteX3" fmla="*/ 2819846 w 3293286"/>
              <a:gd name="connsiteY3" fmla="*/ 2801256 h 2801256"/>
              <a:gd name="connsiteX4" fmla="*/ 473440 w 3293286"/>
              <a:gd name="connsiteY4" fmla="*/ 2801256 h 2801256"/>
              <a:gd name="connsiteX5" fmla="*/ 376014 w 3293286"/>
              <a:gd name="connsiteY5" fmla="*/ 2694060 h 2801256"/>
              <a:gd name="connsiteX6" fmla="*/ 0 w 3293286"/>
              <a:gd name="connsiteY6" fmla="*/ 1646644 h 2801256"/>
              <a:gd name="connsiteX7" fmla="*/ 1646644 w 3293286"/>
              <a:gd name="connsiteY7" fmla="*/ 0 h 28012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293286" h="2801256">
                <a:moveTo>
                  <a:pt x="1646644" y="0"/>
                </a:moveTo>
                <a:cubicBezTo>
                  <a:pt x="2556060" y="0"/>
                  <a:pt x="3293286" y="737228"/>
                  <a:pt x="3293286" y="1646644"/>
                </a:cubicBezTo>
                <a:cubicBezTo>
                  <a:pt x="3293286" y="2044512"/>
                  <a:pt x="3152176" y="2409424"/>
                  <a:pt x="2917274" y="2694060"/>
                </a:cubicBezTo>
                <a:lnTo>
                  <a:pt x="2819846" y="2801256"/>
                </a:lnTo>
                <a:lnTo>
                  <a:pt x="473440" y="2801256"/>
                </a:lnTo>
                <a:lnTo>
                  <a:pt x="376014" y="2694060"/>
                </a:lnTo>
                <a:cubicBezTo>
                  <a:pt x="141110" y="2409424"/>
                  <a:pt x="0" y="2044512"/>
                  <a:pt x="0" y="1646644"/>
                </a:cubicBezTo>
                <a:cubicBezTo>
                  <a:pt x="0" y="737228"/>
                  <a:pt x="737227" y="0"/>
                  <a:pt x="1646644" y="0"/>
                </a:cubicBezTo>
                <a:close/>
              </a:path>
            </a:pathLst>
          </a:custGeom>
          <a:solidFill>
            <a:srgbClr val="362C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51" name="四角形: 角を丸くする 50">
            <a:extLst>
              <a:ext uri="{FF2B5EF4-FFF2-40B4-BE49-F238E27FC236}">
                <a16:creationId xmlns:a16="http://schemas.microsoft.com/office/drawing/2014/main" id="{8C5AB759-9D78-4970-A7AD-8857AB164F4F}"/>
              </a:ext>
            </a:extLst>
          </p:cNvPr>
          <p:cNvSpPr/>
          <p:nvPr/>
        </p:nvSpPr>
        <p:spPr>
          <a:xfrm>
            <a:off x="15706726" y="32061150"/>
            <a:ext cx="2840830" cy="204107"/>
          </a:xfrm>
          <a:prstGeom prst="roundRect">
            <a:avLst>
              <a:gd name="adj" fmla="val 43728"/>
            </a:avLst>
          </a:prstGeom>
          <a:solidFill>
            <a:srgbClr val="302A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四角形: 角を丸くする 51">
            <a:extLst>
              <a:ext uri="{FF2B5EF4-FFF2-40B4-BE49-F238E27FC236}">
                <a16:creationId xmlns:a16="http://schemas.microsoft.com/office/drawing/2014/main" id="{1D708763-FE2F-473D-9511-13FCC7C15EA5}"/>
              </a:ext>
            </a:extLst>
          </p:cNvPr>
          <p:cNvSpPr/>
          <p:nvPr/>
        </p:nvSpPr>
        <p:spPr>
          <a:xfrm>
            <a:off x="15706726" y="31942088"/>
            <a:ext cx="2840830" cy="227808"/>
          </a:xfrm>
          <a:prstGeom prst="roundRect">
            <a:avLst>
              <a:gd name="adj" fmla="val 0"/>
            </a:avLst>
          </a:prstGeom>
          <a:solidFill>
            <a:srgbClr val="302A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四角形: 角を丸くする 54">
            <a:extLst>
              <a:ext uri="{FF2B5EF4-FFF2-40B4-BE49-F238E27FC236}">
                <a16:creationId xmlns:a16="http://schemas.microsoft.com/office/drawing/2014/main" id="{EF2CABCA-91CA-473C-9D89-C47D26CF59E9}"/>
              </a:ext>
            </a:extLst>
          </p:cNvPr>
          <p:cNvSpPr/>
          <p:nvPr/>
        </p:nvSpPr>
        <p:spPr>
          <a:xfrm>
            <a:off x="19368432" y="32061150"/>
            <a:ext cx="1735339" cy="204107"/>
          </a:xfrm>
          <a:prstGeom prst="roundRect">
            <a:avLst>
              <a:gd name="adj" fmla="val 43728"/>
            </a:avLst>
          </a:prstGeom>
          <a:solidFill>
            <a:srgbClr val="100C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四角形: 角を丸くする 55">
            <a:extLst>
              <a:ext uri="{FF2B5EF4-FFF2-40B4-BE49-F238E27FC236}">
                <a16:creationId xmlns:a16="http://schemas.microsoft.com/office/drawing/2014/main" id="{F77351A7-5130-4062-AE0F-9077C7F7ABFC}"/>
              </a:ext>
            </a:extLst>
          </p:cNvPr>
          <p:cNvSpPr/>
          <p:nvPr/>
        </p:nvSpPr>
        <p:spPr>
          <a:xfrm>
            <a:off x="19368432" y="31942088"/>
            <a:ext cx="1735339" cy="227808"/>
          </a:xfrm>
          <a:prstGeom prst="roundRect">
            <a:avLst>
              <a:gd name="adj" fmla="val 0"/>
            </a:avLst>
          </a:prstGeom>
          <a:solidFill>
            <a:srgbClr val="100C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四角形: 角を丸くする 56">
            <a:extLst>
              <a:ext uri="{FF2B5EF4-FFF2-40B4-BE49-F238E27FC236}">
                <a16:creationId xmlns:a16="http://schemas.microsoft.com/office/drawing/2014/main" id="{A5B98246-0DC8-4DAB-B4A7-D106D1E0F48D}"/>
              </a:ext>
            </a:extLst>
          </p:cNvPr>
          <p:cNvSpPr/>
          <p:nvPr/>
        </p:nvSpPr>
        <p:spPr>
          <a:xfrm>
            <a:off x="20261579" y="30342840"/>
            <a:ext cx="842191" cy="1187766"/>
          </a:xfrm>
          <a:prstGeom prst="roundRect">
            <a:avLst>
              <a:gd name="adj" fmla="val 15536"/>
            </a:avLst>
          </a:prstGeom>
          <a:solidFill>
            <a:srgbClr val="362C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" name="四角形: 角を丸くする 57">
            <a:extLst>
              <a:ext uri="{FF2B5EF4-FFF2-40B4-BE49-F238E27FC236}">
                <a16:creationId xmlns:a16="http://schemas.microsoft.com/office/drawing/2014/main" id="{AA622808-6FED-4F83-8DB2-9CF53B068DED}"/>
              </a:ext>
            </a:extLst>
          </p:cNvPr>
          <p:cNvSpPr/>
          <p:nvPr/>
        </p:nvSpPr>
        <p:spPr>
          <a:xfrm>
            <a:off x="23250525" y="30179282"/>
            <a:ext cx="1020878" cy="1919968"/>
          </a:xfrm>
          <a:prstGeom prst="roundRect">
            <a:avLst>
              <a:gd name="adj" fmla="val 15536"/>
            </a:avLst>
          </a:prstGeom>
          <a:solidFill>
            <a:srgbClr val="362C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" name="四角形: 角を丸くする 58">
            <a:extLst>
              <a:ext uri="{FF2B5EF4-FFF2-40B4-BE49-F238E27FC236}">
                <a16:creationId xmlns:a16="http://schemas.microsoft.com/office/drawing/2014/main" id="{8662E70B-2F39-4165-BD1C-72A865324405}"/>
              </a:ext>
            </a:extLst>
          </p:cNvPr>
          <p:cNvSpPr/>
          <p:nvPr/>
        </p:nvSpPr>
        <p:spPr>
          <a:xfrm>
            <a:off x="23098125" y="32061150"/>
            <a:ext cx="1173278" cy="204107"/>
          </a:xfrm>
          <a:prstGeom prst="roundRect">
            <a:avLst>
              <a:gd name="adj" fmla="val 43728"/>
            </a:avLst>
          </a:prstGeom>
          <a:solidFill>
            <a:srgbClr val="100C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" name="四角形: 角を丸くする 59">
            <a:extLst>
              <a:ext uri="{FF2B5EF4-FFF2-40B4-BE49-F238E27FC236}">
                <a16:creationId xmlns:a16="http://schemas.microsoft.com/office/drawing/2014/main" id="{3585FDF6-61EC-4874-BD5C-823ECBD0D54D}"/>
              </a:ext>
            </a:extLst>
          </p:cNvPr>
          <p:cNvSpPr/>
          <p:nvPr/>
        </p:nvSpPr>
        <p:spPr>
          <a:xfrm>
            <a:off x="23098125" y="31942088"/>
            <a:ext cx="1173278" cy="227808"/>
          </a:xfrm>
          <a:prstGeom prst="roundRect">
            <a:avLst>
              <a:gd name="adj" fmla="val 0"/>
            </a:avLst>
          </a:prstGeom>
          <a:solidFill>
            <a:srgbClr val="100C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61" name="フリーフォーム: 図形 60">
            <a:extLst>
              <a:ext uri="{FF2B5EF4-FFF2-40B4-BE49-F238E27FC236}">
                <a16:creationId xmlns:a16="http://schemas.microsoft.com/office/drawing/2014/main" id="{E8930C3B-8076-4552-861A-8AD83C7B5259}"/>
              </a:ext>
            </a:extLst>
          </p:cNvPr>
          <p:cNvSpPr/>
          <p:nvPr/>
        </p:nvSpPr>
        <p:spPr>
          <a:xfrm>
            <a:off x="21017716" y="29975176"/>
            <a:ext cx="2559078" cy="1343024"/>
          </a:xfrm>
          <a:custGeom>
            <a:avLst/>
            <a:gdLst>
              <a:gd name="connsiteX0" fmla="*/ 6364 w 2559078"/>
              <a:gd name="connsiteY0" fmla="*/ 0 h 1343024"/>
              <a:gd name="connsiteX1" fmla="*/ 2496040 w 2559078"/>
              <a:gd name="connsiteY1" fmla="*/ 0 h 1343024"/>
              <a:gd name="connsiteX2" fmla="*/ 2507456 w 2559078"/>
              <a:gd name="connsiteY2" fmla="*/ 2304 h 1343024"/>
              <a:gd name="connsiteX3" fmla="*/ 2553076 w 2559078"/>
              <a:gd name="connsiteY3" fmla="*/ 47926 h 1343024"/>
              <a:gd name="connsiteX4" fmla="*/ 2559078 w 2559078"/>
              <a:gd name="connsiteY4" fmla="*/ 77658 h 1343024"/>
              <a:gd name="connsiteX5" fmla="*/ 2558588 w 2559078"/>
              <a:gd name="connsiteY5" fmla="*/ 87354 h 1343024"/>
              <a:gd name="connsiteX6" fmla="*/ 2557814 w 2559078"/>
              <a:gd name="connsiteY6" fmla="*/ 91188 h 1343024"/>
              <a:gd name="connsiteX7" fmla="*/ 2558372 w 2559078"/>
              <a:gd name="connsiteY7" fmla="*/ 91648 h 1343024"/>
              <a:gd name="connsiteX8" fmla="*/ 2553204 w 2559078"/>
              <a:gd name="connsiteY8" fmla="*/ 193982 h 1343024"/>
              <a:gd name="connsiteX9" fmla="*/ 1279906 w 2559078"/>
              <a:gd name="connsiteY9" fmla="*/ 1343024 h 1343024"/>
              <a:gd name="connsiteX10" fmla="*/ 0 w 2559078"/>
              <a:gd name="connsiteY10" fmla="*/ 63120 h 1343024"/>
              <a:gd name="connsiteX0" fmla="*/ 6364 w 2559078"/>
              <a:gd name="connsiteY0" fmla="*/ 0 h 1343024"/>
              <a:gd name="connsiteX1" fmla="*/ 2496040 w 2559078"/>
              <a:gd name="connsiteY1" fmla="*/ 0 h 1343024"/>
              <a:gd name="connsiteX2" fmla="*/ 2507456 w 2559078"/>
              <a:gd name="connsiteY2" fmla="*/ 2304 h 1343024"/>
              <a:gd name="connsiteX3" fmla="*/ 2553076 w 2559078"/>
              <a:gd name="connsiteY3" fmla="*/ 47926 h 1343024"/>
              <a:gd name="connsiteX4" fmla="*/ 2559078 w 2559078"/>
              <a:gd name="connsiteY4" fmla="*/ 77658 h 1343024"/>
              <a:gd name="connsiteX5" fmla="*/ 2558588 w 2559078"/>
              <a:gd name="connsiteY5" fmla="*/ 87354 h 1343024"/>
              <a:gd name="connsiteX6" fmla="*/ 2557814 w 2559078"/>
              <a:gd name="connsiteY6" fmla="*/ 91188 h 1343024"/>
              <a:gd name="connsiteX7" fmla="*/ 2553204 w 2559078"/>
              <a:gd name="connsiteY7" fmla="*/ 193982 h 1343024"/>
              <a:gd name="connsiteX8" fmla="*/ 1279906 w 2559078"/>
              <a:gd name="connsiteY8" fmla="*/ 1343024 h 1343024"/>
              <a:gd name="connsiteX9" fmla="*/ 0 w 2559078"/>
              <a:gd name="connsiteY9" fmla="*/ 63120 h 1343024"/>
              <a:gd name="connsiteX10" fmla="*/ 6364 w 2559078"/>
              <a:gd name="connsiteY10" fmla="*/ 0 h 13430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559078" h="1343024">
                <a:moveTo>
                  <a:pt x="6364" y="0"/>
                </a:moveTo>
                <a:lnTo>
                  <a:pt x="2496040" y="0"/>
                </a:lnTo>
                <a:lnTo>
                  <a:pt x="2507456" y="2304"/>
                </a:lnTo>
                <a:cubicBezTo>
                  <a:pt x="2527968" y="10980"/>
                  <a:pt x="2544400" y="27412"/>
                  <a:pt x="2553076" y="47926"/>
                </a:cubicBezTo>
                <a:lnTo>
                  <a:pt x="2559078" y="77658"/>
                </a:lnTo>
                <a:cubicBezTo>
                  <a:pt x="2558915" y="80890"/>
                  <a:pt x="2558751" y="84122"/>
                  <a:pt x="2558588" y="87354"/>
                </a:cubicBezTo>
                <a:lnTo>
                  <a:pt x="2557814" y="91188"/>
                </a:lnTo>
                <a:lnTo>
                  <a:pt x="2553204" y="193982"/>
                </a:lnTo>
                <a:cubicBezTo>
                  <a:pt x="2487660" y="839382"/>
                  <a:pt x="1942598" y="1343024"/>
                  <a:pt x="1279906" y="1343024"/>
                </a:cubicBezTo>
                <a:cubicBezTo>
                  <a:pt x="573034" y="1343024"/>
                  <a:pt x="0" y="769992"/>
                  <a:pt x="0" y="63120"/>
                </a:cubicBezTo>
                <a:lnTo>
                  <a:pt x="6364" y="0"/>
                </a:lnTo>
                <a:close/>
              </a:path>
            </a:pathLst>
          </a:custGeom>
          <a:solidFill>
            <a:srgbClr val="6854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62" name="フリーフォーム: 図形 61">
            <a:extLst>
              <a:ext uri="{FF2B5EF4-FFF2-40B4-BE49-F238E27FC236}">
                <a16:creationId xmlns:a16="http://schemas.microsoft.com/office/drawing/2014/main" id="{F02A20CB-3F08-45B1-8F25-04A699AF0A04}"/>
              </a:ext>
            </a:extLst>
          </p:cNvPr>
          <p:cNvSpPr/>
          <p:nvPr/>
        </p:nvSpPr>
        <p:spPr>
          <a:xfrm>
            <a:off x="20273584" y="29464000"/>
            <a:ext cx="3293286" cy="2801256"/>
          </a:xfrm>
          <a:custGeom>
            <a:avLst/>
            <a:gdLst>
              <a:gd name="connsiteX0" fmla="*/ 1646644 w 3293286"/>
              <a:gd name="connsiteY0" fmla="*/ 0 h 2801256"/>
              <a:gd name="connsiteX1" fmla="*/ 3293286 w 3293286"/>
              <a:gd name="connsiteY1" fmla="*/ 1646644 h 2801256"/>
              <a:gd name="connsiteX2" fmla="*/ 2917274 w 3293286"/>
              <a:gd name="connsiteY2" fmla="*/ 2694060 h 2801256"/>
              <a:gd name="connsiteX3" fmla="*/ 2819846 w 3293286"/>
              <a:gd name="connsiteY3" fmla="*/ 2801256 h 2801256"/>
              <a:gd name="connsiteX4" fmla="*/ 473440 w 3293286"/>
              <a:gd name="connsiteY4" fmla="*/ 2801256 h 2801256"/>
              <a:gd name="connsiteX5" fmla="*/ 376014 w 3293286"/>
              <a:gd name="connsiteY5" fmla="*/ 2694060 h 2801256"/>
              <a:gd name="connsiteX6" fmla="*/ 0 w 3293286"/>
              <a:gd name="connsiteY6" fmla="*/ 1646644 h 2801256"/>
              <a:gd name="connsiteX7" fmla="*/ 1646644 w 3293286"/>
              <a:gd name="connsiteY7" fmla="*/ 0 h 28012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293286" h="2801256">
                <a:moveTo>
                  <a:pt x="1646644" y="0"/>
                </a:moveTo>
                <a:cubicBezTo>
                  <a:pt x="2556060" y="0"/>
                  <a:pt x="3293286" y="737228"/>
                  <a:pt x="3293286" y="1646644"/>
                </a:cubicBezTo>
                <a:cubicBezTo>
                  <a:pt x="3293286" y="2044512"/>
                  <a:pt x="3152176" y="2409424"/>
                  <a:pt x="2917274" y="2694060"/>
                </a:cubicBezTo>
                <a:lnTo>
                  <a:pt x="2819846" y="2801256"/>
                </a:lnTo>
                <a:lnTo>
                  <a:pt x="473440" y="2801256"/>
                </a:lnTo>
                <a:lnTo>
                  <a:pt x="376014" y="2694060"/>
                </a:lnTo>
                <a:cubicBezTo>
                  <a:pt x="141110" y="2409424"/>
                  <a:pt x="0" y="2044512"/>
                  <a:pt x="0" y="1646644"/>
                </a:cubicBezTo>
                <a:cubicBezTo>
                  <a:pt x="0" y="737228"/>
                  <a:pt x="737228" y="0"/>
                  <a:pt x="1646644" y="0"/>
                </a:cubicBezTo>
                <a:close/>
              </a:path>
            </a:pathLst>
          </a:custGeom>
          <a:solidFill>
            <a:srgbClr val="362C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63" name="四角形: 角を丸くする 62">
            <a:extLst>
              <a:ext uri="{FF2B5EF4-FFF2-40B4-BE49-F238E27FC236}">
                <a16:creationId xmlns:a16="http://schemas.microsoft.com/office/drawing/2014/main" id="{6018C7FE-63AD-4A51-84E7-C8643A13DED7}"/>
              </a:ext>
            </a:extLst>
          </p:cNvPr>
          <p:cNvSpPr/>
          <p:nvPr/>
        </p:nvSpPr>
        <p:spPr>
          <a:xfrm>
            <a:off x="20502564" y="32061150"/>
            <a:ext cx="2836067" cy="204107"/>
          </a:xfrm>
          <a:prstGeom prst="roundRect">
            <a:avLst>
              <a:gd name="adj" fmla="val 43728"/>
            </a:avLst>
          </a:prstGeom>
          <a:solidFill>
            <a:srgbClr val="302A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4" name="四角形: 角を丸くする 63">
            <a:extLst>
              <a:ext uri="{FF2B5EF4-FFF2-40B4-BE49-F238E27FC236}">
                <a16:creationId xmlns:a16="http://schemas.microsoft.com/office/drawing/2014/main" id="{B3A72729-53C7-48B2-BECE-9C60D90DF88A}"/>
              </a:ext>
            </a:extLst>
          </p:cNvPr>
          <p:cNvSpPr/>
          <p:nvPr/>
        </p:nvSpPr>
        <p:spPr>
          <a:xfrm>
            <a:off x="20502564" y="31942088"/>
            <a:ext cx="2836067" cy="227808"/>
          </a:xfrm>
          <a:prstGeom prst="roundRect">
            <a:avLst>
              <a:gd name="adj" fmla="val 0"/>
            </a:avLst>
          </a:prstGeom>
          <a:solidFill>
            <a:srgbClr val="302A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7" name="正方形/長方形 66">
            <a:extLst>
              <a:ext uri="{FF2B5EF4-FFF2-40B4-BE49-F238E27FC236}">
                <a16:creationId xmlns:a16="http://schemas.microsoft.com/office/drawing/2014/main" id="{67B84A70-D39D-4399-A1EE-945C18280D49}"/>
              </a:ext>
            </a:extLst>
          </p:cNvPr>
          <p:cNvSpPr/>
          <p:nvPr/>
        </p:nvSpPr>
        <p:spPr>
          <a:xfrm>
            <a:off x="27989212" y="9766369"/>
            <a:ext cx="1485900" cy="22498888"/>
          </a:xfrm>
          <a:prstGeom prst="rect">
            <a:avLst/>
          </a:prstGeom>
          <a:solidFill>
            <a:srgbClr val="353A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68" name="フリーフォーム: 図形 67">
            <a:extLst>
              <a:ext uri="{FF2B5EF4-FFF2-40B4-BE49-F238E27FC236}">
                <a16:creationId xmlns:a16="http://schemas.microsoft.com/office/drawing/2014/main" id="{9C15E99B-EDEB-4DA5-B4CF-53EC439CE613}"/>
              </a:ext>
            </a:extLst>
          </p:cNvPr>
          <p:cNvSpPr/>
          <p:nvPr/>
        </p:nvSpPr>
        <p:spPr>
          <a:xfrm>
            <a:off x="27565014" y="20311362"/>
            <a:ext cx="2324242" cy="2091624"/>
          </a:xfrm>
          <a:custGeom>
            <a:avLst/>
            <a:gdLst>
              <a:gd name="connsiteX0" fmla="*/ 1162120 w 2324242"/>
              <a:gd name="connsiteY0" fmla="*/ 0 h 2091624"/>
              <a:gd name="connsiteX1" fmla="*/ 1177964 w 2324242"/>
              <a:gd name="connsiteY1" fmla="*/ 5088 h 2091624"/>
              <a:gd name="connsiteX2" fmla="*/ 2277890 w 2324242"/>
              <a:gd name="connsiteY2" fmla="*/ 949590 h 2091624"/>
              <a:gd name="connsiteX3" fmla="*/ 2324242 w 2324242"/>
              <a:gd name="connsiteY3" fmla="*/ 1045812 h 2091624"/>
              <a:gd name="connsiteX4" fmla="*/ 2277890 w 2324242"/>
              <a:gd name="connsiteY4" fmla="*/ 1142034 h 2091624"/>
              <a:gd name="connsiteX5" fmla="*/ 1177964 w 2324242"/>
              <a:gd name="connsiteY5" fmla="*/ 2086536 h 2091624"/>
              <a:gd name="connsiteX6" fmla="*/ 1162120 w 2324242"/>
              <a:gd name="connsiteY6" fmla="*/ 2091624 h 2091624"/>
              <a:gd name="connsiteX7" fmla="*/ 1146278 w 2324242"/>
              <a:gd name="connsiteY7" fmla="*/ 2086536 h 2091624"/>
              <a:gd name="connsiteX8" fmla="*/ 46352 w 2324242"/>
              <a:gd name="connsiteY8" fmla="*/ 1142034 h 2091624"/>
              <a:gd name="connsiteX9" fmla="*/ 0 w 2324242"/>
              <a:gd name="connsiteY9" fmla="*/ 1045812 h 2091624"/>
              <a:gd name="connsiteX10" fmla="*/ 46352 w 2324242"/>
              <a:gd name="connsiteY10" fmla="*/ 949590 h 2091624"/>
              <a:gd name="connsiteX11" fmla="*/ 1146278 w 2324242"/>
              <a:gd name="connsiteY11" fmla="*/ 5088 h 20916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324242" h="2091624">
                <a:moveTo>
                  <a:pt x="1162120" y="0"/>
                </a:moveTo>
                <a:lnTo>
                  <a:pt x="1177964" y="5088"/>
                </a:lnTo>
                <a:cubicBezTo>
                  <a:pt x="1650100" y="174666"/>
                  <a:pt x="2041288" y="514046"/>
                  <a:pt x="2277890" y="949590"/>
                </a:cubicBezTo>
                <a:lnTo>
                  <a:pt x="2324242" y="1045812"/>
                </a:lnTo>
                <a:lnTo>
                  <a:pt x="2277890" y="1142034"/>
                </a:lnTo>
                <a:cubicBezTo>
                  <a:pt x="2041288" y="1577578"/>
                  <a:pt x="1650100" y="1916958"/>
                  <a:pt x="1177964" y="2086536"/>
                </a:cubicBezTo>
                <a:lnTo>
                  <a:pt x="1162120" y="2091624"/>
                </a:lnTo>
                <a:lnTo>
                  <a:pt x="1146278" y="2086536"/>
                </a:lnTo>
                <a:cubicBezTo>
                  <a:pt x="674142" y="1916958"/>
                  <a:pt x="282954" y="1577578"/>
                  <a:pt x="46352" y="1142034"/>
                </a:cubicBezTo>
                <a:lnTo>
                  <a:pt x="0" y="1045812"/>
                </a:lnTo>
                <a:lnTo>
                  <a:pt x="46352" y="949590"/>
                </a:lnTo>
                <a:cubicBezTo>
                  <a:pt x="282954" y="514046"/>
                  <a:pt x="674142" y="174666"/>
                  <a:pt x="1146278" y="5088"/>
                </a:cubicBezTo>
                <a:close/>
              </a:path>
            </a:pathLst>
          </a:custGeom>
          <a:solidFill>
            <a:srgbClr val="353A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71" name="フリーフォーム: 図形 70">
            <a:extLst>
              <a:ext uri="{FF2B5EF4-FFF2-40B4-BE49-F238E27FC236}">
                <a16:creationId xmlns:a16="http://schemas.microsoft.com/office/drawing/2014/main" id="{3E2569C9-8D20-4AF7-B227-BD8F82FBA5BC}"/>
              </a:ext>
            </a:extLst>
          </p:cNvPr>
          <p:cNvSpPr/>
          <p:nvPr/>
        </p:nvSpPr>
        <p:spPr>
          <a:xfrm>
            <a:off x="28399111" y="20868474"/>
            <a:ext cx="656048" cy="977400"/>
          </a:xfrm>
          <a:custGeom>
            <a:avLst/>
            <a:gdLst>
              <a:gd name="connsiteX0" fmla="*/ 328024 w 656048"/>
              <a:gd name="connsiteY0" fmla="*/ 0 h 977400"/>
              <a:gd name="connsiteX1" fmla="*/ 465750 w 656048"/>
              <a:gd name="connsiteY1" fmla="*/ 164888 h 977400"/>
              <a:gd name="connsiteX2" fmla="*/ 609692 w 656048"/>
              <a:gd name="connsiteY2" fmla="*/ 392478 h 977400"/>
              <a:gd name="connsiteX3" fmla="*/ 656048 w 656048"/>
              <a:gd name="connsiteY3" fmla="*/ 488700 h 977400"/>
              <a:gd name="connsiteX4" fmla="*/ 609692 w 656048"/>
              <a:gd name="connsiteY4" fmla="*/ 584922 h 977400"/>
              <a:gd name="connsiteX5" fmla="*/ 465750 w 656048"/>
              <a:gd name="connsiteY5" fmla="*/ 812512 h 977400"/>
              <a:gd name="connsiteX6" fmla="*/ 328024 w 656048"/>
              <a:gd name="connsiteY6" fmla="*/ 977400 h 977400"/>
              <a:gd name="connsiteX7" fmla="*/ 190296 w 656048"/>
              <a:gd name="connsiteY7" fmla="*/ 812512 h 977400"/>
              <a:gd name="connsiteX8" fmla="*/ 46352 w 656048"/>
              <a:gd name="connsiteY8" fmla="*/ 584922 h 977400"/>
              <a:gd name="connsiteX9" fmla="*/ 0 w 656048"/>
              <a:gd name="connsiteY9" fmla="*/ 488700 h 977400"/>
              <a:gd name="connsiteX10" fmla="*/ 46352 w 656048"/>
              <a:gd name="connsiteY10" fmla="*/ 392478 h 977400"/>
              <a:gd name="connsiteX11" fmla="*/ 190296 w 656048"/>
              <a:gd name="connsiteY11" fmla="*/ 164888 h 977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56048" h="977400">
                <a:moveTo>
                  <a:pt x="328024" y="0"/>
                </a:moveTo>
                <a:lnTo>
                  <a:pt x="465750" y="164888"/>
                </a:lnTo>
                <a:cubicBezTo>
                  <a:pt x="518546" y="237278"/>
                  <a:pt x="566674" y="313288"/>
                  <a:pt x="609692" y="392478"/>
                </a:cubicBezTo>
                <a:lnTo>
                  <a:pt x="656048" y="488700"/>
                </a:lnTo>
                <a:lnTo>
                  <a:pt x="609692" y="584922"/>
                </a:lnTo>
                <a:cubicBezTo>
                  <a:pt x="566674" y="664112"/>
                  <a:pt x="518546" y="740122"/>
                  <a:pt x="465750" y="812512"/>
                </a:cubicBezTo>
                <a:lnTo>
                  <a:pt x="328024" y="977400"/>
                </a:lnTo>
                <a:lnTo>
                  <a:pt x="190296" y="812512"/>
                </a:lnTo>
                <a:cubicBezTo>
                  <a:pt x="137500" y="740122"/>
                  <a:pt x="89370" y="664112"/>
                  <a:pt x="46352" y="584922"/>
                </a:cubicBezTo>
                <a:lnTo>
                  <a:pt x="0" y="488700"/>
                </a:lnTo>
                <a:lnTo>
                  <a:pt x="46352" y="392478"/>
                </a:lnTo>
                <a:cubicBezTo>
                  <a:pt x="89370" y="313288"/>
                  <a:pt x="137500" y="237278"/>
                  <a:pt x="190296" y="164888"/>
                </a:cubicBezTo>
                <a:close/>
              </a:path>
            </a:pathLst>
          </a:custGeom>
          <a:solidFill>
            <a:srgbClr val="75A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/>
          </a:p>
        </p:txBody>
      </p:sp>
      <p:grpSp>
        <p:nvGrpSpPr>
          <p:cNvPr id="72" name="グループ化 71">
            <a:extLst>
              <a:ext uri="{FF2B5EF4-FFF2-40B4-BE49-F238E27FC236}">
                <a16:creationId xmlns:a16="http://schemas.microsoft.com/office/drawing/2014/main" id="{0AE9BC9B-7FCE-4C0B-8FCA-3A2EC152636D}"/>
              </a:ext>
            </a:extLst>
          </p:cNvPr>
          <p:cNvGrpSpPr/>
          <p:nvPr/>
        </p:nvGrpSpPr>
        <p:grpSpPr>
          <a:xfrm>
            <a:off x="27588749" y="28329274"/>
            <a:ext cx="2276772" cy="3935982"/>
            <a:chOff x="27663282" y="28329274"/>
            <a:chExt cx="2276772" cy="3935982"/>
          </a:xfrm>
          <a:solidFill>
            <a:srgbClr val="353A4D"/>
          </a:solidFill>
        </p:grpSpPr>
        <p:sp>
          <p:nvSpPr>
            <p:cNvPr id="73" name="フリーフォーム: 図形 72">
              <a:extLst>
                <a:ext uri="{FF2B5EF4-FFF2-40B4-BE49-F238E27FC236}">
                  <a16:creationId xmlns:a16="http://schemas.microsoft.com/office/drawing/2014/main" id="{2F4D5D25-2DCE-4F35-A378-747E74BF193D}"/>
                </a:ext>
              </a:extLst>
            </p:cNvPr>
            <p:cNvSpPr/>
            <p:nvPr/>
          </p:nvSpPr>
          <p:spPr>
            <a:xfrm>
              <a:off x="27663282" y="28329274"/>
              <a:ext cx="1391878" cy="3935982"/>
            </a:xfrm>
            <a:custGeom>
              <a:avLst/>
              <a:gdLst>
                <a:gd name="connsiteX0" fmla="*/ 1391876 w 1391878"/>
                <a:gd name="connsiteY0" fmla="*/ 0 h 3935982"/>
                <a:gd name="connsiteX1" fmla="*/ 1391876 w 1391878"/>
                <a:gd name="connsiteY1" fmla="*/ 1569702 h 3935982"/>
                <a:gd name="connsiteX2" fmla="*/ 1391878 w 1391878"/>
                <a:gd name="connsiteY2" fmla="*/ 1569702 h 3935982"/>
                <a:gd name="connsiteX3" fmla="*/ 1391878 w 1391878"/>
                <a:gd name="connsiteY3" fmla="*/ 3935982 h 3935982"/>
                <a:gd name="connsiteX4" fmla="*/ 0 w 1391878"/>
                <a:gd name="connsiteY4" fmla="*/ 3935982 h 3935982"/>
                <a:gd name="connsiteX5" fmla="*/ 0 w 1391878"/>
                <a:gd name="connsiteY5" fmla="*/ 1569702 h 3935982"/>
                <a:gd name="connsiteX6" fmla="*/ 1263356 w 1391878"/>
                <a:gd name="connsiteY6" fmla="*/ 19616 h 39359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91878" h="3935982">
                  <a:moveTo>
                    <a:pt x="1391876" y="0"/>
                  </a:moveTo>
                  <a:lnTo>
                    <a:pt x="1391876" y="1569702"/>
                  </a:lnTo>
                  <a:lnTo>
                    <a:pt x="1391878" y="1569702"/>
                  </a:lnTo>
                  <a:lnTo>
                    <a:pt x="1391878" y="3935982"/>
                  </a:lnTo>
                  <a:lnTo>
                    <a:pt x="0" y="3935982"/>
                  </a:lnTo>
                  <a:lnTo>
                    <a:pt x="0" y="1569702"/>
                  </a:lnTo>
                  <a:cubicBezTo>
                    <a:pt x="0" y="805090"/>
                    <a:pt x="542362" y="167152"/>
                    <a:pt x="1263356" y="19616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74" name="フリーフォーム: 図形 73">
              <a:extLst>
                <a:ext uri="{FF2B5EF4-FFF2-40B4-BE49-F238E27FC236}">
                  <a16:creationId xmlns:a16="http://schemas.microsoft.com/office/drawing/2014/main" id="{DF14484A-96BC-4028-AF2B-AF265C3733DF}"/>
                </a:ext>
              </a:extLst>
            </p:cNvPr>
            <p:cNvSpPr/>
            <p:nvPr/>
          </p:nvSpPr>
          <p:spPr>
            <a:xfrm flipH="1">
              <a:off x="28548176" y="28329274"/>
              <a:ext cx="1391878" cy="3935982"/>
            </a:xfrm>
            <a:custGeom>
              <a:avLst/>
              <a:gdLst>
                <a:gd name="connsiteX0" fmla="*/ 1391876 w 1391878"/>
                <a:gd name="connsiteY0" fmla="*/ 0 h 3935982"/>
                <a:gd name="connsiteX1" fmla="*/ 1391876 w 1391878"/>
                <a:gd name="connsiteY1" fmla="*/ 1569702 h 3935982"/>
                <a:gd name="connsiteX2" fmla="*/ 1391878 w 1391878"/>
                <a:gd name="connsiteY2" fmla="*/ 1569702 h 3935982"/>
                <a:gd name="connsiteX3" fmla="*/ 1391878 w 1391878"/>
                <a:gd name="connsiteY3" fmla="*/ 3935982 h 3935982"/>
                <a:gd name="connsiteX4" fmla="*/ 0 w 1391878"/>
                <a:gd name="connsiteY4" fmla="*/ 3935982 h 3935982"/>
                <a:gd name="connsiteX5" fmla="*/ 0 w 1391878"/>
                <a:gd name="connsiteY5" fmla="*/ 1569702 h 3935982"/>
                <a:gd name="connsiteX6" fmla="*/ 1263356 w 1391878"/>
                <a:gd name="connsiteY6" fmla="*/ 19616 h 39359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91878" h="3935982">
                  <a:moveTo>
                    <a:pt x="1391876" y="0"/>
                  </a:moveTo>
                  <a:lnTo>
                    <a:pt x="1391876" y="1569702"/>
                  </a:lnTo>
                  <a:lnTo>
                    <a:pt x="1391878" y="1569702"/>
                  </a:lnTo>
                  <a:lnTo>
                    <a:pt x="1391878" y="3935982"/>
                  </a:lnTo>
                  <a:lnTo>
                    <a:pt x="0" y="3935982"/>
                  </a:lnTo>
                  <a:lnTo>
                    <a:pt x="0" y="1569702"/>
                  </a:lnTo>
                  <a:cubicBezTo>
                    <a:pt x="0" y="805090"/>
                    <a:pt x="542362" y="167152"/>
                    <a:pt x="1263356" y="19616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79" name="楕円 78">
            <a:extLst>
              <a:ext uri="{FF2B5EF4-FFF2-40B4-BE49-F238E27FC236}">
                <a16:creationId xmlns:a16="http://schemas.microsoft.com/office/drawing/2014/main" id="{2A528BA4-617A-4106-B9CE-05E42FC531ED}"/>
              </a:ext>
            </a:extLst>
          </p:cNvPr>
          <p:cNvSpPr/>
          <p:nvPr/>
        </p:nvSpPr>
        <p:spPr>
          <a:xfrm>
            <a:off x="9334500" y="25126950"/>
            <a:ext cx="1295400" cy="2533650"/>
          </a:xfrm>
          <a:prstGeom prst="ellipse">
            <a:avLst/>
          </a:prstGeom>
          <a:solidFill>
            <a:srgbClr val="F3BF7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5" name="四角形: 角を丸くする 64">
            <a:extLst>
              <a:ext uri="{FF2B5EF4-FFF2-40B4-BE49-F238E27FC236}">
                <a16:creationId xmlns:a16="http://schemas.microsoft.com/office/drawing/2014/main" id="{8C4D2EE8-E8F3-49AD-8BA3-54439DC54E36}"/>
              </a:ext>
            </a:extLst>
          </p:cNvPr>
          <p:cNvSpPr/>
          <p:nvPr/>
        </p:nvSpPr>
        <p:spPr>
          <a:xfrm>
            <a:off x="27755850" y="19773899"/>
            <a:ext cx="1952625" cy="400052"/>
          </a:xfrm>
          <a:prstGeom prst="roundRect">
            <a:avLst>
              <a:gd name="adj" fmla="val 50000"/>
            </a:avLst>
          </a:prstGeom>
          <a:solidFill>
            <a:srgbClr val="353A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四角形: 角を丸くする 8">
            <a:extLst>
              <a:ext uri="{FF2B5EF4-FFF2-40B4-BE49-F238E27FC236}">
                <a16:creationId xmlns:a16="http://schemas.microsoft.com/office/drawing/2014/main" id="{C845AC17-F5B1-4429-9408-93FFCCC04935}"/>
              </a:ext>
            </a:extLst>
          </p:cNvPr>
          <p:cNvSpPr/>
          <p:nvPr/>
        </p:nvSpPr>
        <p:spPr>
          <a:xfrm>
            <a:off x="3316898" y="32242182"/>
            <a:ext cx="30160302" cy="260586"/>
          </a:xfrm>
          <a:prstGeom prst="roundRect">
            <a:avLst>
              <a:gd name="adj" fmla="val 50000"/>
            </a:avLst>
          </a:prstGeom>
          <a:solidFill>
            <a:srgbClr val="75A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" name="正方形/長方形 113">
            <a:extLst>
              <a:ext uri="{FF2B5EF4-FFF2-40B4-BE49-F238E27FC236}">
                <a16:creationId xmlns:a16="http://schemas.microsoft.com/office/drawing/2014/main" id="{C85A3B21-9ADB-4770-85E4-9E1C88B914C6}"/>
              </a:ext>
            </a:extLst>
          </p:cNvPr>
          <p:cNvSpPr/>
          <p:nvPr/>
        </p:nvSpPr>
        <p:spPr>
          <a:xfrm>
            <a:off x="27989212" y="3963652"/>
            <a:ext cx="1485900" cy="6132848"/>
          </a:xfrm>
          <a:prstGeom prst="rect">
            <a:avLst/>
          </a:prstGeom>
          <a:gradFill flip="none" rotWithShape="1">
            <a:gsLst>
              <a:gs pos="100000">
                <a:srgbClr val="353A4D">
                  <a:alpha val="0"/>
                </a:srgbClr>
              </a:gs>
              <a:gs pos="10000">
                <a:srgbClr val="353A4D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53" name="フリーフォーム: 図形 152">
            <a:extLst>
              <a:ext uri="{FF2B5EF4-FFF2-40B4-BE49-F238E27FC236}">
                <a16:creationId xmlns:a16="http://schemas.microsoft.com/office/drawing/2014/main" id="{AE5652DB-EF52-488E-80C0-EDEDF9DD72F0}"/>
              </a:ext>
            </a:extLst>
          </p:cNvPr>
          <p:cNvSpPr/>
          <p:nvPr/>
        </p:nvSpPr>
        <p:spPr>
          <a:xfrm>
            <a:off x="19716750" y="25088850"/>
            <a:ext cx="1752600" cy="3314700"/>
          </a:xfrm>
          <a:custGeom>
            <a:avLst/>
            <a:gdLst>
              <a:gd name="connsiteX0" fmla="*/ 1912142 w 5153026"/>
              <a:gd name="connsiteY0" fmla="*/ 0 h 10271820"/>
              <a:gd name="connsiteX1" fmla="*/ 3814412 w 5153026"/>
              <a:gd name="connsiteY1" fmla="*/ 1716636 h 10271820"/>
              <a:gd name="connsiteX2" fmla="*/ 3820074 w 5153026"/>
              <a:gd name="connsiteY2" fmla="*/ 1828776 h 10271820"/>
              <a:gd name="connsiteX3" fmla="*/ 5121186 w 5153026"/>
              <a:gd name="connsiteY3" fmla="*/ 9382246 h 10271820"/>
              <a:gd name="connsiteX4" fmla="*/ 5112300 w 5153026"/>
              <a:gd name="connsiteY4" fmla="*/ 9385842 h 10271820"/>
              <a:gd name="connsiteX5" fmla="*/ 5139528 w 5153026"/>
              <a:gd name="connsiteY5" fmla="*/ 9473554 h 10271820"/>
              <a:gd name="connsiteX6" fmla="*/ 5153026 w 5153026"/>
              <a:gd name="connsiteY6" fmla="*/ 9607448 h 10271820"/>
              <a:gd name="connsiteX7" fmla="*/ 4488654 w 5153026"/>
              <a:gd name="connsiteY7" fmla="*/ 10271820 h 10271820"/>
              <a:gd name="connsiteX8" fmla="*/ 3876492 w 5153026"/>
              <a:gd name="connsiteY8" fmla="*/ 9866052 h 10271820"/>
              <a:gd name="connsiteX9" fmla="*/ 3850880 w 5153026"/>
              <a:gd name="connsiteY9" fmla="*/ 9783546 h 10271820"/>
              <a:gd name="connsiteX10" fmla="*/ 183640 w 5153026"/>
              <a:gd name="connsiteY10" fmla="*/ 2751866 h 10271820"/>
              <a:gd name="connsiteX11" fmla="*/ 194366 w 5153026"/>
              <a:gd name="connsiteY11" fmla="*/ 2747980 h 10271820"/>
              <a:gd name="connsiteX12" fmla="*/ 150266 w 5153026"/>
              <a:gd name="connsiteY12" fmla="*/ 2656432 h 10271820"/>
              <a:gd name="connsiteX13" fmla="*/ 0 w 5153026"/>
              <a:gd name="connsiteY13" fmla="*/ 1912140 h 10271820"/>
              <a:gd name="connsiteX14" fmla="*/ 1912142 w 5153026"/>
              <a:gd name="connsiteY14" fmla="*/ 0 h 10271820"/>
              <a:gd name="connsiteX0" fmla="*/ 1912142 w 5153026"/>
              <a:gd name="connsiteY0" fmla="*/ 0 h 10271820"/>
              <a:gd name="connsiteX1" fmla="*/ 3814412 w 5153026"/>
              <a:gd name="connsiteY1" fmla="*/ 1716636 h 10271820"/>
              <a:gd name="connsiteX2" fmla="*/ 3820074 w 5153026"/>
              <a:gd name="connsiteY2" fmla="*/ 1828776 h 10271820"/>
              <a:gd name="connsiteX3" fmla="*/ 5121186 w 5153026"/>
              <a:gd name="connsiteY3" fmla="*/ 9382246 h 10271820"/>
              <a:gd name="connsiteX4" fmla="*/ 5112300 w 5153026"/>
              <a:gd name="connsiteY4" fmla="*/ 9385842 h 10271820"/>
              <a:gd name="connsiteX5" fmla="*/ 5139528 w 5153026"/>
              <a:gd name="connsiteY5" fmla="*/ 9473554 h 10271820"/>
              <a:gd name="connsiteX6" fmla="*/ 5153026 w 5153026"/>
              <a:gd name="connsiteY6" fmla="*/ 9607448 h 10271820"/>
              <a:gd name="connsiteX7" fmla="*/ 4488654 w 5153026"/>
              <a:gd name="connsiteY7" fmla="*/ 10271820 h 10271820"/>
              <a:gd name="connsiteX8" fmla="*/ 3876492 w 5153026"/>
              <a:gd name="connsiteY8" fmla="*/ 9866052 h 10271820"/>
              <a:gd name="connsiteX9" fmla="*/ 183640 w 5153026"/>
              <a:gd name="connsiteY9" fmla="*/ 2751866 h 10271820"/>
              <a:gd name="connsiteX10" fmla="*/ 194366 w 5153026"/>
              <a:gd name="connsiteY10" fmla="*/ 2747980 h 10271820"/>
              <a:gd name="connsiteX11" fmla="*/ 150266 w 5153026"/>
              <a:gd name="connsiteY11" fmla="*/ 2656432 h 10271820"/>
              <a:gd name="connsiteX12" fmla="*/ 0 w 5153026"/>
              <a:gd name="connsiteY12" fmla="*/ 1912140 h 10271820"/>
              <a:gd name="connsiteX13" fmla="*/ 1912142 w 5153026"/>
              <a:gd name="connsiteY13" fmla="*/ 0 h 10271820"/>
              <a:gd name="connsiteX0" fmla="*/ 1912142 w 5153026"/>
              <a:gd name="connsiteY0" fmla="*/ 0 h 10271820"/>
              <a:gd name="connsiteX1" fmla="*/ 3814412 w 5153026"/>
              <a:gd name="connsiteY1" fmla="*/ 1716636 h 10271820"/>
              <a:gd name="connsiteX2" fmla="*/ 3820074 w 5153026"/>
              <a:gd name="connsiteY2" fmla="*/ 1828776 h 10271820"/>
              <a:gd name="connsiteX3" fmla="*/ 5121186 w 5153026"/>
              <a:gd name="connsiteY3" fmla="*/ 9382246 h 10271820"/>
              <a:gd name="connsiteX4" fmla="*/ 5139528 w 5153026"/>
              <a:gd name="connsiteY4" fmla="*/ 9473554 h 10271820"/>
              <a:gd name="connsiteX5" fmla="*/ 5153026 w 5153026"/>
              <a:gd name="connsiteY5" fmla="*/ 9607448 h 10271820"/>
              <a:gd name="connsiteX6" fmla="*/ 4488654 w 5153026"/>
              <a:gd name="connsiteY6" fmla="*/ 10271820 h 10271820"/>
              <a:gd name="connsiteX7" fmla="*/ 3876492 w 5153026"/>
              <a:gd name="connsiteY7" fmla="*/ 9866052 h 10271820"/>
              <a:gd name="connsiteX8" fmla="*/ 183640 w 5153026"/>
              <a:gd name="connsiteY8" fmla="*/ 2751866 h 10271820"/>
              <a:gd name="connsiteX9" fmla="*/ 194366 w 5153026"/>
              <a:gd name="connsiteY9" fmla="*/ 2747980 h 10271820"/>
              <a:gd name="connsiteX10" fmla="*/ 150266 w 5153026"/>
              <a:gd name="connsiteY10" fmla="*/ 2656432 h 10271820"/>
              <a:gd name="connsiteX11" fmla="*/ 0 w 5153026"/>
              <a:gd name="connsiteY11" fmla="*/ 1912140 h 10271820"/>
              <a:gd name="connsiteX12" fmla="*/ 1912142 w 5153026"/>
              <a:gd name="connsiteY12" fmla="*/ 0 h 10271820"/>
              <a:gd name="connsiteX0" fmla="*/ 1912142 w 5153026"/>
              <a:gd name="connsiteY0" fmla="*/ 0 h 10271820"/>
              <a:gd name="connsiteX1" fmla="*/ 3814412 w 5153026"/>
              <a:gd name="connsiteY1" fmla="*/ 1716636 h 10271820"/>
              <a:gd name="connsiteX2" fmla="*/ 5121186 w 5153026"/>
              <a:gd name="connsiteY2" fmla="*/ 9382246 h 10271820"/>
              <a:gd name="connsiteX3" fmla="*/ 5139528 w 5153026"/>
              <a:gd name="connsiteY3" fmla="*/ 9473554 h 10271820"/>
              <a:gd name="connsiteX4" fmla="*/ 5153026 w 5153026"/>
              <a:gd name="connsiteY4" fmla="*/ 9607448 h 10271820"/>
              <a:gd name="connsiteX5" fmla="*/ 4488654 w 5153026"/>
              <a:gd name="connsiteY5" fmla="*/ 10271820 h 10271820"/>
              <a:gd name="connsiteX6" fmla="*/ 3876492 w 5153026"/>
              <a:gd name="connsiteY6" fmla="*/ 9866052 h 10271820"/>
              <a:gd name="connsiteX7" fmla="*/ 183640 w 5153026"/>
              <a:gd name="connsiteY7" fmla="*/ 2751866 h 10271820"/>
              <a:gd name="connsiteX8" fmla="*/ 194366 w 5153026"/>
              <a:gd name="connsiteY8" fmla="*/ 2747980 h 10271820"/>
              <a:gd name="connsiteX9" fmla="*/ 150266 w 5153026"/>
              <a:gd name="connsiteY9" fmla="*/ 2656432 h 10271820"/>
              <a:gd name="connsiteX10" fmla="*/ 0 w 5153026"/>
              <a:gd name="connsiteY10" fmla="*/ 1912140 h 10271820"/>
              <a:gd name="connsiteX11" fmla="*/ 1912142 w 5153026"/>
              <a:gd name="connsiteY11" fmla="*/ 0 h 10271820"/>
              <a:gd name="connsiteX0" fmla="*/ 1912142 w 5153026"/>
              <a:gd name="connsiteY0" fmla="*/ 0 h 10271820"/>
              <a:gd name="connsiteX1" fmla="*/ 3814412 w 5153026"/>
              <a:gd name="connsiteY1" fmla="*/ 1716636 h 10271820"/>
              <a:gd name="connsiteX2" fmla="*/ 5121186 w 5153026"/>
              <a:gd name="connsiteY2" fmla="*/ 9382246 h 10271820"/>
              <a:gd name="connsiteX3" fmla="*/ 5139528 w 5153026"/>
              <a:gd name="connsiteY3" fmla="*/ 9473554 h 10271820"/>
              <a:gd name="connsiteX4" fmla="*/ 5153026 w 5153026"/>
              <a:gd name="connsiteY4" fmla="*/ 9607448 h 10271820"/>
              <a:gd name="connsiteX5" fmla="*/ 4488654 w 5153026"/>
              <a:gd name="connsiteY5" fmla="*/ 10271820 h 10271820"/>
              <a:gd name="connsiteX6" fmla="*/ 3876492 w 5153026"/>
              <a:gd name="connsiteY6" fmla="*/ 9866052 h 10271820"/>
              <a:gd name="connsiteX7" fmla="*/ 183640 w 5153026"/>
              <a:gd name="connsiteY7" fmla="*/ 2751866 h 10271820"/>
              <a:gd name="connsiteX8" fmla="*/ 150266 w 5153026"/>
              <a:gd name="connsiteY8" fmla="*/ 2656432 h 10271820"/>
              <a:gd name="connsiteX9" fmla="*/ 0 w 5153026"/>
              <a:gd name="connsiteY9" fmla="*/ 1912140 h 10271820"/>
              <a:gd name="connsiteX10" fmla="*/ 1912142 w 5153026"/>
              <a:gd name="connsiteY10" fmla="*/ 0 h 10271820"/>
              <a:gd name="connsiteX0" fmla="*/ 1912142 w 5153026"/>
              <a:gd name="connsiteY0" fmla="*/ 0 h 10271820"/>
              <a:gd name="connsiteX1" fmla="*/ 3814412 w 5153026"/>
              <a:gd name="connsiteY1" fmla="*/ 1716636 h 10271820"/>
              <a:gd name="connsiteX2" fmla="*/ 5121186 w 5153026"/>
              <a:gd name="connsiteY2" fmla="*/ 9382246 h 10271820"/>
              <a:gd name="connsiteX3" fmla="*/ 5139528 w 5153026"/>
              <a:gd name="connsiteY3" fmla="*/ 9473554 h 10271820"/>
              <a:gd name="connsiteX4" fmla="*/ 5153026 w 5153026"/>
              <a:gd name="connsiteY4" fmla="*/ 9607448 h 10271820"/>
              <a:gd name="connsiteX5" fmla="*/ 4488654 w 5153026"/>
              <a:gd name="connsiteY5" fmla="*/ 10271820 h 10271820"/>
              <a:gd name="connsiteX6" fmla="*/ 3876492 w 5153026"/>
              <a:gd name="connsiteY6" fmla="*/ 9866052 h 10271820"/>
              <a:gd name="connsiteX7" fmla="*/ 150266 w 5153026"/>
              <a:gd name="connsiteY7" fmla="*/ 2656432 h 10271820"/>
              <a:gd name="connsiteX8" fmla="*/ 0 w 5153026"/>
              <a:gd name="connsiteY8" fmla="*/ 1912140 h 10271820"/>
              <a:gd name="connsiteX9" fmla="*/ 1912142 w 5153026"/>
              <a:gd name="connsiteY9" fmla="*/ 0 h 10271820"/>
              <a:gd name="connsiteX0" fmla="*/ 4488654 w 5153026"/>
              <a:gd name="connsiteY0" fmla="*/ 10271820 h 10363260"/>
              <a:gd name="connsiteX1" fmla="*/ 3876492 w 5153026"/>
              <a:gd name="connsiteY1" fmla="*/ 9866052 h 10363260"/>
              <a:gd name="connsiteX2" fmla="*/ 150266 w 5153026"/>
              <a:gd name="connsiteY2" fmla="*/ 2656432 h 10363260"/>
              <a:gd name="connsiteX3" fmla="*/ 0 w 5153026"/>
              <a:gd name="connsiteY3" fmla="*/ 1912140 h 10363260"/>
              <a:gd name="connsiteX4" fmla="*/ 1912142 w 5153026"/>
              <a:gd name="connsiteY4" fmla="*/ 0 h 10363260"/>
              <a:gd name="connsiteX5" fmla="*/ 3814412 w 5153026"/>
              <a:gd name="connsiteY5" fmla="*/ 1716636 h 10363260"/>
              <a:gd name="connsiteX6" fmla="*/ 5121186 w 5153026"/>
              <a:gd name="connsiteY6" fmla="*/ 9382246 h 10363260"/>
              <a:gd name="connsiteX7" fmla="*/ 5139528 w 5153026"/>
              <a:gd name="connsiteY7" fmla="*/ 9473554 h 10363260"/>
              <a:gd name="connsiteX8" fmla="*/ 5153026 w 5153026"/>
              <a:gd name="connsiteY8" fmla="*/ 9607448 h 10363260"/>
              <a:gd name="connsiteX9" fmla="*/ 4580094 w 5153026"/>
              <a:gd name="connsiteY9" fmla="*/ 10363260 h 10363260"/>
              <a:gd name="connsiteX0" fmla="*/ 4488654 w 5153026"/>
              <a:gd name="connsiteY0" fmla="*/ 10271820 h 10271820"/>
              <a:gd name="connsiteX1" fmla="*/ 3876492 w 5153026"/>
              <a:gd name="connsiteY1" fmla="*/ 9866052 h 10271820"/>
              <a:gd name="connsiteX2" fmla="*/ 150266 w 5153026"/>
              <a:gd name="connsiteY2" fmla="*/ 2656432 h 10271820"/>
              <a:gd name="connsiteX3" fmla="*/ 0 w 5153026"/>
              <a:gd name="connsiteY3" fmla="*/ 1912140 h 10271820"/>
              <a:gd name="connsiteX4" fmla="*/ 1912142 w 5153026"/>
              <a:gd name="connsiteY4" fmla="*/ 0 h 10271820"/>
              <a:gd name="connsiteX5" fmla="*/ 3814412 w 5153026"/>
              <a:gd name="connsiteY5" fmla="*/ 1716636 h 10271820"/>
              <a:gd name="connsiteX6" fmla="*/ 5121186 w 5153026"/>
              <a:gd name="connsiteY6" fmla="*/ 9382246 h 10271820"/>
              <a:gd name="connsiteX7" fmla="*/ 5139528 w 5153026"/>
              <a:gd name="connsiteY7" fmla="*/ 9473554 h 10271820"/>
              <a:gd name="connsiteX8" fmla="*/ 5153026 w 5153026"/>
              <a:gd name="connsiteY8" fmla="*/ 9607448 h 10271820"/>
              <a:gd name="connsiteX0" fmla="*/ 3876492 w 5153026"/>
              <a:gd name="connsiteY0" fmla="*/ 9866052 h 9866052"/>
              <a:gd name="connsiteX1" fmla="*/ 150266 w 5153026"/>
              <a:gd name="connsiteY1" fmla="*/ 2656432 h 9866052"/>
              <a:gd name="connsiteX2" fmla="*/ 0 w 5153026"/>
              <a:gd name="connsiteY2" fmla="*/ 1912140 h 9866052"/>
              <a:gd name="connsiteX3" fmla="*/ 1912142 w 5153026"/>
              <a:gd name="connsiteY3" fmla="*/ 0 h 9866052"/>
              <a:gd name="connsiteX4" fmla="*/ 3814412 w 5153026"/>
              <a:gd name="connsiteY4" fmla="*/ 1716636 h 9866052"/>
              <a:gd name="connsiteX5" fmla="*/ 5121186 w 5153026"/>
              <a:gd name="connsiteY5" fmla="*/ 9382246 h 9866052"/>
              <a:gd name="connsiteX6" fmla="*/ 5139528 w 5153026"/>
              <a:gd name="connsiteY6" fmla="*/ 9473554 h 9866052"/>
              <a:gd name="connsiteX7" fmla="*/ 5153026 w 5153026"/>
              <a:gd name="connsiteY7" fmla="*/ 9607448 h 9866052"/>
              <a:gd name="connsiteX0" fmla="*/ 3876492 w 5139528"/>
              <a:gd name="connsiteY0" fmla="*/ 9866052 h 9866052"/>
              <a:gd name="connsiteX1" fmla="*/ 150266 w 5139528"/>
              <a:gd name="connsiteY1" fmla="*/ 2656432 h 9866052"/>
              <a:gd name="connsiteX2" fmla="*/ 0 w 5139528"/>
              <a:gd name="connsiteY2" fmla="*/ 1912140 h 9866052"/>
              <a:gd name="connsiteX3" fmla="*/ 1912142 w 5139528"/>
              <a:gd name="connsiteY3" fmla="*/ 0 h 9866052"/>
              <a:gd name="connsiteX4" fmla="*/ 3814412 w 5139528"/>
              <a:gd name="connsiteY4" fmla="*/ 1716636 h 9866052"/>
              <a:gd name="connsiteX5" fmla="*/ 5121186 w 5139528"/>
              <a:gd name="connsiteY5" fmla="*/ 9382246 h 9866052"/>
              <a:gd name="connsiteX6" fmla="*/ 5139528 w 5139528"/>
              <a:gd name="connsiteY6" fmla="*/ 9473554 h 9866052"/>
              <a:gd name="connsiteX0" fmla="*/ 3876492 w 5121186"/>
              <a:gd name="connsiteY0" fmla="*/ 9866052 h 9866052"/>
              <a:gd name="connsiteX1" fmla="*/ 150266 w 5121186"/>
              <a:gd name="connsiteY1" fmla="*/ 2656432 h 9866052"/>
              <a:gd name="connsiteX2" fmla="*/ 0 w 5121186"/>
              <a:gd name="connsiteY2" fmla="*/ 1912140 h 9866052"/>
              <a:gd name="connsiteX3" fmla="*/ 1912142 w 5121186"/>
              <a:gd name="connsiteY3" fmla="*/ 0 h 9866052"/>
              <a:gd name="connsiteX4" fmla="*/ 3814412 w 5121186"/>
              <a:gd name="connsiteY4" fmla="*/ 1716636 h 9866052"/>
              <a:gd name="connsiteX5" fmla="*/ 5121186 w 5121186"/>
              <a:gd name="connsiteY5" fmla="*/ 9382246 h 9866052"/>
              <a:gd name="connsiteX0" fmla="*/ 3876492 w 3876492"/>
              <a:gd name="connsiteY0" fmla="*/ 9866052 h 9866052"/>
              <a:gd name="connsiteX1" fmla="*/ 150266 w 3876492"/>
              <a:gd name="connsiteY1" fmla="*/ 2656432 h 9866052"/>
              <a:gd name="connsiteX2" fmla="*/ 0 w 3876492"/>
              <a:gd name="connsiteY2" fmla="*/ 1912140 h 9866052"/>
              <a:gd name="connsiteX3" fmla="*/ 1912142 w 3876492"/>
              <a:gd name="connsiteY3" fmla="*/ 0 h 9866052"/>
              <a:gd name="connsiteX4" fmla="*/ 3814412 w 3876492"/>
              <a:gd name="connsiteY4" fmla="*/ 1716636 h 9866052"/>
              <a:gd name="connsiteX0" fmla="*/ 3876492 w 3876492"/>
              <a:gd name="connsiteY0" fmla="*/ 9866052 h 9866052"/>
              <a:gd name="connsiteX1" fmla="*/ 150266 w 3876492"/>
              <a:gd name="connsiteY1" fmla="*/ 2656432 h 9866052"/>
              <a:gd name="connsiteX2" fmla="*/ 0 w 3876492"/>
              <a:gd name="connsiteY2" fmla="*/ 1912140 h 9866052"/>
              <a:gd name="connsiteX3" fmla="*/ 1912142 w 3876492"/>
              <a:gd name="connsiteY3" fmla="*/ 0 h 9866052"/>
              <a:gd name="connsiteX0" fmla="*/ 3876492 w 3876492"/>
              <a:gd name="connsiteY0" fmla="*/ 7953912 h 7953912"/>
              <a:gd name="connsiteX1" fmla="*/ 150266 w 3876492"/>
              <a:gd name="connsiteY1" fmla="*/ 744292 h 7953912"/>
              <a:gd name="connsiteX2" fmla="*/ 0 w 3876492"/>
              <a:gd name="connsiteY2" fmla="*/ 0 h 7953912"/>
              <a:gd name="connsiteX0" fmla="*/ 3726226 w 3726226"/>
              <a:gd name="connsiteY0" fmla="*/ 7209620 h 7209620"/>
              <a:gd name="connsiteX1" fmla="*/ 0 w 3726226"/>
              <a:gd name="connsiteY1" fmla="*/ 0 h 7209620"/>
              <a:gd name="connsiteX0" fmla="*/ 3726226 w 3726226"/>
              <a:gd name="connsiteY0" fmla="*/ 7209620 h 7209620"/>
              <a:gd name="connsiteX1" fmla="*/ 2373861 w 3726226"/>
              <a:gd name="connsiteY1" fmla="*/ 4525419 h 7209620"/>
              <a:gd name="connsiteX2" fmla="*/ 0 w 3726226"/>
              <a:gd name="connsiteY2" fmla="*/ 0 h 7209620"/>
              <a:gd name="connsiteX0" fmla="*/ 3726226 w 3726226"/>
              <a:gd name="connsiteY0" fmla="*/ 7209620 h 7209620"/>
              <a:gd name="connsiteX1" fmla="*/ 2373861 w 3726226"/>
              <a:gd name="connsiteY1" fmla="*/ 4525419 h 7209620"/>
              <a:gd name="connsiteX2" fmla="*/ 621261 w 3726226"/>
              <a:gd name="connsiteY2" fmla="*/ 1210719 h 7209620"/>
              <a:gd name="connsiteX3" fmla="*/ 0 w 3726226"/>
              <a:gd name="connsiteY3" fmla="*/ 0 h 7209620"/>
              <a:gd name="connsiteX0" fmla="*/ 3104965 w 3104965"/>
              <a:gd name="connsiteY0" fmla="*/ 5998901 h 5998901"/>
              <a:gd name="connsiteX1" fmla="*/ 1752600 w 3104965"/>
              <a:gd name="connsiteY1" fmla="*/ 3314700 h 5998901"/>
              <a:gd name="connsiteX2" fmla="*/ 0 w 3104965"/>
              <a:gd name="connsiteY2" fmla="*/ 0 h 5998901"/>
              <a:gd name="connsiteX0" fmla="*/ 1752600 w 1752600"/>
              <a:gd name="connsiteY0" fmla="*/ 3314700 h 3314700"/>
              <a:gd name="connsiteX1" fmla="*/ 0 w 1752600"/>
              <a:gd name="connsiteY1" fmla="*/ 0 h 3314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752600" h="3314700">
                <a:moveTo>
                  <a:pt x="1752600" y="3314700"/>
                </a:moveTo>
                <a:cubicBezTo>
                  <a:pt x="1235106" y="2314883"/>
                  <a:pt x="395643" y="754236"/>
                  <a:pt x="0" y="0"/>
                </a:cubicBezTo>
              </a:path>
            </a:pathLst>
          </a:custGeom>
          <a:noFill/>
          <a:ln w="254000" cap="rnd">
            <a:solidFill>
              <a:srgbClr val="56331E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 dirty="0"/>
          </a:p>
        </p:txBody>
      </p:sp>
      <p:sp>
        <p:nvSpPr>
          <p:cNvPr id="155" name="フリーフォーム: 図形 154">
            <a:extLst>
              <a:ext uri="{FF2B5EF4-FFF2-40B4-BE49-F238E27FC236}">
                <a16:creationId xmlns:a16="http://schemas.microsoft.com/office/drawing/2014/main" id="{929B08A7-260D-41FF-8650-4B060AD3B77C}"/>
              </a:ext>
            </a:extLst>
          </p:cNvPr>
          <p:cNvSpPr/>
          <p:nvPr/>
        </p:nvSpPr>
        <p:spPr>
          <a:xfrm rot="3890950">
            <a:off x="20426107" y="17433185"/>
            <a:ext cx="4492328" cy="484439"/>
          </a:xfrm>
          <a:custGeom>
            <a:avLst/>
            <a:gdLst>
              <a:gd name="connsiteX0" fmla="*/ 0 w 4505127"/>
              <a:gd name="connsiteY0" fmla="*/ 882987 h 1386712"/>
              <a:gd name="connsiteX1" fmla="*/ 29187 w 4505127"/>
              <a:gd name="connsiteY1" fmla="*/ 882696 h 1386712"/>
              <a:gd name="connsiteX2" fmla="*/ 786415 w 4505127"/>
              <a:gd name="connsiteY2" fmla="*/ 370224 h 1386712"/>
              <a:gd name="connsiteX3" fmla="*/ 870673 w 4505127"/>
              <a:gd name="connsiteY3" fmla="*/ 25543 h 1386712"/>
              <a:gd name="connsiteX4" fmla="*/ 869182 w 4505127"/>
              <a:gd name="connsiteY4" fmla="*/ 0 h 1386712"/>
              <a:gd name="connsiteX5" fmla="*/ 4505127 w 4505127"/>
              <a:gd name="connsiteY5" fmla="*/ 1156287 h 1386712"/>
              <a:gd name="connsiteX6" fmla="*/ 4449508 w 4505127"/>
              <a:gd name="connsiteY6" fmla="*/ 1170542 h 1386712"/>
              <a:gd name="connsiteX7" fmla="*/ 4432059 w 4505127"/>
              <a:gd name="connsiteY7" fmla="*/ 1175013 h 1386712"/>
              <a:gd name="connsiteX8" fmla="*/ 1112286 w 4505127"/>
              <a:gd name="connsiteY8" fmla="*/ 1376934 h 1386712"/>
              <a:gd name="connsiteX9" fmla="*/ 1040232 w 4505127"/>
              <a:gd name="connsiteY9" fmla="*/ 1384670 h 1386712"/>
              <a:gd name="connsiteX10" fmla="*/ 465441 w 4505127"/>
              <a:gd name="connsiteY10" fmla="*/ 1273549 h 1386712"/>
              <a:gd name="connsiteX11" fmla="*/ 12799 w 4505127"/>
              <a:gd name="connsiteY11" fmla="*/ 902273 h 1386712"/>
              <a:gd name="connsiteX0" fmla="*/ 869182 w 4505127"/>
              <a:gd name="connsiteY0" fmla="*/ 0 h 1386712"/>
              <a:gd name="connsiteX1" fmla="*/ 4505127 w 4505127"/>
              <a:gd name="connsiteY1" fmla="*/ 1156287 h 1386712"/>
              <a:gd name="connsiteX2" fmla="*/ 4449508 w 4505127"/>
              <a:gd name="connsiteY2" fmla="*/ 1170542 h 1386712"/>
              <a:gd name="connsiteX3" fmla="*/ 4432059 w 4505127"/>
              <a:gd name="connsiteY3" fmla="*/ 1175013 h 1386712"/>
              <a:gd name="connsiteX4" fmla="*/ 1112286 w 4505127"/>
              <a:gd name="connsiteY4" fmla="*/ 1376934 h 1386712"/>
              <a:gd name="connsiteX5" fmla="*/ 1040232 w 4505127"/>
              <a:gd name="connsiteY5" fmla="*/ 1384670 h 1386712"/>
              <a:gd name="connsiteX6" fmla="*/ 465441 w 4505127"/>
              <a:gd name="connsiteY6" fmla="*/ 1273549 h 1386712"/>
              <a:gd name="connsiteX7" fmla="*/ 12799 w 4505127"/>
              <a:gd name="connsiteY7" fmla="*/ 902273 h 1386712"/>
              <a:gd name="connsiteX8" fmla="*/ 0 w 4505127"/>
              <a:gd name="connsiteY8" fmla="*/ 882987 h 1386712"/>
              <a:gd name="connsiteX9" fmla="*/ 29187 w 4505127"/>
              <a:gd name="connsiteY9" fmla="*/ 882696 h 1386712"/>
              <a:gd name="connsiteX10" fmla="*/ 786415 w 4505127"/>
              <a:gd name="connsiteY10" fmla="*/ 370224 h 1386712"/>
              <a:gd name="connsiteX11" fmla="*/ 870673 w 4505127"/>
              <a:gd name="connsiteY11" fmla="*/ 25543 h 1386712"/>
              <a:gd name="connsiteX12" fmla="*/ 960622 w 4505127"/>
              <a:gd name="connsiteY12" fmla="*/ 91440 h 1386712"/>
              <a:gd name="connsiteX0" fmla="*/ 869182 w 4505127"/>
              <a:gd name="connsiteY0" fmla="*/ 0 h 1386712"/>
              <a:gd name="connsiteX1" fmla="*/ 4505127 w 4505127"/>
              <a:gd name="connsiteY1" fmla="*/ 1156287 h 1386712"/>
              <a:gd name="connsiteX2" fmla="*/ 4449508 w 4505127"/>
              <a:gd name="connsiteY2" fmla="*/ 1170542 h 1386712"/>
              <a:gd name="connsiteX3" fmla="*/ 4432059 w 4505127"/>
              <a:gd name="connsiteY3" fmla="*/ 1175013 h 1386712"/>
              <a:gd name="connsiteX4" fmla="*/ 1112286 w 4505127"/>
              <a:gd name="connsiteY4" fmla="*/ 1376934 h 1386712"/>
              <a:gd name="connsiteX5" fmla="*/ 1040232 w 4505127"/>
              <a:gd name="connsiteY5" fmla="*/ 1384670 h 1386712"/>
              <a:gd name="connsiteX6" fmla="*/ 465441 w 4505127"/>
              <a:gd name="connsiteY6" fmla="*/ 1273549 h 1386712"/>
              <a:gd name="connsiteX7" fmla="*/ 12799 w 4505127"/>
              <a:gd name="connsiteY7" fmla="*/ 902273 h 1386712"/>
              <a:gd name="connsiteX8" fmla="*/ 0 w 4505127"/>
              <a:gd name="connsiteY8" fmla="*/ 882987 h 1386712"/>
              <a:gd name="connsiteX9" fmla="*/ 29187 w 4505127"/>
              <a:gd name="connsiteY9" fmla="*/ 882696 h 1386712"/>
              <a:gd name="connsiteX10" fmla="*/ 786415 w 4505127"/>
              <a:gd name="connsiteY10" fmla="*/ 370224 h 1386712"/>
              <a:gd name="connsiteX11" fmla="*/ 960622 w 4505127"/>
              <a:gd name="connsiteY11" fmla="*/ 91440 h 1386712"/>
              <a:gd name="connsiteX0" fmla="*/ 869182 w 4505127"/>
              <a:gd name="connsiteY0" fmla="*/ 0 h 1386712"/>
              <a:gd name="connsiteX1" fmla="*/ 4505127 w 4505127"/>
              <a:gd name="connsiteY1" fmla="*/ 1156287 h 1386712"/>
              <a:gd name="connsiteX2" fmla="*/ 4449508 w 4505127"/>
              <a:gd name="connsiteY2" fmla="*/ 1170542 h 1386712"/>
              <a:gd name="connsiteX3" fmla="*/ 4432059 w 4505127"/>
              <a:gd name="connsiteY3" fmla="*/ 1175013 h 1386712"/>
              <a:gd name="connsiteX4" fmla="*/ 1112286 w 4505127"/>
              <a:gd name="connsiteY4" fmla="*/ 1376934 h 1386712"/>
              <a:gd name="connsiteX5" fmla="*/ 1040232 w 4505127"/>
              <a:gd name="connsiteY5" fmla="*/ 1384670 h 1386712"/>
              <a:gd name="connsiteX6" fmla="*/ 465441 w 4505127"/>
              <a:gd name="connsiteY6" fmla="*/ 1273549 h 1386712"/>
              <a:gd name="connsiteX7" fmla="*/ 12799 w 4505127"/>
              <a:gd name="connsiteY7" fmla="*/ 902273 h 1386712"/>
              <a:gd name="connsiteX8" fmla="*/ 0 w 4505127"/>
              <a:gd name="connsiteY8" fmla="*/ 882987 h 1386712"/>
              <a:gd name="connsiteX9" fmla="*/ 29187 w 4505127"/>
              <a:gd name="connsiteY9" fmla="*/ 882696 h 1386712"/>
              <a:gd name="connsiteX10" fmla="*/ 786415 w 4505127"/>
              <a:gd name="connsiteY10" fmla="*/ 370224 h 1386712"/>
              <a:gd name="connsiteX0" fmla="*/ 4505127 w 4505127"/>
              <a:gd name="connsiteY0" fmla="*/ 786063 h 1016488"/>
              <a:gd name="connsiteX1" fmla="*/ 4449508 w 4505127"/>
              <a:gd name="connsiteY1" fmla="*/ 800318 h 1016488"/>
              <a:gd name="connsiteX2" fmla="*/ 4432059 w 4505127"/>
              <a:gd name="connsiteY2" fmla="*/ 804789 h 1016488"/>
              <a:gd name="connsiteX3" fmla="*/ 1112286 w 4505127"/>
              <a:gd name="connsiteY3" fmla="*/ 1006710 h 1016488"/>
              <a:gd name="connsiteX4" fmla="*/ 1040232 w 4505127"/>
              <a:gd name="connsiteY4" fmla="*/ 1014446 h 1016488"/>
              <a:gd name="connsiteX5" fmla="*/ 465441 w 4505127"/>
              <a:gd name="connsiteY5" fmla="*/ 903325 h 1016488"/>
              <a:gd name="connsiteX6" fmla="*/ 12799 w 4505127"/>
              <a:gd name="connsiteY6" fmla="*/ 532049 h 1016488"/>
              <a:gd name="connsiteX7" fmla="*/ 0 w 4505127"/>
              <a:gd name="connsiteY7" fmla="*/ 512763 h 1016488"/>
              <a:gd name="connsiteX8" fmla="*/ 29187 w 4505127"/>
              <a:gd name="connsiteY8" fmla="*/ 512472 h 1016488"/>
              <a:gd name="connsiteX9" fmla="*/ 786415 w 4505127"/>
              <a:gd name="connsiteY9" fmla="*/ 0 h 1016488"/>
              <a:gd name="connsiteX0" fmla="*/ 4505127 w 4505127"/>
              <a:gd name="connsiteY0" fmla="*/ 273591 h 504016"/>
              <a:gd name="connsiteX1" fmla="*/ 4449508 w 4505127"/>
              <a:gd name="connsiteY1" fmla="*/ 287846 h 504016"/>
              <a:gd name="connsiteX2" fmla="*/ 4432059 w 4505127"/>
              <a:gd name="connsiteY2" fmla="*/ 292317 h 504016"/>
              <a:gd name="connsiteX3" fmla="*/ 1112286 w 4505127"/>
              <a:gd name="connsiteY3" fmla="*/ 494238 h 504016"/>
              <a:gd name="connsiteX4" fmla="*/ 1040232 w 4505127"/>
              <a:gd name="connsiteY4" fmla="*/ 501974 h 504016"/>
              <a:gd name="connsiteX5" fmla="*/ 465441 w 4505127"/>
              <a:gd name="connsiteY5" fmla="*/ 390853 h 504016"/>
              <a:gd name="connsiteX6" fmla="*/ 12799 w 4505127"/>
              <a:gd name="connsiteY6" fmla="*/ 19577 h 504016"/>
              <a:gd name="connsiteX7" fmla="*/ 0 w 4505127"/>
              <a:gd name="connsiteY7" fmla="*/ 291 h 504016"/>
              <a:gd name="connsiteX8" fmla="*/ 29187 w 4505127"/>
              <a:gd name="connsiteY8" fmla="*/ 0 h 504016"/>
              <a:gd name="connsiteX0" fmla="*/ 4505127 w 4505127"/>
              <a:gd name="connsiteY0" fmla="*/ 273300 h 503725"/>
              <a:gd name="connsiteX1" fmla="*/ 4449508 w 4505127"/>
              <a:gd name="connsiteY1" fmla="*/ 287555 h 503725"/>
              <a:gd name="connsiteX2" fmla="*/ 4432059 w 4505127"/>
              <a:gd name="connsiteY2" fmla="*/ 292026 h 503725"/>
              <a:gd name="connsiteX3" fmla="*/ 1112286 w 4505127"/>
              <a:gd name="connsiteY3" fmla="*/ 493947 h 503725"/>
              <a:gd name="connsiteX4" fmla="*/ 1040232 w 4505127"/>
              <a:gd name="connsiteY4" fmla="*/ 501683 h 503725"/>
              <a:gd name="connsiteX5" fmla="*/ 465441 w 4505127"/>
              <a:gd name="connsiteY5" fmla="*/ 390562 h 503725"/>
              <a:gd name="connsiteX6" fmla="*/ 12799 w 4505127"/>
              <a:gd name="connsiteY6" fmla="*/ 19286 h 503725"/>
              <a:gd name="connsiteX7" fmla="*/ 0 w 4505127"/>
              <a:gd name="connsiteY7" fmla="*/ 0 h 503725"/>
              <a:gd name="connsiteX0" fmla="*/ 4492328 w 4492328"/>
              <a:gd name="connsiteY0" fmla="*/ 254014 h 484439"/>
              <a:gd name="connsiteX1" fmla="*/ 4436709 w 4492328"/>
              <a:gd name="connsiteY1" fmla="*/ 268269 h 484439"/>
              <a:gd name="connsiteX2" fmla="*/ 4419260 w 4492328"/>
              <a:gd name="connsiteY2" fmla="*/ 272740 h 484439"/>
              <a:gd name="connsiteX3" fmla="*/ 1099487 w 4492328"/>
              <a:gd name="connsiteY3" fmla="*/ 474661 h 484439"/>
              <a:gd name="connsiteX4" fmla="*/ 1027433 w 4492328"/>
              <a:gd name="connsiteY4" fmla="*/ 482397 h 484439"/>
              <a:gd name="connsiteX5" fmla="*/ 452642 w 4492328"/>
              <a:gd name="connsiteY5" fmla="*/ 371276 h 484439"/>
              <a:gd name="connsiteX6" fmla="*/ 0 w 4492328"/>
              <a:gd name="connsiteY6" fmla="*/ 0 h 4844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92328" h="484439">
                <a:moveTo>
                  <a:pt x="4492328" y="254014"/>
                </a:moveTo>
                <a:lnTo>
                  <a:pt x="4436709" y="268269"/>
                </a:lnTo>
                <a:lnTo>
                  <a:pt x="4419260" y="272740"/>
                </a:lnTo>
                <a:lnTo>
                  <a:pt x="1099487" y="474661"/>
                </a:lnTo>
                <a:lnTo>
                  <a:pt x="1027433" y="482397"/>
                </a:lnTo>
                <a:cubicBezTo>
                  <a:pt x="835775" y="493655"/>
                  <a:pt x="638650" y="458610"/>
                  <a:pt x="452642" y="371276"/>
                </a:cubicBezTo>
                <a:cubicBezTo>
                  <a:pt x="266635" y="283943"/>
                  <a:pt x="113758" y="154657"/>
                  <a:pt x="0" y="0"/>
                </a:cubicBezTo>
              </a:path>
            </a:pathLst>
          </a:custGeom>
          <a:noFill/>
          <a:ln w="254000" cap="rnd">
            <a:solidFill>
              <a:srgbClr val="688279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05E07414-D52D-4A5B-911A-F71AE1611CF3}"/>
              </a:ext>
            </a:extLst>
          </p:cNvPr>
          <p:cNvSpPr/>
          <p:nvPr/>
        </p:nvSpPr>
        <p:spPr>
          <a:xfrm>
            <a:off x="-14515" y="25126951"/>
            <a:ext cx="10048785" cy="6366568"/>
          </a:xfrm>
          <a:custGeom>
            <a:avLst/>
            <a:gdLst>
              <a:gd name="connsiteX0" fmla="*/ 0 w 9985219"/>
              <a:gd name="connsiteY0" fmla="*/ 0 h 2531803"/>
              <a:gd name="connsiteX1" fmla="*/ 9985219 w 9985219"/>
              <a:gd name="connsiteY1" fmla="*/ 0 h 2531803"/>
              <a:gd name="connsiteX2" fmla="*/ 9985219 w 9985219"/>
              <a:gd name="connsiteY2" fmla="*/ 2531803 h 2531803"/>
              <a:gd name="connsiteX3" fmla="*/ 0 w 9985219"/>
              <a:gd name="connsiteY3" fmla="*/ 2531803 h 2531803"/>
              <a:gd name="connsiteX4" fmla="*/ 0 w 9985219"/>
              <a:gd name="connsiteY4" fmla="*/ 0 h 2531803"/>
              <a:gd name="connsiteX0" fmla="*/ 14514 w 9999733"/>
              <a:gd name="connsiteY0" fmla="*/ 0 h 6378089"/>
              <a:gd name="connsiteX1" fmla="*/ 9999733 w 9999733"/>
              <a:gd name="connsiteY1" fmla="*/ 0 h 6378089"/>
              <a:gd name="connsiteX2" fmla="*/ 9999733 w 9999733"/>
              <a:gd name="connsiteY2" fmla="*/ 2531803 h 6378089"/>
              <a:gd name="connsiteX3" fmla="*/ 0 w 9999733"/>
              <a:gd name="connsiteY3" fmla="*/ 6378089 h 6378089"/>
              <a:gd name="connsiteX4" fmla="*/ 14514 w 9999733"/>
              <a:gd name="connsiteY4" fmla="*/ 0 h 63780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999733" h="6378089">
                <a:moveTo>
                  <a:pt x="14514" y="0"/>
                </a:moveTo>
                <a:lnTo>
                  <a:pt x="9999733" y="0"/>
                </a:lnTo>
                <a:lnTo>
                  <a:pt x="9999733" y="2531803"/>
                </a:lnTo>
                <a:lnTo>
                  <a:pt x="0" y="6378089"/>
                </a:lnTo>
                <a:lnTo>
                  <a:pt x="14514" y="0"/>
                </a:lnTo>
                <a:close/>
              </a:path>
            </a:pathLst>
          </a:custGeom>
          <a:gradFill flip="none" rotWithShape="1">
            <a:gsLst>
              <a:gs pos="100000">
                <a:srgbClr val="F3BF76">
                  <a:alpha val="0"/>
                </a:srgbClr>
              </a:gs>
              <a:gs pos="0">
                <a:srgbClr val="F3BF76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44266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グループ化 7">
            <a:extLst>
              <a:ext uri="{FF2B5EF4-FFF2-40B4-BE49-F238E27FC236}">
                <a16:creationId xmlns:a16="http://schemas.microsoft.com/office/drawing/2014/main" id="{82DD82BD-995A-4750-8E5B-F1EBF4714864}"/>
              </a:ext>
            </a:extLst>
          </p:cNvPr>
          <p:cNvGrpSpPr/>
          <p:nvPr/>
        </p:nvGrpSpPr>
        <p:grpSpPr>
          <a:xfrm>
            <a:off x="3316898" y="17482652"/>
            <a:ext cx="28387588" cy="14782604"/>
            <a:chOff x="3316898" y="17482652"/>
            <a:chExt cx="28387588" cy="14782604"/>
          </a:xfrm>
        </p:grpSpPr>
        <p:sp>
          <p:nvSpPr>
            <p:cNvPr id="75" name="四角形: 角を丸くする 74">
              <a:extLst>
                <a:ext uri="{FF2B5EF4-FFF2-40B4-BE49-F238E27FC236}">
                  <a16:creationId xmlns:a16="http://schemas.microsoft.com/office/drawing/2014/main" id="{81A0B293-2EA1-40CE-B520-0C277BCEF70A}"/>
                </a:ext>
              </a:extLst>
            </p:cNvPr>
            <p:cNvSpPr/>
            <p:nvPr/>
          </p:nvSpPr>
          <p:spPr>
            <a:xfrm>
              <a:off x="28209241" y="29529316"/>
              <a:ext cx="3246132" cy="1644104"/>
            </a:xfrm>
            <a:prstGeom prst="roundRect">
              <a:avLst>
                <a:gd name="adj" fmla="val 37486"/>
              </a:avLst>
            </a:prstGeom>
            <a:solidFill>
              <a:schemeClr val="accent1">
                <a:alpha val="5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76" name="フリーフォーム: 図形 75">
              <a:extLst>
                <a:ext uri="{FF2B5EF4-FFF2-40B4-BE49-F238E27FC236}">
                  <a16:creationId xmlns:a16="http://schemas.microsoft.com/office/drawing/2014/main" id="{370A69B1-47F9-438B-8DA1-1061D070922B}"/>
                </a:ext>
              </a:extLst>
            </p:cNvPr>
            <p:cNvSpPr/>
            <p:nvPr/>
          </p:nvSpPr>
          <p:spPr>
            <a:xfrm flipV="1">
              <a:off x="3567252" y="17482652"/>
              <a:ext cx="27610840" cy="13483716"/>
            </a:xfrm>
            <a:custGeom>
              <a:avLst/>
              <a:gdLst>
                <a:gd name="connsiteX0" fmla="*/ 10089755 w 27610840"/>
                <a:gd name="connsiteY0" fmla="*/ 13483716 h 13483716"/>
                <a:gd name="connsiteX1" fmla="*/ 23540284 w 27610840"/>
                <a:gd name="connsiteY1" fmla="*/ 13483716 h 13483716"/>
                <a:gd name="connsiteX2" fmla="*/ 23540284 w 27610840"/>
                <a:gd name="connsiteY2" fmla="*/ 13479896 h 13483716"/>
                <a:gd name="connsiteX3" fmla="*/ 23636100 w 27610840"/>
                <a:gd name="connsiteY3" fmla="*/ 13475056 h 13483716"/>
                <a:gd name="connsiteX4" fmla="*/ 25009360 w 27610840"/>
                <a:gd name="connsiteY4" fmla="*/ 12459844 h 13483716"/>
                <a:gd name="connsiteX5" fmla="*/ 25030600 w 27610840"/>
                <a:gd name="connsiteY5" fmla="*/ 12401808 h 13483716"/>
                <a:gd name="connsiteX6" fmla="*/ 25039096 w 27610840"/>
                <a:gd name="connsiteY6" fmla="*/ 12404836 h 13483716"/>
                <a:gd name="connsiteX7" fmla="*/ 27610840 w 27610840"/>
                <a:gd name="connsiteY7" fmla="*/ 5190768 h 13483716"/>
                <a:gd name="connsiteX8" fmla="*/ 27610840 w 27610840"/>
                <a:gd name="connsiteY8" fmla="*/ 4345860 h 13483716"/>
                <a:gd name="connsiteX9" fmla="*/ 27610840 w 27610840"/>
                <a:gd name="connsiteY9" fmla="*/ 3045004 h 13483716"/>
                <a:gd name="connsiteX10" fmla="*/ 27610840 w 27610840"/>
                <a:gd name="connsiteY10" fmla="*/ 1234478 h 13483716"/>
                <a:gd name="connsiteX11" fmla="*/ 27609486 w 27610840"/>
                <a:gd name="connsiteY11" fmla="*/ 1209994 h 13483716"/>
                <a:gd name="connsiteX12" fmla="*/ 26411180 w 27610840"/>
                <a:gd name="connsiteY12" fmla="*/ 14782 h 13483716"/>
                <a:gd name="connsiteX13" fmla="*/ 26300470 w 27610840"/>
                <a:gd name="connsiteY13" fmla="*/ 0 h 13483716"/>
                <a:gd name="connsiteX14" fmla="*/ 9362716 w 27610840"/>
                <a:gd name="connsiteY14" fmla="*/ 0 h 13483716"/>
                <a:gd name="connsiteX15" fmla="*/ 6624501 w 27610840"/>
                <a:gd name="connsiteY15" fmla="*/ 0 h 13483716"/>
                <a:gd name="connsiteX16" fmla="*/ 1073828 w 27610840"/>
                <a:gd name="connsiteY16" fmla="*/ 0 h 13483716"/>
                <a:gd name="connsiteX17" fmla="*/ 0 w 27610840"/>
                <a:gd name="connsiteY17" fmla="*/ 5489458 h 13483716"/>
                <a:gd name="connsiteX18" fmla="*/ 6293525 w 27610840"/>
                <a:gd name="connsiteY18" fmla="*/ 7440744 h 13483716"/>
                <a:gd name="connsiteX19" fmla="*/ 8515315 w 27610840"/>
                <a:gd name="connsiteY19" fmla="*/ 12373440 h 13483716"/>
                <a:gd name="connsiteX20" fmla="*/ 8546938 w 27610840"/>
                <a:gd name="connsiteY20" fmla="*/ 12459844 h 13483716"/>
                <a:gd name="connsiteX21" fmla="*/ 9920197 w 27610840"/>
                <a:gd name="connsiteY21" fmla="*/ 13475056 h 13483716"/>
                <a:gd name="connsiteX22" fmla="*/ 10089755 w 27610840"/>
                <a:gd name="connsiteY22" fmla="*/ 13483620 h 134837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27610840" h="13483716">
                  <a:moveTo>
                    <a:pt x="10089755" y="13483716"/>
                  </a:moveTo>
                  <a:lnTo>
                    <a:pt x="23540284" y="13483716"/>
                  </a:lnTo>
                  <a:lnTo>
                    <a:pt x="23540284" y="13479896"/>
                  </a:lnTo>
                  <a:lnTo>
                    <a:pt x="23636100" y="13475056"/>
                  </a:lnTo>
                  <a:cubicBezTo>
                    <a:pt x="24256012" y="13412104"/>
                    <a:pt x="24776076" y="13011388"/>
                    <a:pt x="25009360" y="12459844"/>
                  </a:cubicBezTo>
                  <a:lnTo>
                    <a:pt x="25030600" y="12401808"/>
                  </a:lnTo>
                  <a:lnTo>
                    <a:pt x="25039096" y="12404836"/>
                  </a:lnTo>
                  <a:lnTo>
                    <a:pt x="27610840" y="5190768"/>
                  </a:lnTo>
                  <a:lnTo>
                    <a:pt x="27610840" y="4345860"/>
                  </a:lnTo>
                  <a:lnTo>
                    <a:pt x="27610840" y="3045004"/>
                  </a:lnTo>
                  <a:lnTo>
                    <a:pt x="27610840" y="1234478"/>
                  </a:lnTo>
                  <a:lnTo>
                    <a:pt x="27609486" y="1209994"/>
                  </a:lnTo>
                  <a:cubicBezTo>
                    <a:pt x="27542828" y="610632"/>
                    <a:pt x="27049470" y="126460"/>
                    <a:pt x="26411180" y="14782"/>
                  </a:cubicBezTo>
                  <a:lnTo>
                    <a:pt x="26300470" y="0"/>
                  </a:lnTo>
                  <a:lnTo>
                    <a:pt x="9362716" y="0"/>
                  </a:lnTo>
                  <a:lnTo>
                    <a:pt x="6624501" y="0"/>
                  </a:lnTo>
                  <a:lnTo>
                    <a:pt x="1073828" y="0"/>
                  </a:lnTo>
                  <a:lnTo>
                    <a:pt x="0" y="5489458"/>
                  </a:lnTo>
                  <a:lnTo>
                    <a:pt x="6293525" y="7440744"/>
                  </a:lnTo>
                  <a:lnTo>
                    <a:pt x="8515315" y="12373440"/>
                  </a:lnTo>
                  <a:lnTo>
                    <a:pt x="8546938" y="12459844"/>
                  </a:lnTo>
                  <a:cubicBezTo>
                    <a:pt x="8780224" y="13011388"/>
                    <a:pt x="9300284" y="13412104"/>
                    <a:pt x="9920197" y="13475056"/>
                  </a:cubicBezTo>
                  <a:lnTo>
                    <a:pt x="10089755" y="13483620"/>
                  </a:lnTo>
                  <a:close/>
                </a:path>
              </a:pathLst>
            </a:custGeom>
            <a:solidFill>
              <a:schemeClr val="accent1">
                <a:alpha val="54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77" name="四角形: 角を丸くする 76">
              <a:extLst>
                <a:ext uri="{FF2B5EF4-FFF2-40B4-BE49-F238E27FC236}">
                  <a16:creationId xmlns:a16="http://schemas.microsoft.com/office/drawing/2014/main" id="{F834EA80-DFC5-4017-899F-E1EE081A2C28}"/>
                </a:ext>
              </a:extLst>
            </p:cNvPr>
            <p:cNvSpPr/>
            <p:nvPr/>
          </p:nvSpPr>
          <p:spPr>
            <a:xfrm>
              <a:off x="4114800" y="30759400"/>
              <a:ext cx="7937500" cy="762000"/>
            </a:xfrm>
            <a:prstGeom prst="roundRect">
              <a:avLst>
                <a:gd name="adj" fmla="val 50000"/>
              </a:avLst>
            </a:prstGeom>
            <a:solidFill>
              <a:schemeClr val="accent1">
                <a:alpha val="5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8" name="四角形: 角を丸くする 77">
              <a:extLst>
                <a:ext uri="{FF2B5EF4-FFF2-40B4-BE49-F238E27FC236}">
                  <a16:creationId xmlns:a16="http://schemas.microsoft.com/office/drawing/2014/main" id="{26A38F7E-5028-4B8B-B857-37C10F3C8E16}"/>
                </a:ext>
              </a:extLst>
            </p:cNvPr>
            <p:cNvSpPr/>
            <p:nvPr/>
          </p:nvSpPr>
          <p:spPr>
            <a:xfrm rot="19564520">
              <a:off x="4038268" y="30512695"/>
              <a:ext cx="1632722" cy="762000"/>
            </a:xfrm>
            <a:prstGeom prst="roundRect">
              <a:avLst>
                <a:gd name="adj" fmla="val 50000"/>
              </a:avLst>
            </a:prstGeom>
            <a:solidFill>
              <a:schemeClr val="accent1">
                <a:alpha val="5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9" name="楕円 78">
              <a:extLst>
                <a:ext uri="{FF2B5EF4-FFF2-40B4-BE49-F238E27FC236}">
                  <a16:creationId xmlns:a16="http://schemas.microsoft.com/office/drawing/2014/main" id="{2A528BA4-617A-4106-B9CE-05E42FC531ED}"/>
                </a:ext>
              </a:extLst>
            </p:cNvPr>
            <p:cNvSpPr/>
            <p:nvPr/>
          </p:nvSpPr>
          <p:spPr>
            <a:xfrm>
              <a:off x="9334500" y="25126950"/>
              <a:ext cx="1295400" cy="2533650"/>
            </a:xfrm>
            <a:prstGeom prst="ellipse">
              <a:avLst/>
            </a:prstGeom>
            <a:solidFill>
              <a:schemeClr val="accent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6" name="楕円 85">
              <a:extLst>
                <a:ext uri="{FF2B5EF4-FFF2-40B4-BE49-F238E27FC236}">
                  <a16:creationId xmlns:a16="http://schemas.microsoft.com/office/drawing/2014/main" id="{33BC8073-ACA4-4EE3-80CD-928A3A823178}"/>
                </a:ext>
              </a:extLst>
            </p:cNvPr>
            <p:cNvSpPr/>
            <p:nvPr/>
          </p:nvSpPr>
          <p:spPr>
            <a:xfrm>
              <a:off x="3316898" y="25126950"/>
              <a:ext cx="1295400" cy="2533650"/>
            </a:xfrm>
            <a:prstGeom prst="ellipse">
              <a:avLst/>
            </a:prstGeom>
            <a:solidFill>
              <a:schemeClr val="accent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7" name="フリーフォーム: 図形 86">
              <a:extLst>
                <a:ext uri="{FF2B5EF4-FFF2-40B4-BE49-F238E27FC236}">
                  <a16:creationId xmlns:a16="http://schemas.microsoft.com/office/drawing/2014/main" id="{4680CE06-07B1-49E3-AFD7-3353A9C4D211}"/>
                </a:ext>
              </a:extLst>
            </p:cNvPr>
            <p:cNvSpPr/>
            <p:nvPr/>
          </p:nvSpPr>
          <p:spPr>
            <a:xfrm>
              <a:off x="11334436" y="27118107"/>
              <a:ext cx="4385148" cy="5147148"/>
            </a:xfrm>
            <a:custGeom>
              <a:avLst/>
              <a:gdLst>
                <a:gd name="connsiteX0" fmla="*/ 2192574 w 4385148"/>
                <a:gd name="connsiteY0" fmla="*/ 0 h 5147148"/>
                <a:gd name="connsiteX1" fmla="*/ 4385148 w 4385148"/>
                <a:gd name="connsiteY1" fmla="*/ 2573574 h 5147148"/>
                <a:gd name="connsiteX2" fmla="*/ 3587255 w 4385148"/>
                <a:gd name="connsiteY2" fmla="*/ 4559468 h 5147148"/>
                <a:gd name="connsiteX3" fmla="*/ 3547423 w 4385148"/>
                <a:gd name="connsiteY3" fmla="*/ 4594430 h 5147148"/>
                <a:gd name="connsiteX4" fmla="*/ 3547423 w 4385148"/>
                <a:gd name="connsiteY4" fmla="*/ 5147148 h 5147148"/>
                <a:gd name="connsiteX5" fmla="*/ 2192574 w 4385148"/>
                <a:gd name="connsiteY5" fmla="*/ 5147148 h 5147148"/>
                <a:gd name="connsiteX6" fmla="*/ 0 w 4385148"/>
                <a:gd name="connsiteY6" fmla="*/ 2573574 h 5147148"/>
                <a:gd name="connsiteX7" fmla="*/ 2192574 w 4385148"/>
                <a:gd name="connsiteY7" fmla="*/ 0 h 51471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385148" h="5147148">
                  <a:moveTo>
                    <a:pt x="2192574" y="0"/>
                  </a:moveTo>
                  <a:cubicBezTo>
                    <a:pt x="3403499" y="0"/>
                    <a:pt x="4385148" y="1152228"/>
                    <a:pt x="4385148" y="2573574"/>
                  </a:cubicBezTo>
                  <a:cubicBezTo>
                    <a:pt x="4385148" y="3373082"/>
                    <a:pt x="4074548" y="4087438"/>
                    <a:pt x="3587255" y="4559468"/>
                  </a:cubicBezTo>
                  <a:lnTo>
                    <a:pt x="3547423" y="4594430"/>
                  </a:lnTo>
                  <a:lnTo>
                    <a:pt x="3547423" y="5147148"/>
                  </a:lnTo>
                  <a:lnTo>
                    <a:pt x="2192574" y="5147148"/>
                  </a:lnTo>
                  <a:cubicBezTo>
                    <a:pt x="981649" y="5147148"/>
                    <a:pt x="0" y="3994920"/>
                    <a:pt x="0" y="2573574"/>
                  </a:cubicBezTo>
                  <a:cubicBezTo>
                    <a:pt x="0" y="1152228"/>
                    <a:pt x="981649" y="0"/>
                    <a:pt x="2192574" y="0"/>
                  </a:cubicBezTo>
                  <a:close/>
                </a:path>
              </a:pathLst>
            </a:custGeom>
            <a:solidFill>
              <a:schemeClr val="accent1">
                <a:alpha val="5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88" name="楕円 87">
              <a:extLst>
                <a:ext uri="{FF2B5EF4-FFF2-40B4-BE49-F238E27FC236}">
                  <a16:creationId xmlns:a16="http://schemas.microsoft.com/office/drawing/2014/main" id="{AE2E87C0-3D60-4D3A-B84C-D116C4471E3C}"/>
                </a:ext>
              </a:extLst>
            </p:cNvPr>
            <p:cNvSpPr/>
            <p:nvPr/>
          </p:nvSpPr>
          <p:spPr>
            <a:xfrm>
              <a:off x="12683653" y="27118108"/>
              <a:ext cx="4385148" cy="5147147"/>
            </a:xfrm>
            <a:prstGeom prst="ellipse">
              <a:avLst/>
            </a:prstGeom>
            <a:solidFill>
              <a:schemeClr val="accent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9" name="フリーフォーム: 図形 88">
              <a:extLst>
                <a:ext uri="{FF2B5EF4-FFF2-40B4-BE49-F238E27FC236}">
                  <a16:creationId xmlns:a16="http://schemas.microsoft.com/office/drawing/2014/main" id="{1B693BD6-6C78-4D0D-8230-B89A3C4F7952}"/>
                </a:ext>
              </a:extLst>
            </p:cNvPr>
            <p:cNvSpPr/>
            <p:nvPr/>
          </p:nvSpPr>
          <p:spPr>
            <a:xfrm>
              <a:off x="24106539" y="27118107"/>
              <a:ext cx="4385148" cy="5147148"/>
            </a:xfrm>
            <a:custGeom>
              <a:avLst/>
              <a:gdLst>
                <a:gd name="connsiteX0" fmla="*/ 2192574 w 4385148"/>
                <a:gd name="connsiteY0" fmla="*/ 0 h 5147148"/>
                <a:gd name="connsiteX1" fmla="*/ 4385148 w 4385148"/>
                <a:gd name="connsiteY1" fmla="*/ 2573574 h 5147148"/>
                <a:gd name="connsiteX2" fmla="*/ 3587255 w 4385148"/>
                <a:gd name="connsiteY2" fmla="*/ 4559468 h 5147148"/>
                <a:gd name="connsiteX3" fmla="*/ 3547423 w 4385148"/>
                <a:gd name="connsiteY3" fmla="*/ 4594430 h 5147148"/>
                <a:gd name="connsiteX4" fmla="*/ 3547423 w 4385148"/>
                <a:gd name="connsiteY4" fmla="*/ 5147148 h 5147148"/>
                <a:gd name="connsiteX5" fmla="*/ 2192574 w 4385148"/>
                <a:gd name="connsiteY5" fmla="*/ 5147148 h 5147148"/>
                <a:gd name="connsiteX6" fmla="*/ 0 w 4385148"/>
                <a:gd name="connsiteY6" fmla="*/ 2573574 h 5147148"/>
                <a:gd name="connsiteX7" fmla="*/ 2192574 w 4385148"/>
                <a:gd name="connsiteY7" fmla="*/ 0 h 51471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385148" h="5147148">
                  <a:moveTo>
                    <a:pt x="2192574" y="0"/>
                  </a:moveTo>
                  <a:cubicBezTo>
                    <a:pt x="3403499" y="0"/>
                    <a:pt x="4385148" y="1152228"/>
                    <a:pt x="4385148" y="2573574"/>
                  </a:cubicBezTo>
                  <a:cubicBezTo>
                    <a:pt x="4385148" y="3373082"/>
                    <a:pt x="4074548" y="4087438"/>
                    <a:pt x="3587255" y="4559468"/>
                  </a:cubicBezTo>
                  <a:lnTo>
                    <a:pt x="3547423" y="4594430"/>
                  </a:lnTo>
                  <a:lnTo>
                    <a:pt x="3547423" y="5147148"/>
                  </a:lnTo>
                  <a:lnTo>
                    <a:pt x="2192574" y="5147148"/>
                  </a:lnTo>
                  <a:cubicBezTo>
                    <a:pt x="981649" y="5147148"/>
                    <a:pt x="0" y="3994920"/>
                    <a:pt x="0" y="2573574"/>
                  </a:cubicBezTo>
                  <a:cubicBezTo>
                    <a:pt x="0" y="1152228"/>
                    <a:pt x="981649" y="0"/>
                    <a:pt x="2192574" y="0"/>
                  </a:cubicBezTo>
                  <a:close/>
                </a:path>
              </a:pathLst>
            </a:custGeom>
            <a:solidFill>
              <a:schemeClr val="accent1">
                <a:alpha val="5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91" name="楕円 90">
              <a:extLst>
                <a:ext uri="{FF2B5EF4-FFF2-40B4-BE49-F238E27FC236}">
                  <a16:creationId xmlns:a16="http://schemas.microsoft.com/office/drawing/2014/main" id="{7FFC0954-B57F-4859-ACA4-773143321390}"/>
                </a:ext>
              </a:extLst>
            </p:cNvPr>
            <p:cNvSpPr/>
            <p:nvPr/>
          </p:nvSpPr>
          <p:spPr>
            <a:xfrm>
              <a:off x="25455756" y="27118108"/>
              <a:ext cx="4385148" cy="5147147"/>
            </a:xfrm>
            <a:prstGeom prst="ellipse">
              <a:avLst/>
            </a:prstGeom>
            <a:solidFill>
              <a:schemeClr val="accent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2" name="正方形/長方形 43">
              <a:extLst>
                <a:ext uri="{FF2B5EF4-FFF2-40B4-BE49-F238E27FC236}">
                  <a16:creationId xmlns:a16="http://schemas.microsoft.com/office/drawing/2014/main" id="{FD01CEE5-2E25-4F2C-8629-D55C8B524A9E}"/>
                </a:ext>
              </a:extLst>
            </p:cNvPr>
            <p:cNvSpPr/>
            <p:nvPr/>
          </p:nvSpPr>
          <p:spPr>
            <a:xfrm>
              <a:off x="10833100" y="18418629"/>
              <a:ext cx="6579708" cy="4844684"/>
            </a:xfrm>
            <a:custGeom>
              <a:avLst/>
              <a:gdLst>
                <a:gd name="connsiteX0" fmla="*/ 0 w 5604348"/>
                <a:gd name="connsiteY0" fmla="*/ 0 h 4844684"/>
                <a:gd name="connsiteX1" fmla="*/ 5604348 w 5604348"/>
                <a:gd name="connsiteY1" fmla="*/ 0 h 4844684"/>
                <a:gd name="connsiteX2" fmla="*/ 5604348 w 5604348"/>
                <a:gd name="connsiteY2" fmla="*/ 4844684 h 4844684"/>
                <a:gd name="connsiteX3" fmla="*/ 0 w 5604348"/>
                <a:gd name="connsiteY3" fmla="*/ 4844684 h 4844684"/>
                <a:gd name="connsiteX4" fmla="*/ 0 w 5604348"/>
                <a:gd name="connsiteY4" fmla="*/ 0 h 4844684"/>
                <a:gd name="connsiteX0" fmla="*/ 0 w 6579708"/>
                <a:gd name="connsiteY0" fmla="*/ 0 h 4844684"/>
                <a:gd name="connsiteX1" fmla="*/ 6579708 w 6579708"/>
                <a:gd name="connsiteY1" fmla="*/ 7620 h 4844684"/>
                <a:gd name="connsiteX2" fmla="*/ 5604348 w 6579708"/>
                <a:gd name="connsiteY2" fmla="*/ 4844684 h 4844684"/>
                <a:gd name="connsiteX3" fmla="*/ 0 w 6579708"/>
                <a:gd name="connsiteY3" fmla="*/ 4844684 h 4844684"/>
                <a:gd name="connsiteX4" fmla="*/ 0 w 6579708"/>
                <a:gd name="connsiteY4" fmla="*/ 0 h 4844684"/>
                <a:gd name="connsiteX0" fmla="*/ 1973580 w 6579708"/>
                <a:gd name="connsiteY0" fmla="*/ 0 h 4844684"/>
                <a:gd name="connsiteX1" fmla="*/ 6579708 w 6579708"/>
                <a:gd name="connsiteY1" fmla="*/ 7620 h 4844684"/>
                <a:gd name="connsiteX2" fmla="*/ 5604348 w 6579708"/>
                <a:gd name="connsiteY2" fmla="*/ 4844684 h 4844684"/>
                <a:gd name="connsiteX3" fmla="*/ 0 w 6579708"/>
                <a:gd name="connsiteY3" fmla="*/ 4844684 h 4844684"/>
                <a:gd name="connsiteX4" fmla="*/ 1973580 w 6579708"/>
                <a:gd name="connsiteY4" fmla="*/ 0 h 4844684"/>
                <a:gd name="connsiteX0" fmla="*/ 2049780 w 6579708"/>
                <a:gd name="connsiteY0" fmla="*/ 0 h 4844684"/>
                <a:gd name="connsiteX1" fmla="*/ 6579708 w 6579708"/>
                <a:gd name="connsiteY1" fmla="*/ 7620 h 4844684"/>
                <a:gd name="connsiteX2" fmla="*/ 5604348 w 6579708"/>
                <a:gd name="connsiteY2" fmla="*/ 4844684 h 4844684"/>
                <a:gd name="connsiteX3" fmla="*/ 0 w 6579708"/>
                <a:gd name="connsiteY3" fmla="*/ 4844684 h 4844684"/>
                <a:gd name="connsiteX4" fmla="*/ 2049780 w 6579708"/>
                <a:gd name="connsiteY4" fmla="*/ 0 h 48446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579708" h="4844684">
                  <a:moveTo>
                    <a:pt x="2049780" y="0"/>
                  </a:moveTo>
                  <a:lnTo>
                    <a:pt x="6579708" y="7620"/>
                  </a:lnTo>
                  <a:lnTo>
                    <a:pt x="5604348" y="4844684"/>
                  </a:lnTo>
                  <a:lnTo>
                    <a:pt x="0" y="4844684"/>
                  </a:lnTo>
                  <a:lnTo>
                    <a:pt x="2049780" y="0"/>
                  </a:lnTo>
                  <a:close/>
                </a:path>
              </a:pathLst>
            </a:custGeom>
            <a:solidFill>
              <a:schemeClr val="accent1">
                <a:alpha val="5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93" name="正方形/長方形 45">
              <a:extLst>
                <a:ext uri="{FF2B5EF4-FFF2-40B4-BE49-F238E27FC236}">
                  <a16:creationId xmlns:a16="http://schemas.microsoft.com/office/drawing/2014/main" id="{F5841B42-68F5-4C2A-B211-19402726C981}"/>
                </a:ext>
              </a:extLst>
            </p:cNvPr>
            <p:cNvSpPr/>
            <p:nvPr/>
          </p:nvSpPr>
          <p:spPr>
            <a:xfrm>
              <a:off x="17350013" y="18418629"/>
              <a:ext cx="6353283" cy="4844684"/>
            </a:xfrm>
            <a:custGeom>
              <a:avLst/>
              <a:gdLst>
                <a:gd name="connsiteX0" fmla="*/ 0 w 6353283"/>
                <a:gd name="connsiteY0" fmla="*/ 0 h 4844684"/>
                <a:gd name="connsiteX1" fmla="*/ 6353283 w 6353283"/>
                <a:gd name="connsiteY1" fmla="*/ 0 h 4844684"/>
                <a:gd name="connsiteX2" fmla="*/ 6353283 w 6353283"/>
                <a:gd name="connsiteY2" fmla="*/ 4844684 h 4844684"/>
                <a:gd name="connsiteX3" fmla="*/ 0 w 6353283"/>
                <a:gd name="connsiteY3" fmla="*/ 4844684 h 4844684"/>
                <a:gd name="connsiteX4" fmla="*/ 0 w 6353283"/>
                <a:gd name="connsiteY4" fmla="*/ 0 h 4844684"/>
                <a:gd name="connsiteX0" fmla="*/ 1277258 w 6353283"/>
                <a:gd name="connsiteY0" fmla="*/ 0 h 4844684"/>
                <a:gd name="connsiteX1" fmla="*/ 6353283 w 6353283"/>
                <a:gd name="connsiteY1" fmla="*/ 0 h 4844684"/>
                <a:gd name="connsiteX2" fmla="*/ 6353283 w 6353283"/>
                <a:gd name="connsiteY2" fmla="*/ 4844684 h 4844684"/>
                <a:gd name="connsiteX3" fmla="*/ 0 w 6353283"/>
                <a:gd name="connsiteY3" fmla="*/ 4844684 h 4844684"/>
                <a:gd name="connsiteX4" fmla="*/ 1277258 w 6353283"/>
                <a:gd name="connsiteY4" fmla="*/ 0 h 48446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353283" h="4844684">
                  <a:moveTo>
                    <a:pt x="1277258" y="0"/>
                  </a:moveTo>
                  <a:lnTo>
                    <a:pt x="6353283" y="0"/>
                  </a:lnTo>
                  <a:lnTo>
                    <a:pt x="6353283" y="4844684"/>
                  </a:lnTo>
                  <a:lnTo>
                    <a:pt x="0" y="4844684"/>
                  </a:lnTo>
                  <a:lnTo>
                    <a:pt x="1277258" y="0"/>
                  </a:lnTo>
                  <a:close/>
                </a:path>
              </a:pathLst>
            </a:custGeom>
            <a:solidFill>
              <a:schemeClr val="accent1">
                <a:alpha val="5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4" name="正方形/長方形 46">
              <a:extLst>
                <a:ext uri="{FF2B5EF4-FFF2-40B4-BE49-F238E27FC236}">
                  <a16:creationId xmlns:a16="http://schemas.microsoft.com/office/drawing/2014/main" id="{1C250637-AFAF-4058-BFC1-40254BA39172}"/>
                </a:ext>
              </a:extLst>
            </p:cNvPr>
            <p:cNvSpPr/>
            <p:nvPr/>
          </p:nvSpPr>
          <p:spPr>
            <a:xfrm>
              <a:off x="24236556" y="18418629"/>
              <a:ext cx="4624194" cy="4844684"/>
            </a:xfrm>
            <a:custGeom>
              <a:avLst/>
              <a:gdLst>
                <a:gd name="connsiteX0" fmla="*/ 0 w 4557519"/>
                <a:gd name="connsiteY0" fmla="*/ 0 h 4844684"/>
                <a:gd name="connsiteX1" fmla="*/ 4557519 w 4557519"/>
                <a:gd name="connsiteY1" fmla="*/ 0 h 4844684"/>
                <a:gd name="connsiteX2" fmla="*/ 4557519 w 4557519"/>
                <a:gd name="connsiteY2" fmla="*/ 4844684 h 4844684"/>
                <a:gd name="connsiteX3" fmla="*/ 0 w 4557519"/>
                <a:gd name="connsiteY3" fmla="*/ 4844684 h 4844684"/>
                <a:gd name="connsiteX4" fmla="*/ 0 w 4557519"/>
                <a:gd name="connsiteY4" fmla="*/ 0 h 4844684"/>
                <a:gd name="connsiteX0" fmla="*/ 0 w 4557519"/>
                <a:gd name="connsiteY0" fmla="*/ 0 h 4844684"/>
                <a:gd name="connsiteX1" fmla="*/ 3236719 w 4557519"/>
                <a:gd name="connsiteY1" fmla="*/ 0 h 4844684"/>
                <a:gd name="connsiteX2" fmla="*/ 4557519 w 4557519"/>
                <a:gd name="connsiteY2" fmla="*/ 4844684 h 4844684"/>
                <a:gd name="connsiteX3" fmla="*/ 0 w 4557519"/>
                <a:gd name="connsiteY3" fmla="*/ 4844684 h 4844684"/>
                <a:gd name="connsiteX4" fmla="*/ 0 w 4557519"/>
                <a:gd name="connsiteY4" fmla="*/ 0 h 48446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557519" h="4844684">
                  <a:moveTo>
                    <a:pt x="0" y="0"/>
                  </a:moveTo>
                  <a:lnTo>
                    <a:pt x="3236719" y="0"/>
                  </a:lnTo>
                  <a:lnTo>
                    <a:pt x="4557519" y="4844684"/>
                  </a:lnTo>
                  <a:lnTo>
                    <a:pt x="0" y="48446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5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5" name="フリーフォーム: 図形 94">
              <a:extLst>
                <a:ext uri="{FF2B5EF4-FFF2-40B4-BE49-F238E27FC236}">
                  <a16:creationId xmlns:a16="http://schemas.microsoft.com/office/drawing/2014/main" id="{22D98C77-342F-4DFB-9DCF-ECED429C67C3}"/>
                </a:ext>
              </a:extLst>
            </p:cNvPr>
            <p:cNvSpPr/>
            <p:nvPr/>
          </p:nvSpPr>
          <p:spPr>
            <a:xfrm>
              <a:off x="4853807" y="23607060"/>
              <a:ext cx="10357164" cy="3870660"/>
            </a:xfrm>
            <a:custGeom>
              <a:avLst/>
              <a:gdLst>
                <a:gd name="connsiteX0" fmla="*/ 5684639 w 10357164"/>
                <a:gd name="connsiteY0" fmla="*/ 0 h 3870660"/>
                <a:gd name="connsiteX1" fmla="*/ 10357164 w 10357164"/>
                <a:gd name="connsiteY1" fmla="*/ 0 h 3870660"/>
                <a:gd name="connsiteX2" fmla="*/ 5100934 w 10357164"/>
                <a:gd name="connsiteY2" fmla="*/ 2142202 h 3870660"/>
                <a:gd name="connsiteX3" fmla="*/ 5027489 w 10357164"/>
                <a:gd name="connsiteY3" fmla="*/ 2177584 h 3870660"/>
                <a:gd name="connsiteX4" fmla="*/ 4100667 w 10357164"/>
                <a:gd name="connsiteY4" fmla="*/ 3734808 h 3870660"/>
                <a:gd name="connsiteX5" fmla="*/ 4107527 w 10357164"/>
                <a:gd name="connsiteY5" fmla="*/ 3870660 h 3870660"/>
                <a:gd name="connsiteX6" fmla="*/ 3161193 w 10357164"/>
                <a:gd name="connsiteY6" fmla="*/ 3870660 h 3870660"/>
                <a:gd name="connsiteX7" fmla="*/ 1136110 w 10357164"/>
                <a:gd name="connsiteY7" fmla="*/ 3870660 h 3870660"/>
                <a:gd name="connsiteX8" fmla="*/ 26990 w 10357164"/>
                <a:gd name="connsiteY8" fmla="*/ 3870660 h 3870660"/>
                <a:gd name="connsiteX9" fmla="*/ 0 w 10357164"/>
                <a:gd name="connsiteY9" fmla="*/ 3602932 h 3870660"/>
                <a:gd name="connsiteX10" fmla="*/ 973599 w 10357164"/>
                <a:gd name="connsiteY10" fmla="*/ 2134112 h 3870660"/>
                <a:gd name="connsiteX11" fmla="*/ 1093801 w 10357164"/>
                <a:gd name="connsiteY11" fmla="*/ 2090118 h 3870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0357164" h="3870660">
                  <a:moveTo>
                    <a:pt x="5684639" y="0"/>
                  </a:moveTo>
                  <a:lnTo>
                    <a:pt x="10357164" y="0"/>
                  </a:lnTo>
                  <a:lnTo>
                    <a:pt x="5100934" y="2142202"/>
                  </a:lnTo>
                  <a:lnTo>
                    <a:pt x="5027489" y="2177584"/>
                  </a:lnTo>
                  <a:cubicBezTo>
                    <a:pt x="4475432" y="2477480"/>
                    <a:pt x="4100667" y="3062376"/>
                    <a:pt x="4100667" y="3734808"/>
                  </a:cubicBezTo>
                  <a:lnTo>
                    <a:pt x="4107527" y="3870660"/>
                  </a:lnTo>
                  <a:lnTo>
                    <a:pt x="3161193" y="3870660"/>
                  </a:lnTo>
                  <a:lnTo>
                    <a:pt x="1136110" y="3870660"/>
                  </a:lnTo>
                  <a:lnTo>
                    <a:pt x="26990" y="3870660"/>
                  </a:lnTo>
                  <a:lnTo>
                    <a:pt x="0" y="3602932"/>
                  </a:lnTo>
                  <a:cubicBezTo>
                    <a:pt x="0" y="2942638"/>
                    <a:pt x="401456" y="2376108"/>
                    <a:pt x="973599" y="2134112"/>
                  </a:cubicBezTo>
                  <a:lnTo>
                    <a:pt x="1093801" y="2090118"/>
                  </a:lnTo>
                  <a:close/>
                </a:path>
              </a:pathLst>
            </a:custGeom>
            <a:solidFill>
              <a:schemeClr val="accent1">
                <a:alpha val="58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96" name="フリーフォーム: 図形 95">
              <a:extLst>
                <a:ext uri="{FF2B5EF4-FFF2-40B4-BE49-F238E27FC236}">
                  <a16:creationId xmlns:a16="http://schemas.microsoft.com/office/drawing/2014/main" id="{0FEB2D9B-1E02-44F7-B996-70FCDFED91FA}"/>
                </a:ext>
              </a:extLst>
            </p:cNvPr>
            <p:cNvSpPr/>
            <p:nvPr/>
          </p:nvSpPr>
          <p:spPr>
            <a:xfrm flipV="1">
              <a:off x="4490992" y="27660600"/>
              <a:ext cx="5310234" cy="2903220"/>
            </a:xfrm>
            <a:custGeom>
              <a:avLst/>
              <a:gdLst>
                <a:gd name="connsiteX0" fmla="*/ 321751 w 5521597"/>
                <a:gd name="connsiteY0" fmla="*/ 2903220 h 2903220"/>
                <a:gd name="connsiteX1" fmla="*/ 5199846 w 5521597"/>
                <a:gd name="connsiteY1" fmla="*/ 2903220 h 2903220"/>
                <a:gd name="connsiteX2" fmla="*/ 5521597 w 5521597"/>
                <a:gd name="connsiteY2" fmla="*/ 1098064 h 2903220"/>
                <a:gd name="connsiteX3" fmla="*/ 4932837 w 5521597"/>
                <a:gd name="connsiteY3" fmla="*/ 0 h 2903220"/>
                <a:gd name="connsiteX4" fmla="*/ 588760 w 5521597"/>
                <a:gd name="connsiteY4" fmla="*/ 0 h 2903220"/>
                <a:gd name="connsiteX5" fmla="*/ 0 w 5521597"/>
                <a:gd name="connsiteY5" fmla="*/ 1098064 h 2903220"/>
                <a:gd name="connsiteX0" fmla="*/ 321751 w 5521597"/>
                <a:gd name="connsiteY0" fmla="*/ 2903220 h 2903220"/>
                <a:gd name="connsiteX1" fmla="*/ 5011668 w 5521597"/>
                <a:gd name="connsiteY1" fmla="*/ 2903220 h 2903220"/>
                <a:gd name="connsiteX2" fmla="*/ 5521597 w 5521597"/>
                <a:gd name="connsiteY2" fmla="*/ 1098064 h 2903220"/>
                <a:gd name="connsiteX3" fmla="*/ 4932837 w 5521597"/>
                <a:gd name="connsiteY3" fmla="*/ 0 h 2903220"/>
                <a:gd name="connsiteX4" fmla="*/ 588760 w 5521597"/>
                <a:gd name="connsiteY4" fmla="*/ 0 h 2903220"/>
                <a:gd name="connsiteX5" fmla="*/ 0 w 5521597"/>
                <a:gd name="connsiteY5" fmla="*/ 1098064 h 2903220"/>
                <a:gd name="connsiteX6" fmla="*/ 321751 w 5521597"/>
                <a:gd name="connsiteY6" fmla="*/ 2903220 h 2903220"/>
                <a:gd name="connsiteX0" fmla="*/ 321751 w 5521597"/>
                <a:gd name="connsiteY0" fmla="*/ 2903220 h 2903220"/>
                <a:gd name="connsiteX1" fmla="*/ 5011668 w 5521597"/>
                <a:gd name="connsiteY1" fmla="*/ 2903220 h 2903220"/>
                <a:gd name="connsiteX2" fmla="*/ 5521597 w 5521597"/>
                <a:gd name="connsiteY2" fmla="*/ 1098064 h 2903220"/>
                <a:gd name="connsiteX3" fmla="*/ 4833796 w 5521597"/>
                <a:gd name="connsiteY3" fmla="*/ 0 h 2903220"/>
                <a:gd name="connsiteX4" fmla="*/ 588760 w 5521597"/>
                <a:gd name="connsiteY4" fmla="*/ 0 h 2903220"/>
                <a:gd name="connsiteX5" fmla="*/ 0 w 5521597"/>
                <a:gd name="connsiteY5" fmla="*/ 1098064 h 2903220"/>
                <a:gd name="connsiteX6" fmla="*/ 321751 w 5521597"/>
                <a:gd name="connsiteY6" fmla="*/ 2903220 h 29032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521597" h="2903220">
                  <a:moveTo>
                    <a:pt x="321751" y="2903220"/>
                  </a:moveTo>
                  <a:lnTo>
                    <a:pt x="5011668" y="2903220"/>
                  </a:lnTo>
                  <a:lnTo>
                    <a:pt x="5521597" y="1098064"/>
                  </a:lnTo>
                  <a:lnTo>
                    <a:pt x="4833796" y="0"/>
                  </a:lnTo>
                  <a:lnTo>
                    <a:pt x="588760" y="0"/>
                  </a:lnTo>
                  <a:lnTo>
                    <a:pt x="0" y="1098064"/>
                  </a:lnTo>
                  <a:lnTo>
                    <a:pt x="321751" y="2903220"/>
                  </a:lnTo>
                  <a:close/>
                </a:path>
              </a:pathLst>
            </a:custGeom>
            <a:solidFill>
              <a:schemeClr val="accent1">
                <a:alpha val="4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97" name="フリーフォーム: 図形 96">
              <a:extLst>
                <a:ext uri="{FF2B5EF4-FFF2-40B4-BE49-F238E27FC236}">
                  <a16:creationId xmlns:a16="http://schemas.microsoft.com/office/drawing/2014/main" id="{AE722C36-23FD-4779-AE41-A8F4BE937B6E}"/>
                </a:ext>
              </a:extLst>
            </p:cNvPr>
            <p:cNvSpPr/>
            <p:nvPr/>
          </p:nvSpPr>
          <p:spPr>
            <a:xfrm>
              <a:off x="24216070" y="23968144"/>
              <a:ext cx="794376" cy="6451912"/>
            </a:xfrm>
            <a:custGeom>
              <a:avLst/>
              <a:gdLst>
                <a:gd name="connsiteX0" fmla="*/ 1223766 w 2018142"/>
                <a:gd name="connsiteY0" fmla="*/ 0 h 6451912"/>
                <a:gd name="connsiteX1" fmla="*/ 1332812 w 2018142"/>
                <a:gd name="connsiteY1" fmla="*/ 212908 h 6451912"/>
                <a:gd name="connsiteX2" fmla="*/ 2018142 w 2018142"/>
                <a:gd name="connsiteY2" fmla="*/ 3225956 h 6451912"/>
                <a:gd name="connsiteX3" fmla="*/ 1332812 w 2018142"/>
                <a:gd name="connsiteY3" fmla="*/ 6239004 h 6451912"/>
                <a:gd name="connsiteX4" fmla="*/ 1223766 w 2018142"/>
                <a:gd name="connsiteY4" fmla="*/ 6451912 h 6451912"/>
                <a:gd name="connsiteX5" fmla="*/ 1111604 w 2018142"/>
                <a:gd name="connsiteY5" fmla="*/ 6322428 h 6451912"/>
                <a:gd name="connsiteX6" fmla="*/ 0 w 2018142"/>
                <a:gd name="connsiteY6" fmla="*/ 3225956 h 6451912"/>
                <a:gd name="connsiteX7" fmla="*/ 1111604 w 2018142"/>
                <a:gd name="connsiteY7" fmla="*/ 129484 h 6451912"/>
                <a:gd name="connsiteX0" fmla="*/ 0 w 2018142"/>
                <a:gd name="connsiteY0" fmla="*/ 3225956 h 6451912"/>
                <a:gd name="connsiteX1" fmla="*/ 1111604 w 2018142"/>
                <a:gd name="connsiteY1" fmla="*/ 129484 h 6451912"/>
                <a:gd name="connsiteX2" fmla="*/ 1223766 w 2018142"/>
                <a:gd name="connsiteY2" fmla="*/ 0 h 6451912"/>
                <a:gd name="connsiteX3" fmla="*/ 1332812 w 2018142"/>
                <a:gd name="connsiteY3" fmla="*/ 212908 h 6451912"/>
                <a:gd name="connsiteX4" fmla="*/ 2018142 w 2018142"/>
                <a:gd name="connsiteY4" fmla="*/ 3225956 h 6451912"/>
                <a:gd name="connsiteX5" fmla="*/ 1332812 w 2018142"/>
                <a:gd name="connsiteY5" fmla="*/ 6239004 h 6451912"/>
                <a:gd name="connsiteX6" fmla="*/ 1223766 w 2018142"/>
                <a:gd name="connsiteY6" fmla="*/ 6451912 h 6451912"/>
                <a:gd name="connsiteX7" fmla="*/ 1111604 w 2018142"/>
                <a:gd name="connsiteY7" fmla="*/ 6322428 h 6451912"/>
                <a:gd name="connsiteX8" fmla="*/ 91440 w 2018142"/>
                <a:gd name="connsiteY8" fmla="*/ 3317396 h 6451912"/>
                <a:gd name="connsiteX0" fmla="*/ 0 w 2018142"/>
                <a:gd name="connsiteY0" fmla="*/ 3225956 h 6451912"/>
                <a:gd name="connsiteX1" fmla="*/ 1111604 w 2018142"/>
                <a:gd name="connsiteY1" fmla="*/ 129484 h 6451912"/>
                <a:gd name="connsiteX2" fmla="*/ 1223766 w 2018142"/>
                <a:gd name="connsiteY2" fmla="*/ 0 h 6451912"/>
                <a:gd name="connsiteX3" fmla="*/ 1332812 w 2018142"/>
                <a:gd name="connsiteY3" fmla="*/ 212908 h 6451912"/>
                <a:gd name="connsiteX4" fmla="*/ 2018142 w 2018142"/>
                <a:gd name="connsiteY4" fmla="*/ 3225956 h 6451912"/>
                <a:gd name="connsiteX5" fmla="*/ 1332812 w 2018142"/>
                <a:gd name="connsiteY5" fmla="*/ 6239004 h 6451912"/>
                <a:gd name="connsiteX6" fmla="*/ 1223766 w 2018142"/>
                <a:gd name="connsiteY6" fmla="*/ 6451912 h 6451912"/>
                <a:gd name="connsiteX7" fmla="*/ 1111604 w 2018142"/>
                <a:gd name="connsiteY7" fmla="*/ 6322428 h 6451912"/>
                <a:gd name="connsiteX0" fmla="*/ 0 w 906538"/>
                <a:gd name="connsiteY0" fmla="*/ 129484 h 6451912"/>
                <a:gd name="connsiteX1" fmla="*/ 112162 w 906538"/>
                <a:gd name="connsiteY1" fmla="*/ 0 h 6451912"/>
                <a:gd name="connsiteX2" fmla="*/ 221208 w 906538"/>
                <a:gd name="connsiteY2" fmla="*/ 212908 h 6451912"/>
                <a:gd name="connsiteX3" fmla="*/ 906538 w 906538"/>
                <a:gd name="connsiteY3" fmla="*/ 3225956 h 6451912"/>
                <a:gd name="connsiteX4" fmla="*/ 221208 w 906538"/>
                <a:gd name="connsiteY4" fmla="*/ 6239004 h 6451912"/>
                <a:gd name="connsiteX5" fmla="*/ 112162 w 906538"/>
                <a:gd name="connsiteY5" fmla="*/ 6451912 h 6451912"/>
                <a:gd name="connsiteX6" fmla="*/ 0 w 906538"/>
                <a:gd name="connsiteY6" fmla="*/ 6322428 h 6451912"/>
                <a:gd name="connsiteX0" fmla="*/ 112162 w 906538"/>
                <a:gd name="connsiteY0" fmla="*/ 0 h 6451912"/>
                <a:gd name="connsiteX1" fmla="*/ 221208 w 906538"/>
                <a:gd name="connsiteY1" fmla="*/ 212908 h 6451912"/>
                <a:gd name="connsiteX2" fmla="*/ 906538 w 906538"/>
                <a:gd name="connsiteY2" fmla="*/ 3225956 h 6451912"/>
                <a:gd name="connsiteX3" fmla="*/ 221208 w 906538"/>
                <a:gd name="connsiteY3" fmla="*/ 6239004 h 6451912"/>
                <a:gd name="connsiteX4" fmla="*/ 112162 w 906538"/>
                <a:gd name="connsiteY4" fmla="*/ 6451912 h 6451912"/>
                <a:gd name="connsiteX5" fmla="*/ 0 w 906538"/>
                <a:gd name="connsiteY5" fmla="*/ 6322428 h 6451912"/>
                <a:gd name="connsiteX0" fmla="*/ 0 w 794376"/>
                <a:gd name="connsiteY0" fmla="*/ 0 h 6451912"/>
                <a:gd name="connsiteX1" fmla="*/ 109046 w 794376"/>
                <a:gd name="connsiteY1" fmla="*/ 212908 h 6451912"/>
                <a:gd name="connsiteX2" fmla="*/ 794376 w 794376"/>
                <a:gd name="connsiteY2" fmla="*/ 3225956 h 6451912"/>
                <a:gd name="connsiteX3" fmla="*/ 109046 w 794376"/>
                <a:gd name="connsiteY3" fmla="*/ 6239004 h 6451912"/>
                <a:gd name="connsiteX4" fmla="*/ 0 w 794376"/>
                <a:gd name="connsiteY4" fmla="*/ 6451912 h 645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94376" h="6451912">
                  <a:moveTo>
                    <a:pt x="0" y="0"/>
                  </a:moveTo>
                  <a:lnTo>
                    <a:pt x="109046" y="212908"/>
                  </a:lnTo>
                  <a:cubicBezTo>
                    <a:pt x="548248" y="1124402"/>
                    <a:pt x="794376" y="2146436"/>
                    <a:pt x="794376" y="3225956"/>
                  </a:cubicBezTo>
                  <a:cubicBezTo>
                    <a:pt x="794376" y="4305476"/>
                    <a:pt x="548248" y="5327512"/>
                    <a:pt x="109046" y="6239004"/>
                  </a:cubicBezTo>
                  <a:lnTo>
                    <a:pt x="0" y="6451912"/>
                  </a:lnTo>
                </a:path>
              </a:pathLst>
            </a:custGeom>
            <a:noFill/>
            <a:ln w="177800" cap="rnd">
              <a:solidFill>
                <a:schemeClr val="accent1">
                  <a:shade val="50000"/>
                </a:scheme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98" name="フリーフォーム: 図形 97">
              <a:extLst>
                <a:ext uri="{FF2B5EF4-FFF2-40B4-BE49-F238E27FC236}">
                  <a16:creationId xmlns:a16="http://schemas.microsoft.com/office/drawing/2014/main" id="{AE8FBFD1-D874-436E-93E3-E797642FC3AA}"/>
                </a:ext>
              </a:extLst>
            </p:cNvPr>
            <p:cNvSpPr/>
            <p:nvPr/>
          </p:nvSpPr>
          <p:spPr>
            <a:xfrm rot="4076344" flipH="1">
              <a:off x="10800590" y="23773976"/>
              <a:ext cx="4708497" cy="6303402"/>
            </a:xfrm>
            <a:custGeom>
              <a:avLst/>
              <a:gdLst>
                <a:gd name="connsiteX0" fmla="*/ 6401732 w 6401732"/>
                <a:gd name="connsiteY0" fmla="*/ 0 h 8715240"/>
                <a:gd name="connsiteX1" fmla="*/ 4708497 w 6401732"/>
                <a:gd name="connsiteY1" fmla="*/ 0 h 8715240"/>
                <a:gd name="connsiteX2" fmla="*/ 4708497 w 6401732"/>
                <a:gd name="connsiteY2" fmla="*/ 4880928 h 8715240"/>
                <a:gd name="connsiteX3" fmla="*/ 4613828 w 6401732"/>
                <a:gd name="connsiteY3" fmla="*/ 4840528 h 8715240"/>
                <a:gd name="connsiteX4" fmla="*/ 3713736 w 6401732"/>
                <a:gd name="connsiteY4" fmla="*/ 4806322 h 8715240"/>
                <a:gd name="connsiteX5" fmla="*/ 3612930 w 6401732"/>
                <a:gd name="connsiteY5" fmla="*/ 4841368 h 8715240"/>
                <a:gd name="connsiteX6" fmla="*/ 3612180 w 6401732"/>
                <a:gd name="connsiteY6" fmla="*/ 4839516 h 8715240"/>
                <a:gd name="connsiteX7" fmla="*/ 3575505 w 6401732"/>
                <a:gd name="connsiteY7" fmla="*/ 4854379 h 8715240"/>
                <a:gd name="connsiteX8" fmla="*/ 0 w 6401732"/>
                <a:gd name="connsiteY8" fmla="*/ 6303402 h 8715240"/>
                <a:gd name="connsiteX9" fmla="*/ 977431 w 6401732"/>
                <a:gd name="connsiteY9" fmla="*/ 8715240 h 8715240"/>
                <a:gd name="connsiteX10" fmla="*/ 3796678 w 6401732"/>
                <a:gd name="connsiteY10" fmla="*/ 7572702 h 8715240"/>
                <a:gd name="connsiteX11" fmla="*/ 3816901 w 6401732"/>
                <a:gd name="connsiteY11" fmla="*/ 7578017 h 8715240"/>
                <a:gd name="connsiteX12" fmla="*/ 4649336 w 6401732"/>
                <a:gd name="connsiteY12" fmla="*/ 7504087 h 8715240"/>
                <a:gd name="connsiteX13" fmla="*/ 5437275 w 6401732"/>
                <a:gd name="connsiteY13" fmla="*/ 5642318 h 8715240"/>
                <a:gd name="connsiteX14" fmla="*/ 5234591 w 6401732"/>
                <a:gd name="connsiteY14" fmla="*/ 5293056 h 8715240"/>
                <a:gd name="connsiteX15" fmla="*/ 5172476 w 6401732"/>
                <a:gd name="connsiteY15" fmla="*/ 5221416 h 8715240"/>
                <a:gd name="connsiteX16" fmla="*/ 6401732 w 6401732"/>
                <a:gd name="connsiteY16" fmla="*/ 5221416 h 8715240"/>
                <a:gd name="connsiteX0" fmla="*/ 977431 w 6401732"/>
                <a:gd name="connsiteY0" fmla="*/ 8715240 h 8806680"/>
                <a:gd name="connsiteX1" fmla="*/ 3796678 w 6401732"/>
                <a:gd name="connsiteY1" fmla="*/ 7572702 h 8806680"/>
                <a:gd name="connsiteX2" fmla="*/ 3816901 w 6401732"/>
                <a:gd name="connsiteY2" fmla="*/ 7578017 h 8806680"/>
                <a:gd name="connsiteX3" fmla="*/ 4649336 w 6401732"/>
                <a:gd name="connsiteY3" fmla="*/ 7504087 h 8806680"/>
                <a:gd name="connsiteX4" fmla="*/ 5437275 w 6401732"/>
                <a:gd name="connsiteY4" fmla="*/ 5642318 h 8806680"/>
                <a:gd name="connsiteX5" fmla="*/ 5234591 w 6401732"/>
                <a:gd name="connsiteY5" fmla="*/ 5293056 h 8806680"/>
                <a:gd name="connsiteX6" fmla="*/ 5172476 w 6401732"/>
                <a:gd name="connsiteY6" fmla="*/ 5221416 h 8806680"/>
                <a:gd name="connsiteX7" fmla="*/ 6401732 w 6401732"/>
                <a:gd name="connsiteY7" fmla="*/ 5221416 h 8806680"/>
                <a:gd name="connsiteX8" fmla="*/ 6401732 w 6401732"/>
                <a:gd name="connsiteY8" fmla="*/ 0 h 8806680"/>
                <a:gd name="connsiteX9" fmla="*/ 4708497 w 6401732"/>
                <a:gd name="connsiteY9" fmla="*/ 0 h 8806680"/>
                <a:gd name="connsiteX10" fmla="*/ 4708497 w 6401732"/>
                <a:gd name="connsiteY10" fmla="*/ 4880928 h 8806680"/>
                <a:gd name="connsiteX11" fmla="*/ 4613828 w 6401732"/>
                <a:gd name="connsiteY11" fmla="*/ 4840528 h 8806680"/>
                <a:gd name="connsiteX12" fmla="*/ 3713736 w 6401732"/>
                <a:gd name="connsiteY12" fmla="*/ 4806322 h 8806680"/>
                <a:gd name="connsiteX13" fmla="*/ 3612930 w 6401732"/>
                <a:gd name="connsiteY13" fmla="*/ 4841368 h 8806680"/>
                <a:gd name="connsiteX14" fmla="*/ 3612180 w 6401732"/>
                <a:gd name="connsiteY14" fmla="*/ 4839516 h 8806680"/>
                <a:gd name="connsiteX15" fmla="*/ 3575505 w 6401732"/>
                <a:gd name="connsiteY15" fmla="*/ 4854379 h 8806680"/>
                <a:gd name="connsiteX16" fmla="*/ 0 w 6401732"/>
                <a:gd name="connsiteY16" fmla="*/ 6303402 h 8806680"/>
                <a:gd name="connsiteX17" fmla="*/ 1068871 w 6401732"/>
                <a:gd name="connsiteY17" fmla="*/ 8806680 h 8806680"/>
                <a:gd name="connsiteX0" fmla="*/ 3796678 w 6401732"/>
                <a:gd name="connsiteY0" fmla="*/ 7572702 h 8806680"/>
                <a:gd name="connsiteX1" fmla="*/ 3816901 w 6401732"/>
                <a:gd name="connsiteY1" fmla="*/ 7578017 h 8806680"/>
                <a:gd name="connsiteX2" fmla="*/ 4649336 w 6401732"/>
                <a:gd name="connsiteY2" fmla="*/ 7504087 h 8806680"/>
                <a:gd name="connsiteX3" fmla="*/ 5437275 w 6401732"/>
                <a:gd name="connsiteY3" fmla="*/ 5642318 h 8806680"/>
                <a:gd name="connsiteX4" fmla="*/ 5234591 w 6401732"/>
                <a:gd name="connsiteY4" fmla="*/ 5293056 h 8806680"/>
                <a:gd name="connsiteX5" fmla="*/ 5172476 w 6401732"/>
                <a:gd name="connsiteY5" fmla="*/ 5221416 h 8806680"/>
                <a:gd name="connsiteX6" fmla="*/ 6401732 w 6401732"/>
                <a:gd name="connsiteY6" fmla="*/ 5221416 h 8806680"/>
                <a:gd name="connsiteX7" fmla="*/ 6401732 w 6401732"/>
                <a:gd name="connsiteY7" fmla="*/ 0 h 8806680"/>
                <a:gd name="connsiteX8" fmla="*/ 4708497 w 6401732"/>
                <a:gd name="connsiteY8" fmla="*/ 0 h 8806680"/>
                <a:gd name="connsiteX9" fmla="*/ 4708497 w 6401732"/>
                <a:gd name="connsiteY9" fmla="*/ 4880928 h 8806680"/>
                <a:gd name="connsiteX10" fmla="*/ 4613828 w 6401732"/>
                <a:gd name="connsiteY10" fmla="*/ 4840528 h 8806680"/>
                <a:gd name="connsiteX11" fmla="*/ 3713736 w 6401732"/>
                <a:gd name="connsiteY11" fmla="*/ 4806322 h 8806680"/>
                <a:gd name="connsiteX12" fmla="*/ 3612930 w 6401732"/>
                <a:gd name="connsiteY12" fmla="*/ 4841368 h 8806680"/>
                <a:gd name="connsiteX13" fmla="*/ 3612180 w 6401732"/>
                <a:gd name="connsiteY13" fmla="*/ 4839516 h 8806680"/>
                <a:gd name="connsiteX14" fmla="*/ 3575505 w 6401732"/>
                <a:gd name="connsiteY14" fmla="*/ 4854379 h 8806680"/>
                <a:gd name="connsiteX15" fmla="*/ 0 w 6401732"/>
                <a:gd name="connsiteY15" fmla="*/ 6303402 h 8806680"/>
                <a:gd name="connsiteX16" fmla="*/ 1068871 w 6401732"/>
                <a:gd name="connsiteY16" fmla="*/ 8806680 h 8806680"/>
                <a:gd name="connsiteX0" fmla="*/ 3796678 w 6401732"/>
                <a:gd name="connsiteY0" fmla="*/ 7572702 h 7609127"/>
                <a:gd name="connsiteX1" fmla="*/ 3816901 w 6401732"/>
                <a:gd name="connsiteY1" fmla="*/ 7578017 h 7609127"/>
                <a:gd name="connsiteX2" fmla="*/ 4649336 w 6401732"/>
                <a:gd name="connsiteY2" fmla="*/ 7504087 h 7609127"/>
                <a:gd name="connsiteX3" fmla="*/ 5437275 w 6401732"/>
                <a:gd name="connsiteY3" fmla="*/ 5642318 h 7609127"/>
                <a:gd name="connsiteX4" fmla="*/ 5234591 w 6401732"/>
                <a:gd name="connsiteY4" fmla="*/ 5293056 h 7609127"/>
                <a:gd name="connsiteX5" fmla="*/ 5172476 w 6401732"/>
                <a:gd name="connsiteY5" fmla="*/ 5221416 h 7609127"/>
                <a:gd name="connsiteX6" fmla="*/ 6401732 w 6401732"/>
                <a:gd name="connsiteY6" fmla="*/ 5221416 h 7609127"/>
                <a:gd name="connsiteX7" fmla="*/ 6401732 w 6401732"/>
                <a:gd name="connsiteY7" fmla="*/ 0 h 7609127"/>
                <a:gd name="connsiteX8" fmla="*/ 4708497 w 6401732"/>
                <a:gd name="connsiteY8" fmla="*/ 0 h 7609127"/>
                <a:gd name="connsiteX9" fmla="*/ 4708497 w 6401732"/>
                <a:gd name="connsiteY9" fmla="*/ 4880928 h 7609127"/>
                <a:gd name="connsiteX10" fmla="*/ 4613828 w 6401732"/>
                <a:gd name="connsiteY10" fmla="*/ 4840528 h 7609127"/>
                <a:gd name="connsiteX11" fmla="*/ 3713736 w 6401732"/>
                <a:gd name="connsiteY11" fmla="*/ 4806322 h 7609127"/>
                <a:gd name="connsiteX12" fmla="*/ 3612930 w 6401732"/>
                <a:gd name="connsiteY12" fmla="*/ 4841368 h 7609127"/>
                <a:gd name="connsiteX13" fmla="*/ 3612180 w 6401732"/>
                <a:gd name="connsiteY13" fmla="*/ 4839516 h 7609127"/>
                <a:gd name="connsiteX14" fmla="*/ 3575505 w 6401732"/>
                <a:gd name="connsiteY14" fmla="*/ 4854379 h 7609127"/>
                <a:gd name="connsiteX15" fmla="*/ 0 w 6401732"/>
                <a:gd name="connsiteY15" fmla="*/ 6303402 h 7609127"/>
                <a:gd name="connsiteX0" fmla="*/ 3796678 w 6401732"/>
                <a:gd name="connsiteY0" fmla="*/ 7572702 h 7572702"/>
                <a:gd name="connsiteX1" fmla="*/ 4649336 w 6401732"/>
                <a:gd name="connsiteY1" fmla="*/ 7504087 h 7572702"/>
                <a:gd name="connsiteX2" fmla="*/ 5437275 w 6401732"/>
                <a:gd name="connsiteY2" fmla="*/ 5642318 h 7572702"/>
                <a:gd name="connsiteX3" fmla="*/ 5234591 w 6401732"/>
                <a:gd name="connsiteY3" fmla="*/ 5293056 h 7572702"/>
                <a:gd name="connsiteX4" fmla="*/ 5172476 w 6401732"/>
                <a:gd name="connsiteY4" fmla="*/ 5221416 h 7572702"/>
                <a:gd name="connsiteX5" fmla="*/ 6401732 w 6401732"/>
                <a:gd name="connsiteY5" fmla="*/ 5221416 h 7572702"/>
                <a:gd name="connsiteX6" fmla="*/ 6401732 w 6401732"/>
                <a:gd name="connsiteY6" fmla="*/ 0 h 7572702"/>
                <a:gd name="connsiteX7" fmla="*/ 4708497 w 6401732"/>
                <a:gd name="connsiteY7" fmla="*/ 0 h 7572702"/>
                <a:gd name="connsiteX8" fmla="*/ 4708497 w 6401732"/>
                <a:gd name="connsiteY8" fmla="*/ 4880928 h 7572702"/>
                <a:gd name="connsiteX9" fmla="*/ 4613828 w 6401732"/>
                <a:gd name="connsiteY9" fmla="*/ 4840528 h 7572702"/>
                <a:gd name="connsiteX10" fmla="*/ 3713736 w 6401732"/>
                <a:gd name="connsiteY10" fmla="*/ 4806322 h 7572702"/>
                <a:gd name="connsiteX11" fmla="*/ 3612930 w 6401732"/>
                <a:gd name="connsiteY11" fmla="*/ 4841368 h 7572702"/>
                <a:gd name="connsiteX12" fmla="*/ 3612180 w 6401732"/>
                <a:gd name="connsiteY12" fmla="*/ 4839516 h 7572702"/>
                <a:gd name="connsiteX13" fmla="*/ 3575505 w 6401732"/>
                <a:gd name="connsiteY13" fmla="*/ 4854379 h 7572702"/>
                <a:gd name="connsiteX14" fmla="*/ 0 w 6401732"/>
                <a:gd name="connsiteY14" fmla="*/ 6303402 h 7572702"/>
                <a:gd name="connsiteX0" fmla="*/ 4649336 w 6401732"/>
                <a:gd name="connsiteY0" fmla="*/ 7504087 h 7504087"/>
                <a:gd name="connsiteX1" fmla="*/ 5437275 w 6401732"/>
                <a:gd name="connsiteY1" fmla="*/ 5642318 h 7504087"/>
                <a:gd name="connsiteX2" fmla="*/ 5234591 w 6401732"/>
                <a:gd name="connsiteY2" fmla="*/ 5293056 h 7504087"/>
                <a:gd name="connsiteX3" fmla="*/ 5172476 w 6401732"/>
                <a:gd name="connsiteY3" fmla="*/ 5221416 h 7504087"/>
                <a:gd name="connsiteX4" fmla="*/ 6401732 w 6401732"/>
                <a:gd name="connsiteY4" fmla="*/ 5221416 h 7504087"/>
                <a:gd name="connsiteX5" fmla="*/ 6401732 w 6401732"/>
                <a:gd name="connsiteY5" fmla="*/ 0 h 7504087"/>
                <a:gd name="connsiteX6" fmla="*/ 4708497 w 6401732"/>
                <a:gd name="connsiteY6" fmla="*/ 0 h 7504087"/>
                <a:gd name="connsiteX7" fmla="*/ 4708497 w 6401732"/>
                <a:gd name="connsiteY7" fmla="*/ 4880928 h 7504087"/>
                <a:gd name="connsiteX8" fmla="*/ 4613828 w 6401732"/>
                <a:gd name="connsiteY8" fmla="*/ 4840528 h 7504087"/>
                <a:gd name="connsiteX9" fmla="*/ 3713736 w 6401732"/>
                <a:gd name="connsiteY9" fmla="*/ 4806322 h 7504087"/>
                <a:gd name="connsiteX10" fmla="*/ 3612930 w 6401732"/>
                <a:gd name="connsiteY10" fmla="*/ 4841368 h 7504087"/>
                <a:gd name="connsiteX11" fmla="*/ 3612180 w 6401732"/>
                <a:gd name="connsiteY11" fmla="*/ 4839516 h 7504087"/>
                <a:gd name="connsiteX12" fmla="*/ 3575505 w 6401732"/>
                <a:gd name="connsiteY12" fmla="*/ 4854379 h 7504087"/>
                <a:gd name="connsiteX13" fmla="*/ 0 w 6401732"/>
                <a:gd name="connsiteY13" fmla="*/ 6303402 h 7504087"/>
                <a:gd name="connsiteX0" fmla="*/ 5437275 w 6401732"/>
                <a:gd name="connsiteY0" fmla="*/ 5642318 h 6303402"/>
                <a:gd name="connsiteX1" fmla="*/ 5234591 w 6401732"/>
                <a:gd name="connsiteY1" fmla="*/ 5293056 h 6303402"/>
                <a:gd name="connsiteX2" fmla="*/ 5172476 w 6401732"/>
                <a:gd name="connsiteY2" fmla="*/ 5221416 h 6303402"/>
                <a:gd name="connsiteX3" fmla="*/ 6401732 w 6401732"/>
                <a:gd name="connsiteY3" fmla="*/ 5221416 h 6303402"/>
                <a:gd name="connsiteX4" fmla="*/ 6401732 w 6401732"/>
                <a:gd name="connsiteY4" fmla="*/ 0 h 6303402"/>
                <a:gd name="connsiteX5" fmla="*/ 4708497 w 6401732"/>
                <a:gd name="connsiteY5" fmla="*/ 0 h 6303402"/>
                <a:gd name="connsiteX6" fmla="*/ 4708497 w 6401732"/>
                <a:gd name="connsiteY6" fmla="*/ 4880928 h 6303402"/>
                <a:gd name="connsiteX7" fmla="*/ 4613828 w 6401732"/>
                <a:gd name="connsiteY7" fmla="*/ 4840528 h 6303402"/>
                <a:gd name="connsiteX8" fmla="*/ 3713736 w 6401732"/>
                <a:gd name="connsiteY8" fmla="*/ 4806322 h 6303402"/>
                <a:gd name="connsiteX9" fmla="*/ 3612930 w 6401732"/>
                <a:gd name="connsiteY9" fmla="*/ 4841368 h 6303402"/>
                <a:gd name="connsiteX10" fmla="*/ 3612180 w 6401732"/>
                <a:gd name="connsiteY10" fmla="*/ 4839516 h 6303402"/>
                <a:gd name="connsiteX11" fmla="*/ 3575505 w 6401732"/>
                <a:gd name="connsiteY11" fmla="*/ 4854379 h 6303402"/>
                <a:gd name="connsiteX12" fmla="*/ 0 w 6401732"/>
                <a:gd name="connsiteY12" fmla="*/ 6303402 h 6303402"/>
                <a:gd name="connsiteX0" fmla="*/ 5234591 w 6401732"/>
                <a:gd name="connsiteY0" fmla="*/ 5293056 h 6303402"/>
                <a:gd name="connsiteX1" fmla="*/ 5172476 w 6401732"/>
                <a:gd name="connsiteY1" fmla="*/ 5221416 h 6303402"/>
                <a:gd name="connsiteX2" fmla="*/ 6401732 w 6401732"/>
                <a:gd name="connsiteY2" fmla="*/ 5221416 h 6303402"/>
                <a:gd name="connsiteX3" fmla="*/ 6401732 w 6401732"/>
                <a:gd name="connsiteY3" fmla="*/ 0 h 6303402"/>
                <a:gd name="connsiteX4" fmla="*/ 4708497 w 6401732"/>
                <a:gd name="connsiteY4" fmla="*/ 0 h 6303402"/>
                <a:gd name="connsiteX5" fmla="*/ 4708497 w 6401732"/>
                <a:gd name="connsiteY5" fmla="*/ 4880928 h 6303402"/>
                <a:gd name="connsiteX6" fmla="*/ 4613828 w 6401732"/>
                <a:gd name="connsiteY6" fmla="*/ 4840528 h 6303402"/>
                <a:gd name="connsiteX7" fmla="*/ 3713736 w 6401732"/>
                <a:gd name="connsiteY7" fmla="*/ 4806322 h 6303402"/>
                <a:gd name="connsiteX8" fmla="*/ 3612930 w 6401732"/>
                <a:gd name="connsiteY8" fmla="*/ 4841368 h 6303402"/>
                <a:gd name="connsiteX9" fmla="*/ 3612180 w 6401732"/>
                <a:gd name="connsiteY9" fmla="*/ 4839516 h 6303402"/>
                <a:gd name="connsiteX10" fmla="*/ 3575505 w 6401732"/>
                <a:gd name="connsiteY10" fmla="*/ 4854379 h 6303402"/>
                <a:gd name="connsiteX11" fmla="*/ 0 w 6401732"/>
                <a:gd name="connsiteY11" fmla="*/ 6303402 h 6303402"/>
                <a:gd name="connsiteX0" fmla="*/ 5234591 w 6401732"/>
                <a:gd name="connsiteY0" fmla="*/ 5293056 h 6303402"/>
                <a:gd name="connsiteX1" fmla="*/ 6401732 w 6401732"/>
                <a:gd name="connsiteY1" fmla="*/ 5221416 h 6303402"/>
                <a:gd name="connsiteX2" fmla="*/ 6401732 w 6401732"/>
                <a:gd name="connsiteY2" fmla="*/ 0 h 6303402"/>
                <a:gd name="connsiteX3" fmla="*/ 4708497 w 6401732"/>
                <a:gd name="connsiteY3" fmla="*/ 0 h 6303402"/>
                <a:gd name="connsiteX4" fmla="*/ 4708497 w 6401732"/>
                <a:gd name="connsiteY4" fmla="*/ 4880928 h 6303402"/>
                <a:gd name="connsiteX5" fmla="*/ 4613828 w 6401732"/>
                <a:gd name="connsiteY5" fmla="*/ 4840528 h 6303402"/>
                <a:gd name="connsiteX6" fmla="*/ 3713736 w 6401732"/>
                <a:gd name="connsiteY6" fmla="*/ 4806322 h 6303402"/>
                <a:gd name="connsiteX7" fmla="*/ 3612930 w 6401732"/>
                <a:gd name="connsiteY7" fmla="*/ 4841368 h 6303402"/>
                <a:gd name="connsiteX8" fmla="*/ 3612180 w 6401732"/>
                <a:gd name="connsiteY8" fmla="*/ 4839516 h 6303402"/>
                <a:gd name="connsiteX9" fmla="*/ 3575505 w 6401732"/>
                <a:gd name="connsiteY9" fmla="*/ 4854379 h 6303402"/>
                <a:gd name="connsiteX10" fmla="*/ 0 w 6401732"/>
                <a:gd name="connsiteY10" fmla="*/ 6303402 h 6303402"/>
                <a:gd name="connsiteX0" fmla="*/ 6401732 w 6401732"/>
                <a:gd name="connsiteY0" fmla="*/ 5221416 h 6303402"/>
                <a:gd name="connsiteX1" fmla="*/ 6401732 w 6401732"/>
                <a:gd name="connsiteY1" fmla="*/ 0 h 6303402"/>
                <a:gd name="connsiteX2" fmla="*/ 4708497 w 6401732"/>
                <a:gd name="connsiteY2" fmla="*/ 0 h 6303402"/>
                <a:gd name="connsiteX3" fmla="*/ 4708497 w 6401732"/>
                <a:gd name="connsiteY3" fmla="*/ 4880928 h 6303402"/>
                <a:gd name="connsiteX4" fmla="*/ 4613828 w 6401732"/>
                <a:gd name="connsiteY4" fmla="*/ 4840528 h 6303402"/>
                <a:gd name="connsiteX5" fmla="*/ 3713736 w 6401732"/>
                <a:gd name="connsiteY5" fmla="*/ 4806322 h 6303402"/>
                <a:gd name="connsiteX6" fmla="*/ 3612930 w 6401732"/>
                <a:gd name="connsiteY6" fmla="*/ 4841368 h 6303402"/>
                <a:gd name="connsiteX7" fmla="*/ 3612180 w 6401732"/>
                <a:gd name="connsiteY7" fmla="*/ 4839516 h 6303402"/>
                <a:gd name="connsiteX8" fmla="*/ 3575505 w 6401732"/>
                <a:gd name="connsiteY8" fmla="*/ 4854379 h 6303402"/>
                <a:gd name="connsiteX9" fmla="*/ 0 w 6401732"/>
                <a:gd name="connsiteY9" fmla="*/ 6303402 h 6303402"/>
                <a:gd name="connsiteX0" fmla="*/ 6401732 w 6401732"/>
                <a:gd name="connsiteY0" fmla="*/ 0 h 6303402"/>
                <a:gd name="connsiteX1" fmla="*/ 4708497 w 6401732"/>
                <a:gd name="connsiteY1" fmla="*/ 0 h 6303402"/>
                <a:gd name="connsiteX2" fmla="*/ 4708497 w 6401732"/>
                <a:gd name="connsiteY2" fmla="*/ 4880928 h 6303402"/>
                <a:gd name="connsiteX3" fmla="*/ 4613828 w 6401732"/>
                <a:gd name="connsiteY3" fmla="*/ 4840528 h 6303402"/>
                <a:gd name="connsiteX4" fmla="*/ 3713736 w 6401732"/>
                <a:gd name="connsiteY4" fmla="*/ 4806322 h 6303402"/>
                <a:gd name="connsiteX5" fmla="*/ 3612930 w 6401732"/>
                <a:gd name="connsiteY5" fmla="*/ 4841368 h 6303402"/>
                <a:gd name="connsiteX6" fmla="*/ 3612180 w 6401732"/>
                <a:gd name="connsiteY6" fmla="*/ 4839516 h 6303402"/>
                <a:gd name="connsiteX7" fmla="*/ 3575505 w 6401732"/>
                <a:gd name="connsiteY7" fmla="*/ 4854379 h 6303402"/>
                <a:gd name="connsiteX8" fmla="*/ 0 w 6401732"/>
                <a:gd name="connsiteY8" fmla="*/ 6303402 h 6303402"/>
                <a:gd name="connsiteX0" fmla="*/ 4708497 w 4708497"/>
                <a:gd name="connsiteY0" fmla="*/ 0 h 6303402"/>
                <a:gd name="connsiteX1" fmla="*/ 4708497 w 4708497"/>
                <a:gd name="connsiteY1" fmla="*/ 4880928 h 6303402"/>
                <a:gd name="connsiteX2" fmla="*/ 4613828 w 4708497"/>
                <a:gd name="connsiteY2" fmla="*/ 4840528 h 6303402"/>
                <a:gd name="connsiteX3" fmla="*/ 3713736 w 4708497"/>
                <a:gd name="connsiteY3" fmla="*/ 4806322 h 6303402"/>
                <a:gd name="connsiteX4" fmla="*/ 3612930 w 4708497"/>
                <a:gd name="connsiteY4" fmla="*/ 4841368 h 6303402"/>
                <a:gd name="connsiteX5" fmla="*/ 3612180 w 4708497"/>
                <a:gd name="connsiteY5" fmla="*/ 4839516 h 6303402"/>
                <a:gd name="connsiteX6" fmla="*/ 3575505 w 4708497"/>
                <a:gd name="connsiteY6" fmla="*/ 4854379 h 6303402"/>
                <a:gd name="connsiteX7" fmla="*/ 0 w 4708497"/>
                <a:gd name="connsiteY7" fmla="*/ 6303402 h 63034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708497" h="6303402">
                  <a:moveTo>
                    <a:pt x="4708497" y="0"/>
                  </a:moveTo>
                  <a:lnTo>
                    <a:pt x="4708497" y="4880928"/>
                  </a:lnTo>
                  <a:lnTo>
                    <a:pt x="4613828" y="4840528"/>
                  </a:lnTo>
                  <a:cubicBezTo>
                    <a:pt x="4332768" y="4735176"/>
                    <a:pt x="4018043" y="4717555"/>
                    <a:pt x="3713736" y="4806322"/>
                  </a:cubicBezTo>
                  <a:lnTo>
                    <a:pt x="3612930" y="4841368"/>
                  </a:lnTo>
                  <a:lnTo>
                    <a:pt x="3612180" y="4839516"/>
                  </a:lnTo>
                  <a:lnTo>
                    <a:pt x="3575505" y="4854379"/>
                  </a:lnTo>
                  <a:lnTo>
                    <a:pt x="0" y="6303402"/>
                  </a:lnTo>
                </a:path>
              </a:pathLst>
            </a:custGeom>
            <a:noFill/>
            <a:ln w="190500" cap="rnd">
              <a:solidFill>
                <a:schemeClr val="accent1">
                  <a:shade val="50000"/>
                </a:scheme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99" name="四角形: 角を丸くする 98">
              <a:extLst>
                <a:ext uri="{FF2B5EF4-FFF2-40B4-BE49-F238E27FC236}">
                  <a16:creationId xmlns:a16="http://schemas.microsoft.com/office/drawing/2014/main" id="{F2D86922-0546-4876-83FB-BE1CB15D33F6}"/>
                </a:ext>
              </a:extLst>
            </p:cNvPr>
            <p:cNvSpPr/>
            <p:nvPr/>
          </p:nvSpPr>
          <p:spPr>
            <a:xfrm rot="16200000">
              <a:off x="30082979" y="27163042"/>
              <a:ext cx="2154710" cy="1088305"/>
            </a:xfrm>
            <a:prstGeom prst="roundRect">
              <a:avLst>
                <a:gd name="adj" fmla="val 40260"/>
              </a:avLst>
            </a:prstGeom>
            <a:solidFill>
              <a:schemeClr val="accent1">
                <a:alpha val="5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0" name="四角形: 角を丸くする 71">
              <a:extLst>
                <a:ext uri="{FF2B5EF4-FFF2-40B4-BE49-F238E27FC236}">
                  <a16:creationId xmlns:a16="http://schemas.microsoft.com/office/drawing/2014/main" id="{651E2B4D-FEC5-4583-AEC2-BD13542243F5}"/>
                </a:ext>
              </a:extLst>
            </p:cNvPr>
            <p:cNvSpPr/>
            <p:nvPr/>
          </p:nvSpPr>
          <p:spPr>
            <a:xfrm>
              <a:off x="22764749" y="25039320"/>
              <a:ext cx="1341789" cy="525991"/>
            </a:xfrm>
            <a:custGeom>
              <a:avLst/>
              <a:gdLst>
                <a:gd name="connsiteX0" fmla="*/ 0 w 1512826"/>
                <a:gd name="connsiteY0" fmla="*/ 130012 h 873796"/>
                <a:gd name="connsiteX1" fmla="*/ 130012 w 1512826"/>
                <a:gd name="connsiteY1" fmla="*/ 0 h 873796"/>
                <a:gd name="connsiteX2" fmla="*/ 1382814 w 1512826"/>
                <a:gd name="connsiteY2" fmla="*/ 0 h 873796"/>
                <a:gd name="connsiteX3" fmla="*/ 1512826 w 1512826"/>
                <a:gd name="connsiteY3" fmla="*/ 130012 h 873796"/>
                <a:gd name="connsiteX4" fmla="*/ 1512826 w 1512826"/>
                <a:gd name="connsiteY4" fmla="*/ 743784 h 873796"/>
                <a:gd name="connsiteX5" fmla="*/ 1382814 w 1512826"/>
                <a:gd name="connsiteY5" fmla="*/ 873796 h 873796"/>
                <a:gd name="connsiteX6" fmla="*/ 130012 w 1512826"/>
                <a:gd name="connsiteY6" fmla="*/ 873796 h 873796"/>
                <a:gd name="connsiteX7" fmla="*/ 0 w 1512826"/>
                <a:gd name="connsiteY7" fmla="*/ 743784 h 873796"/>
                <a:gd name="connsiteX8" fmla="*/ 0 w 1512826"/>
                <a:gd name="connsiteY8" fmla="*/ 130012 h 873796"/>
                <a:gd name="connsiteX0" fmla="*/ 130012 w 1512826"/>
                <a:gd name="connsiteY0" fmla="*/ 873796 h 965236"/>
                <a:gd name="connsiteX1" fmla="*/ 0 w 1512826"/>
                <a:gd name="connsiteY1" fmla="*/ 743784 h 965236"/>
                <a:gd name="connsiteX2" fmla="*/ 0 w 1512826"/>
                <a:gd name="connsiteY2" fmla="*/ 130012 h 965236"/>
                <a:gd name="connsiteX3" fmla="*/ 130012 w 1512826"/>
                <a:gd name="connsiteY3" fmla="*/ 0 h 965236"/>
                <a:gd name="connsiteX4" fmla="*/ 1382814 w 1512826"/>
                <a:gd name="connsiteY4" fmla="*/ 0 h 965236"/>
                <a:gd name="connsiteX5" fmla="*/ 1512826 w 1512826"/>
                <a:gd name="connsiteY5" fmla="*/ 130012 h 965236"/>
                <a:gd name="connsiteX6" fmla="*/ 1512826 w 1512826"/>
                <a:gd name="connsiteY6" fmla="*/ 743784 h 965236"/>
                <a:gd name="connsiteX7" fmla="*/ 1382814 w 1512826"/>
                <a:gd name="connsiteY7" fmla="*/ 873796 h 965236"/>
                <a:gd name="connsiteX8" fmla="*/ 221452 w 1512826"/>
                <a:gd name="connsiteY8" fmla="*/ 965236 h 965236"/>
                <a:gd name="connsiteX0" fmla="*/ 130012 w 1512826"/>
                <a:gd name="connsiteY0" fmla="*/ 873796 h 873796"/>
                <a:gd name="connsiteX1" fmla="*/ 0 w 1512826"/>
                <a:gd name="connsiteY1" fmla="*/ 743784 h 873796"/>
                <a:gd name="connsiteX2" fmla="*/ 0 w 1512826"/>
                <a:gd name="connsiteY2" fmla="*/ 130012 h 873796"/>
                <a:gd name="connsiteX3" fmla="*/ 130012 w 1512826"/>
                <a:gd name="connsiteY3" fmla="*/ 0 h 873796"/>
                <a:gd name="connsiteX4" fmla="*/ 1382814 w 1512826"/>
                <a:gd name="connsiteY4" fmla="*/ 0 h 873796"/>
                <a:gd name="connsiteX5" fmla="*/ 1512826 w 1512826"/>
                <a:gd name="connsiteY5" fmla="*/ 130012 h 873796"/>
                <a:gd name="connsiteX6" fmla="*/ 1512826 w 1512826"/>
                <a:gd name="connsiteY6" fmla="*/ 743784 h 873796"/>
                <a:gd name="connsiteX7" fmla="*/ 1382814 w 1512826"/>
                <a:gd name="connsiteY7" fmla="*/ 873796 h 873796"/>
                <a:gd name="connsiteX0" fmla="*/ 0 w 1512826"/>
                <a:gd name="connsiteY0" fmla="*/ 743784 h 873796"/>
                <a:gd name="connsiteX1" fmla="*/ 0 w 1512826"/>
                <a:gd name="connsiteY1" fmla="*/ 130012 h 873796"/>
                <a:gd name="connsiteX2" fmla="*/ 130012 w 1512826"/>
                <a:gd name="connsiteY2" fmla="*/ 0 h 873796"/>
                <a:gd name="connsiteX3" fmla="*/ 1382814 w 1512826"/>
                <a:gd name="connsiteY3" fmla="*/ 0 h 873796"/>
                <a:gd name="connsiteX4" fmla="*/ 1512826 w 1512826"/>
                <a:gd name="connsiteY4" fmla="*/ 130012 h 873796"/>
                <a:gd name="connsiteX5" fmla="*/ 1512826 w 1512826"/>
                <a:gd name="connsiteY5" fmla="*/ 743784 h 873796"/>
                <a:gd name="connsiteX6" fmla="*/ 1382814 w 1512826"/>
                <a:gd name="connsiteY6" fmla="*/ 873796 h 873796"/>
                <a:gd name="connsiteX0" fmla="*/ 0 w 1512826"/>
                <a:gd name="connsiteY0" fmla="*/ 743784 h 743784"/>
                <a:gd name="connsiteX1" fmla="*/ 0 w 1512826"/>
                <a:gd name="connsiteY1" fmla="*/ 130012 h 743784"/>
                <a:gd name="connsiteX2" fmla="*/ 130012 w 1512826"/>
                <a:gd name="connsiteY2" fmla="*/ 0 h 743784"/>
                <a:gd name="connsiteX3" fmla="*/ 1382814 w 1512826"/>
                <a:gd name="connsiteY3" fmla="*/ 0 h 743784"/>
                <a:gd name="connsiteX4" fmla="*/ 1512826 w 1512826"/>
                <a:gd name="connsiteY4" fmla="*/ 130012 h 743784"/>
                <a:gd name="connsiteX5" fmla="*/ 1512826 w 1512826"/>
                <a:gd name="connsiteY5" fmla="*/ 743784 h 7437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512826" h="743784">
                  <a:moveTo>
                    <a:pt x="0" y="743784"/>
                  </a:moveTo>
                  <a:lnTo>
                    <a:pt x="0" y="130012"/>
                  </a:lnTo>
                  <a:cubicBezTo>
                    <a:pt x="0" y="58208"/>
                    <a:pt x="58208" y="0"/>
                    <a:pt x="130012" y="0"/>
                  </a:cubicBezTo>
                  <a:lnTo>
                    <a:pt x="1382814" y="0"/>
                  </a:lnTo>
                  <a:cubicBezTo>
                    <a:pt x="1454618" y="0"/>
                    <a:pt x="1512826" y="58208"/>
                    <a:pt x="1512826" y="130012"/>
                  </a:cubicBezTo>
                  <a:lnTo>
                    <a:pt x="1512826" y="743784"/>
                  </a:lnTo>
                </a:path>
              </a:pathLst>
            </a:custGeom>
            <a:noFill/>
            <a:ln w="200025" cap="rnd">
              <a:solidFill>
                <a:schemeClr val="accent1">
                  <a:shade val="50000"/>
                </a:scheme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101" name="直線コネクタ 100">
              <a:extLst>
                <a:ext uri="{FF2B5EF4-FFF2-40B4-BE49-F238E27FC236}">
                  <a16:creationId xmlns:a16="http://schemas.microsoft.com/office/drawing/2014/main" id="{C5CBFAF7-ED77-42F7-BD43-ECEB02ADF9E5}"/>
                </a:ext>
              </a:extLst>
            </p:cNvPr>
            <p:cNvCxnSpPr>
              <a:cxnSpLocks/>
            </p:cNvCxnSpPr>
            <p:nvPr/>
          </p:nvCxnSpPr>
          <p:spPr>
            <a:xfrm>
              <a:off x="5669280" y="28221576"/>
              <a:ext cx="2797248" cy="0"/>
            </a:xfrm>
            <a:prstGeom prst="line">
              <a:avLst/>
            </a:prstGeom>
            <a:ln w="133350" cap="rnd"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直線コネクタ 101">
              <a:extLst>
                <a:ext uri="{FF2B5EF4-FFF2-40B4-BE49-F238E27FC236}">
                  <a16:creationId xmlns:a16="http://schemas.microsoft.com/office/drawing/2014/main" id="{8584E819-4D37-4F8E-9635-C5F23A6B367E}"/>
                </a:ext>
              </a:extLst>
            </p:cNvPr>
            <p:cNvCxnSpPr>
              <a:cxnSpLocks/>
            </p:cNvCxnSpPr>
            <p:nvPr/>
          </p:nvCxnSpPr>
          <p:spPr>
            <a:xfrm>
              <a:off x="5410200" y="28855030"/>
              <a:ext cx="3276600" cy="0"/>
            </a:xfrm>
            <a:prstGeom prst="line">
              <a:avLst/>
            </a:prstGeom>
            <a:ln w="133350" cap="rnd"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直線コネクタ 102">
              <a:extLst>
                <a:ext uri="{FF2B5EF4-FFF2-40B4-BE49-F238E27FC236}">
                  <a16:creationId xmlns:a16="http://schemas.microsoft.com/office/drawing/2014/main" id="{FAFDF0DD-8022-4D50-880A-E7D22C44BD6A}"/>
                </a:ext>
              </a:extLst>
            </p:cNvPr>
            <p:cNvCxnSpPr>
              <a:cxnSpLocks/>
            </p:cNvCxnSpPr>
            <p:nvPr/>
          </p:nvCxnSpPr>
          <p:spPr>
            <a:xfrm>
              <a:off x="5212080" y="29488484"/>
              <a:ext cx="3627120" cy="0"/>
            </a:xfrm>
            <a:prstGeom prst="line">
              <a:avLst/>
            </a:prstGeom>
            <a:ln w="133350" cap="rnd"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直線コネクタ 103">
              <a:extLst>
                <a:ext uri="{FF2B5EF4-FFF2-40B4-BE49-F238E27FC236}">
                  <a16:creationId xmlns:a16="http://schemas.microsoft.com/office/drawing/2014/main" id="{510D2A8D-E53B-4489-B1C4-BFAB43450CFC}"/>
                </a:ext>
              </a:extLst>
            </p:cNvPr>
            <p:cNvCxnSpPr>
              <a:cxnSpLocks/>
            </p:cNvCxnSpPr>
            <p:nvPr/>
          </p:nvCxnSpPr>
          <p:spPr>
            <a:xfrm>
              <a:off x="5669280" y="30121938"/>
              <a:ext cx="2797248" cy="0"/>
            </a:xfrm>
            <a:prstGeom prst="line">
              <a:avLst/>
            </a:prstGeom>
            <a:ln w="133350" cap="rnd"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5" name="フリーフォーム: 図形 104">
              <a:extLst>
                <a:ext uri="{FF2B5EF4-FFF2-40B4-BE49-F238E27FC236}">
                  <a16:creationId xmlns:a16="http://schemas.microsoft.com/office/drawing/2014/main" id="{B0D46C5C-F43C-498E-813F-5F9091F0FA2B}"/>
                </a:ext>
              </a:extLst>
            </p:cNvPr>
            <p:cNvSpPr/>
            <p:nvPr/>
          </p:nvSpPr>
          <p:spPr>
            <a:xfrm>
              <a:off x="5545800" y="27660600"/>
              <a:ext cx="4893600" cy="4604656"/>
            </a:xfrm>
            <a:custGeom>
              <a:avLst/>
              <a:gdLst>
                <a:gd name="connsiteX0" fmla="*/ 2192574 w 5734365"/>
                <a:gd name="connsiteY0" fmla="*/ 0 h 5147148"/>
                <a:gd name="connsiteX1" fmla="*/ 2844579 w 5734365"/>
                <a:gd name="connsiteY1" fmla="*/ 115702 h 5147148"/>
                <a:gd name="connsiteX2" fmla="*/ 2867183 w 5734365"/>
                <a:gd name="connsiteY2" fmla="*/ 125414 h 5147148"/>
                <a:gd name="connsiteX3" fmla="*/ 2889787 w 5734365"/>
                <a:gd name="connsiteY3" fmla="*/ 115702 h 5147148"/>
                <a:gd name="connsiteX4" fmla="*/ 3541791 w 5734365"/>
                <a:gd name="connsiteY4" fmla="*/ 0 h 5147148"/>
                <a:gd name="connsiteX5" fmla="*/ 5734365 w 5734365"/>
                <a:gd name="connsiteY5" fmla="*/ 2573574 h 5147148"/>
                <a:gd name="connsiteX6" fmla="*/ 3765969 w 5734365"/>
                <a:gd name="connsiteY6" fmla="*/ 5133860 h 5147148"/>
                <a:gd name="connsiteX7" fmla="*/ 3547423 w 5734365"/>
                <a:gd name="connsiteY7" fmla="*/ 5146814 h 5147148"/>
                <a:gd name="connsiteX8" fmla="*/ 3547423 w 5734365"/>
                <a:gd name="connsiteY8" fmla="*/ 5147148 h 5147148"/>
                <a:gd name="connsiteX9" fmla="*/ 3541791 w 5734365"/>
                <a:gd name="connsiteY9" fmla="*/ 5147148 h 5147148"/>
                <a:gd name="connsiteX10" fmla="*/ 2192574 w 5734365"/>
                <a:gd name="connsiteY10" fmla="*/ 5147148 h 5147148"/>
                <a:gd name="connsiteX11" fmla="*/ 0 w 5734365"/>
                <a:gd name="connsiteY11" fmla="*/ 2573572 h 5147148"/>
                <a:gd name="connsiteX12" fmla="*/ 2192574 w 5734365"/>
                <a:gd name="connsiteY12" fmla="*/ 0 h 51471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5734365" h="5147148">
                  <a:moveTo>
                    <a:pt x="2192574" y="0"/>
                  </a:moveTo>
                  <a:cubicBezTo>
                    <a:pt x="2419623" y="0"/>
                    <a:pt x="2638611" y="40508"/>
                    <a:pt x="2844579" y="115702"/>
                  </a:cubicBezTo>
                  <a:lnTo>
                    <a:pt x="2867183" y="125414"/>
                  </a:lnTo>
                  <a:lnTo>
                    <a:pt x="2889787" y="115702"/>
                  </a:lnTo>
                  <a:cubicBezTo>
                    <a:pt x="3095755" y="40508"/>
                    <a:pt x="3314743" y="0"/>
                    <a:pt x="3541791" y="0"/>
                  </a:cubicBezTo>
                  <a:cubicBezTo>
                    <a:pt x="4752716" y="0"/>
                    <a:pt x="5734365" y="1152228"/>
                    <a:pt x="5734365" y="2573574"/>
                  </a:cubicBezTo>
                  <a:cubicBezTo>
                    <a:pt x="5734365" y="3906086"/>
                    <a:pt x="4871588" y="5002068"/>
                    <a:pt x="3765969" y="5133860"/>
                  </a:cubicBezTo>
                  <a:lnTo>
                    <a:pt x="3547423" y="5146814"/>
                  </a:lnTo>
                  <a:lnTo>
                    <a:pt x="3547423" y="5147148"/>
                  </a:lnTo>
                  <a:lnTo>
                    <a:pt x="3541791" y="5147148"/>
                  </a:lnTo>
                  <a:lnTo>
                    <a:pt x="2192574" y="5147148"/>
                  </a:lnTo>
                  <a:cubicBezTo>
                    <a:pt x="981649" y="5147148"/>
                    <a:pt x="0" y="3994920"/>
                    <a:pt x="0" y="2573572"/>
                  </a:cubicBezTo>
                  <a:cubicBezTo>
                    <a:pt x="0" y="1152228"/>
                    <a:pt x="981649" y="0"/>
                    <a:pt x="2192574" y="0"/>
                  </a:cubicBezTo>
                  <a:close/>
                </a:path>
              </a:pathLst>
            </a:custGeom>
            <a:solidFill>
              <a:schemeClr val="accent1">
                <a:alpha val="5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106" name="楕円 105">
              <a:extLst>
                <a:ext uri="{FF2B5EF4-FFF2-40B4-BE49-F238E27FC236}">
                  <a16:creationId xmlns:a16="http://schemas.microsoft.com/office/drawing/2014/main" id="{BF2D3E7A-FB5D-41F6-A3F1-ED2FB7F4FB00}"/>
                </a:ext>
              </a:extLst>
            </p:cNvPr>
            <p:cNvSpPr/>
            <p:nvPr/>
          </p:nvSpPr>
          <p:spPr>
            <a:xfrm>
              <a:off x="13478309" y="28050849"/>
              <a:ext cx="2795836" cy="3281666"/>
            </a:xfrm>
            <a:prstGeom prst="ellipse">
              <a:avLst/>
            </a:prstGeom>
            <a:solidFill>
              <a:schemeClr val="accent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" name="楕円 106">
              <a:extLst>
                <a:ext uri="{FF2B5EF4-FFF2-40B4-BE49-F238E27FC236}">
                  <a16:creationId xmlns:a16="http://schemas.microsoft.com/office/drawing/2014/main" id="{B53FA62E-F5A2-40F5-B850-A68C34DAFA3F}"/>
                </a:ext>
              </a:extLst>
            </p:cNvPr>
            <p:cNvSpPr/>
            <p:nvPr/>
          </p:nvSpPr>
          <p:spPr>
            <a:xfrm>
              <a:off x="13645949" y="28180389"/>
              <a:ext cx="1908779" cy="2240466"/>
            </a:xfrm>
            <a:prstGeom prst="ellipse">
              <a:avLst/>
            </a:prstGeom>
            <a:solidFill>
              <a:srgbClr val="AF7D6D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" name="楕円 107">
              <a:extLst>
                <a:ext uri="{FF2B5EF4-FFF2-40B4-BE49-F238E27FC236}">
                  <a16:creationId xmlns:a16="http://schemas.microsoft.com/office/drawing/2014/main" id="{EC4906B3-73CA-4332-A820-EF81DAFD3EB4}"/>
                </a:ext>
              </a:extLst>
            </p:cNvPr>
            <p:cNvSpPr/>
            <p:nvPr/>
          </p:nvSpPr>
          <p:spPr>
            <a:xfrm rot="3141908">
              <a:off x="15152951" y="30227046"/>
              <a:ext cx="597695" cy="1213081"/>
            </a:xfrm>
            <a:prstGeom prst="ellipse">
              <a:avLst/>
            </a:prstGeom>
            <a:solidFill>
              <a:schemeClr val="accent2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9" name="楕円 108">
              <a:extLst>
                <a:ext uri="{FF2B5EF4-FFF2-40B4-BE49-F238E27FC236}">
                  <a16:creationId xmlns:a16="http://schemas.microsoft.com/office/drawing/2014/main" id="{6C99D4E8-9488-478C-84F6-3977665C6A61}"/>
                </a:ext>
              </a:extLst>
            </p:cNvPr>
            <p:cNvSpPr/>
            <p:nvPr/>
          </p:nvSpPr>
          <p:spPr>
            <a:xfrm>
              <a:off x="26250410" y="28050848"/>
              <a:ext cx="2795840" cy="3281668"/>
            </a:xfrm>
            <a:prstGeom prst="ellipse">
              <a:avLst/>
            </a:prstGeom>
            <a:solidFill>
              <a:schemeClr val="accent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0" name="楕円 109">
              <a:extLst>
                <a:ext uri="{FF2B5EF4-FFF2-40B4-BE49-F238E27FC236}">
                  <a16:creationId xmlns:a16="http://schemas.microsoft.com/office/drawing/2014/main" id="{42339BD9-6498-445D-960F-5D7560922F39}"/>
                </a:ext>
              </a:extLst>
            </p:cNvPr>
            <p:cNvSpPr/>
            <p:nvPr/>
          </p:nvSpPr>
          <p:spPr>
            <a:xfrm>
              <a:off x="26410824" y="28180389"/>
              <a:ext cx="1798417" cy="2110926"/>
            </a:xfrm>
            <a:prstGeom prst="ellipse">
              <a:avLst/>
            </a:prstGeom>
            <a:solidFill>
              <a:srgbClr val="AF7D6D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" name="楕円 110">
              <a:extLst>
                <a:ext uri="{FF2B5EF4-FFF2-40B4-BE49-F238E27FC236}">
                  <a16:creationId xmlns:a16="http://schemas.microsoft.com/office/drawing/2014/main" id="{CE154BAB-5E2F-42D1-A85B-4E835B0D7F89}"/>
                </a:ext>
              </a:extLst>
            </p:cNvPr>
            <p:cNvSpPr/>
            <p:nvPr/>
          </p:nvSpPr>
          <p:spPr>
            <a:xfrm rot="3141908">
              <a:off x="27800357" y="30125432"/>
              <a:ext cx="743562" cy="1300796"/>
            </a:xfrm>
            <a:prstGeom prst="ellipse">
              <a:avLst/>
            </a:prstGeom>
            <a:solidFill>
              <a:schemeClr val="accent2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84" name="フリーフォーム: 図形 83">
            <a:extLst>
              <a:ext uri="{FF2B5EF4-FFF2-40B4-BE49-F238E27FC236}">
                <a16:creationId xmlns:a16="http://schemas.microsoft.com/office/drawing/2014/main" id="{4F36BB1A-4664-466C-9194-0859EFD36F7B}"/>
              </a:ext>
            </a:extLst>
          </p:cNvPr>
          <p:cNvSpPr/>
          <p:nvPr/>
        </p:nvSpPr>
        <p:spPr>
          <a:xfrm>
            <a:off x="16211006" y="19507200"/>
            <a:ext cx="5405184" cy="4000500"/>
          </a:xfrm>
          <a:custGeom>
            <a:avLst/>
            <a:gdLst>
              <a:gd name="connsiteX0" fmla="*/ 531905 w 5405184"/>
              <a:gd name="connsiteY0" fmla="*/ 0 h 4000500"/>
              <a:gd name="connsiteX1" fmla="*/ 5405184 w 5405184"/>
              <a:gd name="connsiteY1" fmla="*/ 0 h 4000500"/>
              <a:gd name="connsiteX2" fmla="*/ 4881458 w 5405184"/>
              <a:gd name="connsiteY2" fmla="*/ 3259012 h 4000500"/>
              <a:gd name="connsiteX3" fmla="*/ 4746150 w 5405184"/>
              <a:gd name="connsiteY3" fmla="*/ 3345756 h 4000500"/>
              <a:gd name="connsiteX4" fmla="*/ 2401042 w 5405184"/>
              <a:gd name="connsiteY4" fmla="*/ 4000500 h 4000500"/>
              <a:gd name="connsiteX5" fmla="*/ 55940 w 5405184"/>
              <a:gd name="connsiteY5" fmla="*/ 3345756 h 4000500"/>
              <a:gd name="connsiteX6" fmla="*/ 0 w 5405184"/>
              <a:gd name="connsiteY6" fmla="*/ 3309894 h 4000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405184" h="4000500">
                <a:moveTo>
                  <a:pt x="531905" y="0"/>
                </a:moveTo>
                <a:lnTo>
                  <a:pt x="5405184" y="0"/>
                </a:lnTo>
                <a:lnTo>
                  <a:pt x="4881458" y="3259012"/>
                </a:lnTo>
                <a:lnTo>
                  <a:pt x="4746150" y="3345756"/>
                </a:lnTo>
                <a:cubicBezTo>
                  <a:pt x="4062354" y="3761240"/>
                  <a:pt x="3259638" y="4000500"/>
                  <a:pt x="2401042" y="4000500"/>
                </a:cubicBezTo>
                <a:cubicBezTo>
                  <a:pt x="1542446" y="4000500"/>
                  <a:pt x="739734" y="3761240"/>
                  <a:pt x="55940" y="3345756"/>
                </a:cubicBezTo>
                <a:lnTo>
                  <a:pt x="0" y="3309894"/>
                </a:lnTo>
                <a:close/>
              </a:path>
            </a:pathLst>
          </a:custGeom>
          <a:solidFill>
            <a:schemeClr val="accent4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85" name="フリーフォーム: 図形 84">
            <a:extLst>
              <a:ext uri="{FF2B5EF4-FFF2-40B4-BE49-F238E27FC236}">
                <a16:creationId xmlns:a16="http://schemas.microsoft.com/office/drawing/2014/main" id="{0658A0FC-4755-4495-9806-B9575AE9D0C8}"/>
              </a:ext>
            </a:extLst>
          </p:cNvPr>
          <p:cNvSpPr/>
          <p:nvPr/>
        </p:nvSpPr>
        <p:spPr>
          <a:xfrm>
            <a:off x="16211006" y="15457714"/>
            <a:ext cx="5952308" cy="7459926"/>
          </a:xfrm>
          <a:custGeom>
            <a:avLst/>
            <a:gdLst>
              <a:gd name="connsiteX0" fmla="*/ 2702476 w 5952308"/>
              <a:gd name="connsiteY0" fmla="*/ 0 h 7459926"/>
              <a:gd name="connsiteX1" fmla="*/ 4035998 w 5952308"/>
              <a:gd name="connsiteY1" fmla="*/ 0 h 7459926"/>
              <a:gd name="connsiteX2" fmla="*/ 5952308 w 5952308"/>
              <a:gd name="connsiteY2" fmla="*/ 0 h 7459926"/>
              <a:gd name="connsiteX3" fmla="*/ 5701654 w 5952308"/>
              <a:gd name="connsiteY3" fmla="*/ 1559750 h 7459926"/>
              <a:gd name="connsiteX4" fmla="*/ 4914722 w 5952308"/>
              <a:gd name="connsiteY4" fmla="*/ 6456614 h 7459926"/>
              <a:gd name="connsiteX5" fmla="*/ 4798834 w 5952308"/>
              <a:gd name="connsiteY5" fmla="*/ 6561938 h 7459926"/>
              <a:gd name="connsiteX6" fmla="*/ 2297410 w 5952308"/>
              <a:gd name="connsiteY6" fmla="*/ 7459926 h 7459926"/>
              <a:gd name="connsiteX7" fmla="*/ 98722 w 5952308"/>
              <a:gd name="connsiteY7" fmla="*/ 6788320 h 7459926"/>
              <a:gd name="connsiteX8" fmla="*/ 0 w 5952308"/>
              <a:gd name="connsiteY8" fmla="*/ 6714498 h 7459926"/>
              <a:gd name="connsiteX9" fmla="*/ 423455 w 5952308"/>
              <a:gd name="connsiteY9" fmla="*/ 4079460 h 7459926"/>
              <a:gd name="connsiteX10" fmla="*/ 521519 w 5952308"/>
              <a:gd name="connsiteY10" fmla="*/ 3730008 h 7459926"/>
              <a:gd name="connsiteX11" fmla="*/ 2437352 w 5952308"/>
              <a:gd name="connsiteY11" fmla="*/ 289960 h 74599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952308" h="7459926">
                <a:moveTo>
                  <a:pt x="2702476" y="0"/>
                </a:moveTo>
                <a:lnTo>
                  <a:pt x="4035998" y="0"/>
                </a:lnTo>
                <a:lnTo>
                  <a:pt x="5952308" y="0"/>
                </a:lnTo>
                <a:lnTo>
                  <a:pt x="5701654" y="1559750"/>
                </a:lnTo>
                <a:lnTo>
                  <a:pt x="4914722" y="6456614"/>
                </a:lnTo>
                <a:lnTo>
                  <a:pt x="4798834" y="6561938"/>
                </a:lnTo>
                <a:cubicBezTo>
                  <a:pt x="4119070" y="7122930"/>
                  <a:pt x="3247596" y="7459926"/>
                  <a:pt x="2297410" y="7459926"/>
                </a:cubicBezTo>
                <a:cubicBezTo>
                  <a:pt x="1482966" y="7459926"/>
                  <a:pt x="726350" y="7212338"/>
                  <a:pt x="98722" y="6788320"/>
                </a:cubicBezTo>
                <a:lnTo>
                  <a:pt x="0" y="6714498"/>
                </a:lnTo>
                <a:lnTo>
                  <a:pt x="423455" y="4079460"/>
                </a:lnTo>
                <a:lnTo>
                  <a:pt x="521519" y="3730008"/>
                </a:lnTo>
                <a:cubicBezTo>
                  <a:pt x="912738" y="2444142"/>
                  <a:pt x="1573240" y="1275567"/>
                  <a:pt x="2437352" y="289960"/>
                </a:cubicBezTo>
                <a:close/>
              </a:path>
            </a:pathLst>
          </a:custGeom>
          <a:solidFill>
            <a:schemeClr val="accent4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40" name="フリーフォーム: 図形 39">
            <a:extLst>
              <a:ext uri="{FF2B5EF4-FFF2-40B4-BE49-F238E27FC236}">
                <a16:creationId xmlns:a16="http://schemas.microsoft.com/office/drawing/2014/main" id="{928C9E7A-D016-4327-943A-A7869CFAB0BA}"/>
              </a:ext>
            </a:extLst>
          </p:cNvPr>
          <p:cNvSpPr/>
          <p:nvPr/>
        </p:nvSpPr>
        <p:spPr>
          <a:xfrm>
            <a:off x="19507200" y="14927700"/>
            <a:ext cx="4481472" cy="10336552"/>
          </a:xfrm>
          <a:custGeom>
            <a:avLst/>
            <a:gdLst>
              <a:gd name="connsiteX0" fmla="*/ 1601546 w 4481472"/>
              <a:gd name="connsiteY0" fmla="*/ 0 h 10336552"/>
              <a:gd name="connsiteX1" fmla="*/ 3914776 w 4481472"/>
              <a:gd name="connsiteY1" fmla="*/ 0 h 10336552"/>
              <a:gd name="connsiteX2" fmla="*/ 4261694 w 4481472"/>
              <a:gd name="connsiteY2" fmla="*/ 2505870 h 10336552"/>
              <a:gd name="connsiteX3" fmla="*/ 4117476 w 4481472"/>
              <a:gd name="connsiteY3" fmla="*/ 2634996 h 10336552"/>
              <a:gd name="connsiteX4" fmla="*/ 2494806 w 4481472"/>
              <a:gd name="connsiteY4" fmla="*/ 5124008 h 10336552"/>
              <a:gd name="connsiteX5" fmla="*/ 2466480 w 4481472"/>
              <a:gd name="connsiteY5" fmla="*/ 5207720 h 10336552"/>
              <a:gd name="connsiteX6" fmla="*/ 2547928 w 4481472"/>
              <a:gd name="connsiteY6" fmla="*/ 5349372 h 10336552"/>
              <a:gd name="connsiteX7" fmla="*/ 4079808 w 4481472"/>
              <a:gd name="connsiteY7" fmla="*/ 7045776 h 10336552"/>
              <a:gd name="connsiteX8" fmla="*/ 4113926 w 4481472"/>
              <a:gd name="connsiteY8" fmla="*/ 7069960 h 10336552"/>
              <a:gd name="connsiteX9" fmla="*/ 4108128 w 4481472"/>
              <a:gd name="connsiteY9" fmla="*/ 7076988 h 10336552"/>
              <a:gd name="connsiteX10" fmla="*/ 4205036 w 4481472"/>
              <a:gd name="connsiteY10" fmla="*/ 7156944 h 10336552"/>
              <a:gd name="connsiteX11" fmla="*/ 4481472 w 4481472"/>
              <a:gd name="connsiteY11" fmla="*/ 7824320 h 10336552"/>
              <a:gd name="connsiteX12" fmla="*/ 4388402 w 4481472"/>
              <a:gd name="connsiteY12" fmla="*/ 8233500 h 10336552"/>
              <a:gd name="connsiteX13" fmla="*/ 4323480 w 4481472"/>
              <a:gd name="connsiteY13" fmla="*/ 8346452 h 10336552"/>
              <a:gd name="connsiteX14" fmla="*/ 4309050 w 4481472"/>
              <a:gd name="connsiteY14" fmla="*/ 8365628 h 10336552"/>
              <a:gd name="connsiteX15" fmla="*/ 4281766 w 4481472"/>
              <a:gd name="connsiteY15" fmla="*/ 8398696 h 10336552"/>
              <a:gd name="connsiteX16" fmla="*/ 4283470 w 4481472"/>
              <a:gd name="connsiteY16" fmla="*/ 8399620 h 10336552"/>
              <a:gd name="connsiteX17" fmla="*/ 4247878 w 4481472"/>
              <a:gd name="connsiteY17" fmla="*/ 8446918 h 10336552"/>
              <a:gd name="connsiteX18" fmla="*/ 2104672 w 4481472"/>
              <a:gd name="connsiteY18" fmla="*/ 10235560 h 10336552"/>
              <a:gd name="connsiteX19" fmla="*/ 1907486 w 4481472"/>
              <a:gd name="connsiteY19" fmla="*/ 10336552 h 10336552"/>
              <a:gd name="connsiteX20" fmla="*/ 1833776 w 4481472"/>
              <a:gd name="connsiteY20" fmla="*/ 10335640 h 10336552"/>
              <a:gd name="connsiteX21" fmla="*/ 0 w 4481472"/>
              <a:gd name="connsiteY21" fmla="*/ 5107856 h 10336552"/>
              <a:gd name="connsiteX0" fmla="*/ 1601546 w 4481472"/>
              <a:gd name="connsiteY0" fmla="*/ 0 h 10336552"/>
              <a:gd name="connsiteX1" fmla="*/ 3914776 w 4481472"/>
              <a:gd name="connsiteY1" fmla="*/ 0 h 10336552"/>
              <a:gd name="connsiteX2" fmla="*/ 4261694 w 4481472"/>
              <a:gd name="connsiteY2" fmla="*/ 2505870 h 10336552"/>
              <a:gd name="connsiteX3" fmla="*/ 4117476 w 4481472"/>
              <a:gd name="connsiteY3" fmla="*/ 2634996 h 10336552"/>
              <a:gd name="connsiteX4" fmla="*/ 2494806 w 4481472"/>
              <a:gd name="connsiteY4" fmla="*/ 5124008 h 10336552"/>
              <a:gd name="connsiteX5" fmla="*/ 2466480 w 4481472"/>
              <a:gd name="connsiteY5" fmla="*/ 5207720 h 10336552"/>
              <a:gd name="connsiteX6" fmla="*/ 2547928 w 4481472"/>
              <a:gd name="connsiteY6" fmla="*/ 5349372 h 10336552"/>
              <a:gd name="connsiteX7" fmla="*/ 4079808 w 4481472"/>
              <a:gd name="connsiteY7" fmla="*/ 7045776 h 10336552"/>
              <a:gd name="connsiteX8" fmla="*/ 4113926 w 4481472"/>
              <a:gd name="connsiteY8" fmla="*/ 7069960 h 10336552"/>
              <a:gd name="connsiteX9" fmla="*/ 4205036 w 4481472"/>
              <a:gd name="connsiteY9" fmla="*/ 7156944 h 10336552"/>
              <a:gd name="connsiteX10" fmla="*/ 4481472 w 4481472"/>
              <a:gd name="connsiteY10" fmla="*/ 7824320 h 10336552"/>
              <a:gd name="connsiteX11" fmla="*/ 4388402 w 4481472"/>
              <a:gd name="connsiteY11" fmla="*/ 8233500 h 10336552"/>
              <a:gd name="connsiteX12" fmla="*/ 4323480 w 4481472"/>
              <a:gd name="connsiteY12" fmla="*/ 8346452 h 10336552"/>
              <a:gd name="connsiteX13" fmla="*/ 4309050 w 4481472"/>
              <a:gd name="connsiteY13" fmla="*/ 8365628 h 10336552"/>
              <a:gd name="connsiteX14" fmla="*/ 4281766 w 4481472"/>
              <a:gd name="connsiteY14" fmla="*/ 8398696 h 10336552"/>
              <a:gd name="connsiteX15" fmla="*/ 4283470 w 4481472"/>
              <a:gd name="connsiteY15" fmla="*/ 8399620 h 10336552"/>
              <a:gd name="connsiteX16" fmla="*/ 4247878 w 4481472"/>
              <a:gd name="connsiteY16" fmla="*/ 8446918 h 10336552"/>
              <a:gd name="connsiteX17" fmla="*/ 2104672 w 4481472"/>
              <a:gd name="connsiteY17" fmla="*/ 10235560 h 10336552"/>
              <a:gd name="connsiteX18" fmla="*/ 1907486 w 4481472"/>
              <a:gd name="connsiteY18" fmla="*/ 10336552 h 10336552"/>
              <a:gd name="connsiteX19" fmla="*/ 1833776 w 4481472"/>
              <a:gd name="connsiteY19" fmla="*/ 10335640 h 10336552"/>
              <a:gd name="connsiteX20" fmla="*/ 0 w 4481472"/>
              <a:gd name="connsiteY20" fmla="*/ 5107856 h 10336552"/>
              <a:gd name="connsiteX21" fmla="*/ 1601546 w 4481472"/>
              <a:gd name="connsiteY21" fmla="*/ 0 h 10336552"/>
              <a:gd name="connsiteX0" fmla="*/ 1601546 w 4481472"/>
              <a:gd name="connsiteY0" fmla="*/ 0 h 10336552"/>
              <a:gd name="connsiteX1" fmla="*/ 3914776 w 4481472"/>
              <a:gd name="connsiteY1" fmla="*/ 0 h 10336552"/>
              <a:gd name="connsiteX2" fmla="*/ 4261694 w 4481472"/>
              <a:gd name="connsiteY2" fmla="*/ 2505870 h 10336552"/>
              <a:gd name="connsiteX3" fmla="*/ 4117476 w 4481472"/>
              <a:gd name="connsiteY3" fmla="*/ 2634996 h 10336552"/>
              <a:gd name="connsiteX4" fmla="*/ 2494806 w 4481472"/>
              <a:gd name="connsiteY4" fmla="*/ 5124008 h 10336552"/>
              <a:gd name="connsiteX5" fmla="*/ 2466480 w 4481472"/>
              <a:gd name="connsiteY5" fmla="*/ 5207720 h 10336552"/>
              <a:gd name="connsiteX6" fmla="*/ 2547928 w 4481472"/>
              <a:gd name="connsiteY6" fmla="*/ 5349372 h 10336552"/>
              <a:gd name="connsiteX7" fmla="*/ 4079808 w 4481472"/>
              <a:gd name="connsiteY7" fmla="*/ 7045776 h 10336552"/>
              <a:gd name="connsiteX8" fmla="*/ 4113926 w 4481472"/>
              <a:gd name="connsiteY8" fmla="*/ 7069960 h 10336552"/>
              <a:gd name="connsiteX9" fmla="*/ 4205036 w 4481472"/>
              <a:gd name="connsiteY9" fmla="*/ 7156944 h 10336552"/>
              <a:gd name="connsiteX10" fmla="*/ 4481472 w 4481472"/>
              <a:gd name="connsiteY10" fmla="*/ 7824320 h 10336552"/>
              <a:gd name="connsiteX11" fmla="*/ 4388402 w 4481472"/>
              <a:gd name="connsiteY11" fmla="*/ 8233500 h 10336552"/>
              <a:gd name="connsiteX12" fmla="*/ 4323480 w 4481472"/>
              <a:gd name="connsiteY12" fmla="*/ 8346452 h 10336552"/>
              <a:gd name="connsiteX13" fmla="*/ 4281766 w 4481472"/>
              <a:gd name="connsiteY13" fmla="*/ 8398696 h 10336552"/>
              <a:gd name="connsiteX14" fmla="*/ 4283470 w 4481472"/>
              <a:gd name="connsiteY14" fmla="*/ 8399620 h 10336552"/>
              <a:gd name="connsiteX15" fmla="*/ 4247878 w 4481472"/>
              <a:gd name="connsiteY15" fmla="*/ 8446918 h 10336552"/>
              <a:gd name="connsiteX16" fmla="*/ 2104672 w 4481472"/>
              <a:gd name="connsiteY16" fmla="*/ 10235560 h 10336552"/>
              <a:gd name="connsiteX17" fmla="*/ 1907486 w 4481472"/>
              <a:gd name="connsiteY17" fmla="*/ 10336552 h 10336552"/>
              <a:gd name="connsiteX18" fmla="*/ 1833776 w 4481472"/>
              <a:gd name="connsiteY18" fmla="*/ 10335640 h 10336552"/>
              <a:gd name="connsiteX19" fmla="*/ 0 w 4481472"/>
              <a:gd name="connsiteY19" fmla="*/ 5107856 h 10336552"/>
              <a:gd name="connsiteX20" fmla="*/ 1601546 w 4481472"/>
              <a:gd name="connsiteY20" fmla="*/ 0 h 10336552"/>
              <a:gd name="connsiteX0" fmla="*/ 1601546 w 4481472"/>
              <a:gd name="connsiteY0" fmla="*/ 0 h 10336552"/>
              <a:gd name="connsiteX1" fmla="*/ 3914776 w 4481472"/>
              <a:gd name="connsiteY1" fmla="*/ 0 h 10336552"/>
              <a:gd name="connsiteX2" fmla="*/ 4261694 w 4481472"/>
              <a:gd name="connsiteY2" fmla="*/ 2505870 h 10336552"/>
              <a:gd name="connsiteX3" fmla="*/ 4117476 w 4481472"/>
              <a:gd name="connsiteY3" fmla="*/ 2634996 h 10336552"/>
              <a:gd name="connsiteX4" fmla="*/ 2494806 w 4481472"/>
              <a:gd name="connsiteY4" fmla="*/ 5124008 h 10336552"/>
              <a:gd name="connsiteX5" fmla="*/ 2466480 w 4481472"/>
              <a:gd name="connsiteY5" fmla="*/ 5207720 h 10336552"/>
              <a:gd name="connsiteX6" fmla="*/ 2547928 w 4481472"/>
              <a:gd name="connsiteY6" fmla="*/ 5349372 h 10336552"/>
              <a:gd name="connsiteX7" fmla="*/ 4079808 w 4481472"/>
              <a:gd name="connsiteY7" fmla="*/ 7045776 h 10336552"/>
              <a:gd name="connsiteX8" fmla="*/ 4113926 w 4481472"/>
              <a:gd name="connsiteY8" fmla="*/ 7069960 h 10336552"/>
              <a:gd name="connsiteX9" fmla="*/ 4205036 w 4481472"/>
              <a:gd name="connsiteY9" fmla="*/ 7156944 h 10336552"/>
              <a:gd name="connsiteX10" fmla="*/ 4481472 w 4481472"/>
              <a:gd name="connsiteY10" fmla="*/ 7824320 h 10336552"/>
              <a:gd name="connsiteX11" fmla="*/ 4388402 w 4481472"/>
              <a:gd name="connsiteY11" fmla="*/ 8233500 h 10336552"/>
              <a:gd name="connsiteX12" fmla="*/ 4323480 w 4481472"/>
              <a:gd name="connsiteY12" fmla="*/ 8346452 h 10336552"/>
              <a:gd name="connsiteX13" fmla="*/ 4281766 w 4481472"/>
              <a:gd name="connsiteY13" fmla="*/ 8398696 h 10336552"/>
              <a:gd name="connsiteX14" fmla="*/ 4247878 w 4481472"/>
              <a:gd name="connsiteY14" fmla="*/ 8446918 h 10336552"/>
              <a:gd name="connsiteX15" fmla="*/ 2104672 w 4481472"/>
              <a:gd name="connsiteY15" fmla="*/ 10235560 h 10336552"/>
              <a:gd name="connsiteX16" fmla="*/ 1907486 w 4481472"/>
              <a:gd name="connsiteY16" fmla="*/ 10336552 h 10336552"/>
              <a:gd name="connsiteX17" fmla="*/ 1833776 w 4481472"/>
              <a:gd name="connsiteY17" fmla="*/ 10335640 h 10336552"/>
              <a:gd name="connsiteX18" fmla="*/ 0 w 4481472"/>
              <a:gd name="connsiteY18" fmla="*/ 5107856 h 10336552"/>
              <a:gd name="connsiteX19" fmla="*/ 1601546 w 4481472"/>
              <a:gd name="connsiteY19" fmla="*/ 0 h 10336552"/>
              <a:gd name="connsiteX0" fmla="*/ 1601546 w 4481472"/>
              <a:gd name="connsiteY0" fmla="*/ 0 h 10336552"/>
              <a:gd name="connsiteX1" fmla="*/ 3914776 w 4481472"/>
              <a:gd name="connsiteY1" fmla="*/ 0 h 10336552"/>
              <a:gd name="connsiteX2" fmla="*/ 4261694 w 4481472"/>
              <a:gd name="connsiteY2" fmla="*/ 2505870 h 10336552"/>
              <a:gd name="connsiteX3" fmla="*/ 4117476 w 4481472"/>
              <a:gd name="connsiteY3" fmla="*/ 2634996 h 10336552"/>
              <a:gd name="connsiteX4" fmla="*/ 2494806 w 4481472"/>
              <a:gd name="connsiteY4" fmla="*/ 5124008 h 10336552"/>
              <a:gd name="connsiteX5" fmla="*/ 2466480 w 4481472"/>
              <a:gd name="connsiteY5" fmla="*/ 5207720 h 10336552"/>
              <a:gd name="connsiteX6" fmla="*/ 2547928 w 4481472"/>
              <a:gd name="connsiteY6" fmla="*/ 5349372 h 10336552"/>
              <a:gd name="connsiteX7" fmla="*/ 4079808 w 4481472"/>
              <a:gd name="connsiteY7" fmla="*/ 7045776 h 10336552"/>
              <a:gd name="connsiteX8" fmla="*/ 4113926 w 4481472"/>
              <a:gd name="connsiteY8" fmla="*/ 7069960 h 10336552"/>
              <a:gd name="connsiteX9" fmla="*/ 4205036 w 4481472"/>
              <a:gd name="connsiteY9" fmla="*/ 7156944 h 10336552"/>
              <a:gd name="connsiteX10" fmla="*/ 4481472 w 4481472"/>
              <a:gd name="connsiteY10" fmla="*/ 7824320 h 10336552"/>
              <a:gd name="connsiteX11" fmla="*/ 4388402 w 4481472"/>
              <a:gd name="connsiteY11" fmla="*/ 8233500 h 10336552"/>
              <a:gd name="connsiteX12" fmla="*/ 4323480 w 4481472"/>
              <a:gd name="connsiteY12" fmla="*/ 8346452 h 10336552"/>
              <a:gd name="connsiteX13" fmla="*/ 4247878 w 4481472"/>
              <a:gd name="connsiteY13" fmla="*/ 8446918 h 10336552"/>
              <a:gd name="connsiteX14" fmla="*/ 2104672 w 4481472"/>
              <a:gd name="connsiteY14" fmla="*/ 10235560 h 10336552"/>
              <a:gd name="connsiteX15" fmla="*/ 1907486 w 4481472"/>
              <a:gd name="connsiteY15" fmla="*/ 10336552 h 10336552"/>
              <a:gd name="connsiteX16" fmla="*/ 1833776 w 4481472"/>
              <a:gd name="connsiteY16" fmla="*/ 10335640 h 10336552"/>
              <a:gd name="connsiteX17" fmla="*/ 0 w 4481472"/>
              <a:gd name="connsiteY17" fmla="*/ 5107856 h 10336552"/>
              <a:gd name="connsiteX18" fmla="*/ 1601546 w 4481472"/>
              <a:gd name="connsiteY18" fmla="*/ 0 h 103365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4481472" h="10336552">
                <a:moveTo>
                  <a:pt x="1601546" y="0"/>
                </a:moveTo>
                <a:lnTo>
                  <a:pt x="3914776" y="0"/>
                </a:lnTo>
                <a:lnTo>
                  <a:pt x="4261694" y="2505870"/>
                </a:lnTo>
                <a:lnTo>
                  <a:pt x="4117476" y="2634996"/>
                </a:lnTo>
                <a:cubicBezTo>
                  <a:pt x="3402880" y="3324482"/>
                  <a:pt x="2842944" y="4173198"/>
                  <a:pt x="2494806" y="5124008"/>
                </a:cubicBezTo>
                <a:lnTo>
                  <a:pt x="2466480" y="5207720"/>
                </a:lnTo>
                <a:lnTo>
                  <a:pt x="2547928" y="5349372"/>
                </a:lnTo>
                <a:cubicBezTo>
                  <a:pt x="2947566" y="6007086"/>
                  <a:pt x="3468550" y="6582912"/>
                  <a:pt x="4079808" y="7045776"/>
                </a:cubicBezTo>
                <a:lnTo>
                  <a:pt x="4113926" y="7069960"/>
                </a:lnTo>
                <a:lnTo>
                  <a:pt x="4205036" y="7156944"/>
                </a:lnTo>
                <a:cubicBezTo>
                  <a:pt x="4375832" y="7327740"/>
                  <a:pt x="4481472" y="7563692"/>
                  <a:pt x="4481472" y="7824320"/>
                </a:cubicBezTo>
                <a:cubicBezTo>
                  <a:pt x="4481472" y="7970920"/>
                  <a:pt x="4448048" y="8109716"/>
                  <a:pt x="4388402" y="8233500"/>
                </a:cubicBezTo>
                <a:lnTo>
                  <a:pt x="4323480" y="8346452"/>
                </a:lnTo>
                <a:lnTo>
                  <a:pt x="4247878" y="8446918"/>
                </a:lnTo>
                <a:cubicBezTo>
                  <a:pt x="3660960" y="9175664"/>
                  <a:pt x="2932674" y="9785762"/>
                  <a:pt x="2104672" y="10235560"/>
                </a:cubicBezTo>
                <a:lnTo>
                  <a:pt x="1907486" y="10336552"/>
                </a:lnTo>
                <a:lnTo>
                  <a:pt x="1833776" y="10335640"/>
                </a:lnTo>
                <a:lnTo>
                  <a:pt x="0" y="5107856"/>
                </a:lnTo>
                <a:lnTo>
                  <a:pt x="1601546" y="0"/>
                </a:lnTo>
                <a:close/>
              </a:path>
            </a:pathLst>
          </a:custGeom>
          <a:solidFill>
            <a:schemeClr val="accent1">
              <a:alpha val="3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7" name="楕円 6">
            <a:extLst>
              <a:ext uri="{FF2B5EF4-FFF2-40B4-BE49-F238E27FC236}">
                <a16:creationId xmlns:a16="http://schemas.microsoft.com/office/drawing/2014/main" id="{211B7019-89D6-47AB-86CD-09AB84C73B07}"/>
              </a:ext>
            </a:extLst>
          </p:cNvPr>
          <p:cNvSpPr/>
          <p:nvPr/>
        </p:nvSpPr>
        <p:spPr>
          <a:xfrm>
            <a:off x="23421975" y="18320385"/>
            <a:ext cx="1712595" cy="1712595"/>
          </a:xfrm>
          <a:prstGeom prst="ellipse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フリーフォーム: 図形 45">
            <a:extLst>
              <a:ext uri="{FF2B5EF4-FFF2-40B4-BE49-F238E27FC236}">
                <a16:creationId xmlns:a16="http://schemas.microsoft.com/office/drawing/2014/main" id="{84AEC9A4-844C-42A1-8964-E88ADC36D9D9}"/>
              </a:ext>
            </a:extLst>
          </p:cNvPr>
          <p:cNvSpPr/>
          <p:nvPr/>
        </p:nvSpPr>
        <p:spPr>
          <a:xfrm>
            <a:off x="21621752" y="18333334"/>
            <a:ext cx="3220836" cy="3469392"/>
          </a:xfrm>
          <a:custGeom>
            <a:avLst/>
            <a:gdLst>
              <a:gd name="connsiteX0" fmla="*/ 2334084 w 3220836"/>
              <a:gd name="connsiteY0" fmla="*/ 0 h 3469392"/>
              <a:gd name="connsiteX1" fmla="*/ 3220836 w 3220836"/>
              <a:gd name="connsiteY1" fmla="*/ 1488730 h 3469392"/>
              <a:gd name="connsiteX2" fmla="*/ 1152002 w 3220836"/>
              <a:gd name="connsiteY2" fmla="*/ 3298484 h 3469392"/>
              <a:gd name="connsiteX3" fmla="*/ 1149940 w 3220836"/>
              <a:gd name="connsiteY3" fmla="*/ 3296306 h 3469392"/>
              <a:gd name="connsiteX4" fmla="*/ 1084086 w 3220836"/>
              <a:gd name="connsiteY4" fmla="*/ 3350642 h 3469392"/>
              <a:gd name="connsiteX5" fmla="*/ 695324 w 3220836"/>
              <a:gd name="connsiteY5" fmla="*/ 3469392 h 3469392"/>
              <a:gd name="connsiteX6" fmla="*/ 0 w 3220836"/>
              <a:gd name="connsiteY6" fmla="*/ 2774066 h 3469392"/>
              <a:gd name="connsiteX7" fmla="*/ 203656 w 3220836"/>
              <a:gd name="connsiteY7" fmla="*/ 2282398 h 3469392"/>
              <a:gd name="connsiteX8" fmla="*/ 265634 w 3220836"/>
              <a:gd name="connsiteY8" fmla="*/ 2231262 h 34693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220836" h="3469392">
                <a:moveTo>
                  <a:pt x="2334084" y="0"/>
                </a:moveTo>
                <a:lnTo>
                  <a:pt x="3220836" y="1488730"/>
                </a:lnTo>
                <a:lnTo>
                  <a:pt x="1152002" y="3298484"/>
                </a:lnTo>
                <a:lnTo>
                  <a:pt x="1149940" y="3296306"/>
                </a:lnTo>
                <a:lnTo>
                  <a:pt x="1084086" y="3350642"/>
                </a:lnTo>
                <a:cubicBezTo>
                  <a:pt x="973112" y="3425614"/>
                  <a:pt x="839330" y="3469392"/>
                  <a:pt x="695324" y="3469392"/>
                </a:cubicBezTo>
                <a:cubicBezTo>
                  <a:pt x="311308" y="3469392"/>
                  <a:pt x="0" y="3158084"/>
                  <a:pt x="0" y="2774066"/>
                </a:cubicBezTo>
                <a:cubicBezTo>
                  <a:pt x="0" y="2582058"/>
                  <a:pt x="77828" y="2408226"/>
                  <a:pt x="203656" y="2282398"/>
                </a:cubicBezTo>
                <a:lnTo>
                  <a:pt x="265634" y="2231262"/>
                </a:lnTo>
                <a:close/>
              </a:path>
            </a:pathLst>
          </a:cu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48" name="フリーフォーム: 図形 47">
            <a:extLst>
              <a:ext uri="{FF2B5EF4-FFF2-40B4-BE49-F238E27FC236}">
                <a16:creationId xmlns:a16="http://schemas.microsoft.com/office/drawing/2014/main" id="{34D7D248-4C5B-4623-AB53-6FFCD0111BCB}"/>
              </a:ext>
            </a:extLst>
          </p:cNvPr>
          <p:cNvSpPr/>
          <p:nvPr/>
        </p:nvSpPr>
        <p:spPr>
          <a:xfrm>
            <a:off x="16406807" y="21050250"/>
            <a:ext cx="4585397" cy="10371826"/>
          </a:xfrm>
          <a:custGeom>
            <a:avLst/>
            <a:gdLst>
              <a:gd name="connsiteX0" fmla="*/ 1752601 w 4585397"/>
              <a:gd name="connsiteY0" fmla="*/ 0 h 10371826"/>
              <a:gd name="connsiteX1" fmla="*/ 3496153 w 4585397"/>
              <a:gd name="connsiteY1" fmla="*/ 1573406 h 10371826"/>
              <a:gd name="connsiteX2" fmla="*/ 3497681 w 4585397"/>
              <a:gd name="connsiteY2" fmla="*/ 1603686 h 10371826"/>
              <a:gd name="connsiteX3" fmla="*/ 4562955 w 4585397"/>
              <a:gd name="connsiteY3" fmla="*/ 9510090 h 10371826"/>
              <a:gd name="connsiteX4" fmla="*/ 4571279 w 4585397"/>
              <a:gd name="connsiteY4" fmla="*/ 9536908 h 10371826"/>
              <a:gd name="connsiteX5" fmla="*/ 4585397 w 4585397"/>
              <a:gd name="connsiteY5" fmla="*/ 9676950 h 10371826"/>
              <a:gd name="connsiteX6" fmla="*/ 3890521 w 4585397"/>
              <a:gd name="connsiteY6" fmla="*/ 10371826 h 10371826"/>
              <a:gd name="connsiteX7" fmla="*/ 3250253 w 4585397"/>
              <a:gd name="connsiteY7" fmla="*/ 9947428 h 10371826"/>
              <a:gd name="connsiteX8" fmla="*/ 3222947 w 4585397"/>
              <a:gd name="connsiteY8" fmla="*/ 9859468 h 10371826"/>
              <a:gd name="connsiteX9" fmla="*/ 178843 w 4585397"/>
              <a:gd name="connsiteY9" fmla="*/ 2520142 h 10371826"/>
              <a:gd name="connsiteX10" fmla="*/ 137728 w 4585397"/>
              <a:gd name="connsiteY10" fmla="*/ 2434790 h 10371826"/>
              <a:gd name="connsiteX11" fmla="*/ 0 w 4585397"/>
              <a:gd name="connsiteY11" fmla="*/ 1752600 h 10371826"/>
              <a:gd name="connsiteX12" fmla="*/ 1752601 w 4585397"/>
              <a:gd name="connsiteY12" fmla="*/ 0 h 10371826"/>
              <a:gd name="connsiteX0" fmla="*/ 1752601 w 4585397"/>
              <a:gd name="connsiteY0" fmla="*/ 0 h 10371826"/>
              <a:gd name="connsiteX1" fmla="*/ 3496153 w 4585397"/>
              <a:gd name="connsiteY1" fmla="*/ 1573406 h 10371826"/>
              <a:gd name="connsiteX2" fmla="*/ 3497681 w 4585397"/>
              <a:gd name="connsiteY2" fmla="*/ 1603686 h 10371826"/>
              <a:gd name="connsiteX3" fmla="*/ 4562955 w 4585397"/>
              <a:gd name="connsiteY3" fmla="*/ 9510090 h 10371826"/>
              <a:gd name="connsiteX4" fmla="*/ 4571279 w 4585397"/>
              <a:gd name="connsiteY4" fmla="*/ 9536908 h 10371826"/>
              <a:gd name="connsiteX5" fmla="*/ 4585397 w 4585397"/>
              <a:gd name="connsiteY5" fmla="*/ 9676950 h 10371826"/>
              <a:gd name="connsiteX6" fmla="*/ 3890521 w 4585397"/>
              <a:gd name="connsiteY6" fmla="*/ 10371826 h 10371826"/>
              <a:gd name="connsiteX7" fmla="*/ 3250253 w 4585397"/>
              <a:gd name="connsiteY7" fmla="*/ 9947428 h 10371826"/>
              <a:gd name="connsiteX8" fmla="*/ 3222947 w 4585397"/>
              <a:gd name="connsiteY8" fmla="*/ 9859468 h 10371826"/>
              <a:gd name="connsiteX9" fmla="*/ 137728 w 4585397"/>
              <a:gd name="connsiteY9" fmla="*/ 2434790 h 10371826"/>
              <a:gd name="connsiteX10" fmla="*/ 0 w 4585397"/>
              <a:gd name="connsiteY10" fmla="*/ 1752600 h 10371826"/>
              <a:gd name="connsiteX11" fmla="*/ 1752601 w 4585397"/>
              <a:gd name="connsiteY11" fmla="*/ 0 h 10371826"/>
              <a:gd name="connsiteX0" fmla="*/ 1752601 w 4585397"/>
              <a:gd name="connsiteY0" fmla="*/ 0 h 10371826"/>
              <a:gd name="connsiteX1" fmla="*/ 3496153 w 4585397"/>
              <a:gd name="connsiteY1" fmla="*/ 1573406 h 10371826"/>
              <a:gd name="connsiteX2" fmla="*/ 3497681 w 4585397"/>
              <a:gd name="connsiteY2" fmla="*/ 1603686 h 10371826"/>
              <a:gd name="connsiteX3" fmla="*/ 4562955 w 4585397"/>
              <a:gd name="connsiteY3" fmla="*/ 9510090 h 10371826"/>
              <a:gd name="connsiteX4" fmla="*/ 4585397 w 4585397"/>
              <a:gd name="connsiteY4" fmla="*/ 9676950 h 10371826"/>
              <a:gd name="connsiteX5" fmla="*/ 3890521 w 4585397"/>
              <a:gd name="connsiteY5" fmla="*/ 10371826 h 10371826"/>
              <a:gd name="connsiteX6" fmla="*/ 3250253 w 4585397"/>
              <a:gd name="connsiteY6" fmla="*/ 9947428 h 10371826"/>
              <a:gd name="connsiteX7" fmla="*/ 3222947 w 4585397"/>
              <a:gd name="connsiteY7" fmla="*/ 9859468 h 10371826"/>
              <a:gd name="connsiteX8" fmla="*/ 137728 w 4585397"/>
              <a:gd name="connsiteY8" fmla="*/ 2434790 h 10371826"/>
              <a:gd name="connsiteX9" fmla="*/ 0 w 4585397"/>
              <a:gd name="connsiteY9" fmla="*/ 1752600 h 10371826"/>
              <a:gd name="connsiteX10" fmla="*/ 1752601 w 4585397"/>
              <a:gd name="connsiteY10" fmla="*/ 0 h 10371826"/>
              <a:gd name="connsiteX0" fmla="*/ 1752601 w 4585397"/>
              <a:gd name="connsiteY0" fmla="*/ 0 h 10371826"/>
              <a:gd name="connsiteX1" fmla="*/ 3496153 w 4585397"/>
              <a:gd name="connsiteY1" fmla="*/ 1573406 h 10371826"/>
              <a:gd name="connsiteX2" fmla="*/ 3497681 w 4585397"/>
              <a:gd name="connsiteY2" fmla="*/ 1603686 h 10371826"/>
              <a:gd name="connsiteX3" fmla="*/ 4562955 w 4585397"/>
              <a:gd name="connsiteY3" fmla="*/ 9510090 h 10371826"/>
              <a:gd name="connsiteX4" fmla="*/ 4585397 w 4585397"/>
              <a:gd name="connsiteY4" fmla="*/ 9676950 h 10371826"/>
              <a:gd name="connsiteX5" fmla="*/ 3890521 w 4585397"/>
              <a:gd name="connsiteY5" fmla="*/ 10371826 h 10371826"/>
              <a:gd name="connsiteX6" fmla="*/ 3250253 w 4585397"/>
              <a:gd name="connsiteY6" fmla="*/ 9947428 h 10371826"/>
              <a:gd name="connsiteX7" fmla="*/ 137728 w 4585397"/>
              <a:gd name="connsiteY7" fmla="*/ 2434790 h 10371826"/>
              <a:gd name="connsiteX8" fmla="*/ 0 w 4585397"/>
              <a:gd name="connsiteY8" fmla="*/ 1752600 h 10371826"/>
              <a:gd name="connsiteX9" fmla="*/ 1752601 w 4585397"/>
              <a:gd name="connsiteY9" fmla="*/ 0 h 103718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585397" h="10371826">
                <a:moveTo>
                  <a:pt x="1752601" y="0"/>
                </a:moveTo>
                <a:cubicBezTo>
                  <a:pt x="2660037" y="0"/>
                  <a:pt x="3406401" y="689648"/>
                  <a:pt x="3496153" y="1573406"/>
                </a:cubicBezTo>
                <a:cubicBezTo>
                  <a:pt x="3496662" y="1583499"/>
                  <a:pt x="3497172" y="1593593"/>
                  <a:pt x="3497681" y="1603686"/>
                </a:cubicBezTo>
                <a:lnTo>
                  <a:pt x="4562955" y="9510090"/>
                </a:lnTo>
                <a:lnTo>
                  <a:pt x="4585397" y="9676950"/>
                </a:lnTo>
                <a:cubicBezTo>
                  <a:pt x="4585397" y="10060720"/>
                  <a:pt x="4274289" y="10371826"/>
                  <a:pt x="3890521" y="10371826"/>
                </a:cubicBezTo>
                <a:cubicBezTo>
                  <a:pt x="3602695" y="10371826"/>
                  <a:pt x="3355741" y="10196828"/>
                  <a:pt x="3250253" y="9947428"/>
                </a:cubicBezTo>
                <a:lnTo>
                  <a:pt x="137728" y="2434790"/>
                </a:lnTo>
                <a:cubicBezTo>
                  <a:pt x="49042" y="2225112"/>
                  <a:pt x="0" y="1994584"/>
                  <a:pt x="0" y="1752600"/>
                </a:cubicBezTo>
                <a:cubicBezTo>
                  <a:pt x="0" y="784666"/>
                  <a:pt x="784665" y="0"/>
                  <a:pt x="1752601" y="0"/>
                </a:cubicBezTo>
                <a:close/>
              </a:path>
            </a:pathLst>
          </a:cu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47" name="フリーフォーム: 図形 46">
            <a:extLst>
              <a:ext uri="{FF2B5EF4-FFF2-40B4-BE49-F238E27FC236}">
                <a16:creationId xmlns:a16="http://schemas.microsoft.com/office/drawing/2014/main" id="{6C4A8099-DC3B-4C79-80B1-19114572C4D2}"/>
              </a:ext>
            </a:extLst>
          </p:cNvPr>
          <p:cNvSpPr/>
          <p:nvPr/>
        </p:nvSpPr>
        <p:spPr>
          <a:xfrm>
            <a:off x="18945223" y="21221699"/>
            <a:ext cx="5153026" cy="10271820"/>
          </a:xfrm>
          <a:custGeom>
            <a:avLst/>
            <a:gdLst>
              <a:gd name="connsiteX0" fmla="*/ 1912142 w 5153026"/>
              <a:gd name="connsiteY0" fmla="*/ 0 h 10271820"/>
              <a:gd name="connsiteX1" fmla="*/ 3814412 w 5153026"/>
              <a:gd name="connsiteY1" fmla="*/ 1716636 h 10271820"/>
              <a:gd name="connsiteX2" fmla="*/ 3820074 w 5153026"/>
              <a:gd name="connsiteY2" fmla="*/ 1828776 h 10271820"/>
              <a:gd name="connsiteX3" fmla="*/ 5121186 w 5153026"/>
              <a:gd name="connsiteY3" fmla="*/ 9382246 h 10271820"/>
              <a:gd name="connsiteX4" fmla="*/ 5112300 w 5153026"/>
              <a:gd name="connsiteY4" fmla="*/ 9385842 h 10271820"/>
              <a:gd name="connsiteX5" fmla="*/ 5139528 w 5153026"/>
              <a:gd name="connsiteY5" fmla="*/ 9473554 h 10271820"/>
              <a:gd name="connsiteX6" fmla="*/ 5153026 w 5153026"/>
              <a:gd name="connsiteY6" fmla="*/ 9607448 h 10271820"/>
              <a:gd name="connsiteX7" fmla="*/ 4488654 w 5153026"/>
              <a:gd name="connsiteY7" fmla="*/ 10271820 h 10271820"/>
              <a:gd name="connsiteX8" fmla="*/ 3876492 w 5153026"/>
              <a:gd name="connsiteY8" fmla="*/ 9866052 h 10271820"/>
              <a:gd name="connsiteX9" fmla="*/ 3850880 w 5153026"/>
              <a:gd name="connsiteY9" fmla="*/ 9783546 h 10271820"/>
              <a:gd name="connsiteX10" fmla="*/ 183640 w 5153026"/>
              <a:gd name="connsiteY10" fmla="*/ 2751866 h 10271820"/>
              <a:gd name="connsiteX11" fmla="*/ 194366 w 5153026"/>
              <a:gd name="connsiteY11" fmla="*/ 2747980 h 10271820"/>
              <a:gd name="connsiteX12" fmla="*/ 150266 w 5153026"/>
              <a:gd name="connsiteY12" fmla="*/ 2656432 h 10271820"/>
              <a:gd name="connsiteX13" fmla="*/ 0 w 5153026"/>
              <a:gd name="connsiteY13" fmla="*/ 1912140 h 10271820"/>
              <a:gd name="connsiteX14" fmla="*/ 1912142 w 5153026"/>
              <a:gd name="connsiteY14" fmla="*/ 0 h 10271820"/>
              <a:gd name="connsiteX0" fmla="*/ 1912142 w 5153026"/>
              <a:gd name="connsiteY0" fmla="*/ 0 h 10271820"/>
              <a:gd name="connsiteX1" fmla="*/ 3814412 w 5153026"/>
              <a:gd name="connsiteY1" fmla="*/ 1716636 h 10271820"/>
              <a:gd name="connsiteX2" fmla="*/ 3820074 w 5153026"/>
              <a:gd name="connsiteY2" fmla="*/ 1828776 h 10271820"/>
              <a:gd name="connsiteX3" fmla="*/ 5121186 w 5153026"/>
              <a:gd name="connsiteY3" fmla="*/ 9382246 h 10271820"/>
              <a:gd name="connsiteX4" fmla="*/ 5112300 w 5153026"/>
              <a:gd name="connsiteY4" fmla="*/ 9385842 h 10271820"/>
              <a:gd name="connsiteX5" fmla="*/ 5139528 w 5153026"/>
              <a:gd name="connsiteY5" fmla="*/ 9473554 h 10271820"/>
              <a:gd name="connsiteX6" fmla="*/ 5153026 w 5153026"/>
              <a:gd name="connsiteY6" fmla="*/ 9607448 h 10271820"/>
              <a:gd name="connsiteX7" fmla="*/ 4488654 w 5153026"/>
              <a:gd name="connsiteY7" fmla="*/ 10271820 h 10271820"/>
              <a:gd name="connsiteX8" fmla="*/ 3876492 w 5153026"/>
              <a:gd name="connsiteY8" fmla="*/ 9866052 h 10271820"/>
              <a:gd name="connsiteX9" fmla="*/ 183640 w 5153026"/>
              <a:gd name="connsiteY9" fmla="*/ 2751866 h 10271820"/>
              <a:gd name="connsiteX10" fmla="*/ 194366 w 5153026"/>
              <a:gd name="connsiteY10" fmla="*/ 2747980 h 10271820"/>
              <a:gd name="connsiteX11" fmla="*/ 150266 w 5153026"/>
              <a:gd name="connsiteY11" fmla="*/ 2656432 h 10271820"/>
              <a:gd name="connsiteX12" fmla="*/ 0 w 5153026"/>
              <a:gd name="connsiteY12" fmla="*/ 1912140 h 10271820"/>
              <a:gd name="connsiteX13" fmla="*/ 1912142 w 5153026"/>
              <a:gd name="connsiteY13" fmla="*/ 0 h 10271820"/>
              <a:gd name="connsiteX0" fmla="*/ 1912142 w 5153026"/>
              <a:gd name="connsiteY0" fmla="*/ 0 h 10271820"/>
              <a:gd name="connsiteX1" fmla="*/ 3814412 w 5153026"/>
              <a:gd name="connsiteY1" fmla="*/ 1716636 h 10271820"/>
              <a:gd name="connsiteX2" fmla="*/ 3820074 w 5153026"/>
              <a:gd name="connsiteY2" fmla="*/ 1828776 h 10271820"/>
              <a:gd name="connsiteX3" fmla="*/ 5121186 w 5153026"/>
              <a:gd name="connsiteY3" fmla="*/ 9382246 h 10271820"/>
              <a:gd name="connsiteX4" fmla="*/ 5139528 w 5153026"/>
              <a:gd name="connsiteY4" fmla="*/ 9473554 h 10271820"/>
              <a:gd name="connsiteX5" fmla="*/ 5153026 w 5153026"/>
              <a:gd name="connsiteY5" fmla="*/ 9607448 h 10271820"/>
              <a:gd name="connsiteX6" fmla="*/ 4488654 w 5153026"/>
              <a:gd name="connsiteY6" fmla="*/ 10271820 h 10271820"/>
              <a:gd name="connsiteX7" fmla="*/ 3876492 w 5153026"/>
              <a:gd name="connsiteY7" fmla="*/ 9866052 h 10271820"/>
              <a:gd name="connsiteX8" fmla="*/ 183640 w 5153026"/>
              <a:gd name="connsiteY8" fmla="*/ 2751866 h 10271820"/>
              <a:gd name="connsiteX9" fmla="*/ 194366 w 5153026"/>
              <a:gd name="connsiteY9" fmla="*/ 2747980 h 10271820"/>
              <a:gd name="connsiteX10" fmla="*/ 150266 w 5153026"/>
              <a:gd name="connsiteY10" fmla="*/ 2656432 h 10271820"/>
              <a:gd name="connsiteX11" fmla="*/ 0 w 5153026"/>
              <a:gd name="connsiteY11" fmla="*/ 1912140 h 10271820"/>
              <a:gd name="connsiteX12" fmla="*/ 1912142 w 5153026"/>
              <a:gd name="connsiteY12" fmla="*/ 0 h 10271820"/>
              <a:gd name="connsiteX0" fmla="*/ 1912142 w 5153026"/>
              <a:gd name="connsiteY0" fmla="*/ 0 h 10271820"/>
              <a:gd name="connsiteX1" fmla="*/ 3814412 w 5153026"/>
              <a:gd name="connsiteY1" fmla="*/ 1716636 h 10271820"/>
              <a:gd name="connsiteX2" fmla="*/ 5121186 w 5153026"/>
              <a:gd name="connsiteY2" fmla="*/ 9382246 h 10271820"/>
              <a:gd name="connsiteX3" fmla="*/ 5139528 w 5153026"/>
              <a:gd name="connsiteY3" fmla="*/ 9473554 h 10271820"/>
              <a:gd name="connsiteX4" fmla="*/ 5153026 w 5153026"/>
              <a:gd name="connsiteY4" fmla="*/ 9607448 h 10271820"/>
              <a:gd name="connsiteX5" fmla="*/ 4488654 w 5153026"/>
              <a:gd name="connsiteY5" fmla="*/ 10271820 h 10271820"/>
              <a:gd name="connsiteX6" fmla="*/ 3876492 w 5153026"/>
              <a:gd name="connsiteY6" fmla="*/ 9866052 h 10271820"/>
              <a:gd name="connsiteX7" fmla="*/ 183640 w 5153026"/>
              <a:gd name="connsiteY7" fmla="*/ 2751866 h 10271820"/>
              <a:gd name="connsiteX8" fmla="*/ 194366 w 5153026"/>
              <a:gd name="connsiteY8" fmla="*/ 2747980 h 10271820"/>
              <a:gd name="connsiteX9" fmla="*/ 150266 w 5153026"/>
              <a:gd name="connsiteY9" fmla="*/ 2656432 h 10271820"/>
              <a:gd name="connsiteX10" fmla="*/ 0 w 5153026"/>
              <a:gd name="connsiteY10" fmla="*/ 1912140 h 10271820"/>
              <a:gd name="connsiteX11" fmla="*/ 1912142 w 5153026"/>
              <a:gd name="connsiteY11" fmla="*/ 0 h 10271820"/>
              <a:gd name="connsiteX0" fmla="*/ 1912142 w 5153026"/>
              <a:gd name="connsiteY0" fmla="*/ 0 h 10271820"/>
              <a:gd name="connsiteX1" fmla="*/ 3814412 w 5153026"/>
              <a:gd name="connsiteY1" fmla="*/ 1716636 h 10271820"/>
              <a:gd name="connsiteX2" fmla="*/ 5121186 w 5153026"/>
              <a:gd name="connsiteY2" fmla="*/ 9382246 h 10271820"/>
              <a:gd name="connsiteX3" fmla="*/ 5139528 w 5153026"/>
              <a:gd name="connsiteY3" fmla="*/ 9473554 h 10271820"/>
              <a:gd name="connsiteX4" fmla="*/ 5153026 w 5153026"/>
              <a:gd name="connsiteY4" fmla="*/ 9607448 h 10271820"/>
              <a:gd name="connsiteX5" fmla="*/ 4488654 w 5153026"/>
              <a:gd name="connsiteY5" fmla="*/ 10271820 h 10271820"/>
              <a:gd name="connsiteX6" fmla="*/ 3876492 w 5153026"/>
              <a:gd name="connsiteY6" fmla="*/ 9866052 h 10271820"/>
              <a:gd name="connsiteX7" fmla="*/ 183640 w 5153026"/>
              <a:gd name="connsiteY7" fmla="*/ 2751866 h 10271820"/>
              <a:gd name="connsiteX8" fmla="*/ 150266 w 5153026"/>
              <a:gd name="connsiteY8" fmla="*/ 2656432 h 10271820"/>
              <a:gd name="connsiteX9" fmla="*/ 0 w 5153026"/>
              <a:gd name="connsiteY9" fmla="*/ 1912140 h 10271820"/>
              <a:gd name="connsiteX10" fmla="*/ 1912142 w 5153026"/>
              <a:gd name="connsiteY10" fmla="*/ 0 h 10271820"/>
              <a:gd name="connsiteX0" fmla="*/ 1912142 w 5153026"/>
              <a:gd name="connsiteY0" fmla="*/ 0 h 10271820"/>
              <a:gd name="connsiteX1" fmla="*/ 3814412 w 5153026"/>
              <a:gd name="connsiteY1" fmla="*/ 1716636 h 10271820"/>
              <a:gd name="connsiteX2" fmla="*/ 5121186 w 5153026"/>
              <a:gd name="connsiteY2" fmla="*/ 9382246 h 10271820"/>
              <a:gd name="connsiteX3" fmla="*/ 5139528 w 5153026"/>
              <a:gd name="connsiteY3" fmla="*/ 9473554 h 10271820"/>
              <a:gd name="connsiteX4" fmla="*/ 5153026 w 5153026"/>
              <a:gd name="connsiteY4" fmla="*/ 9607448 h 10271820"/>
              <a:gd name="connsiteX5" fmla="*/ 4488654 w 5153026"/>
              <a:gd name="connsiteY5" fmla="*/ 10271820 h 10271820"/>
              <a:gd name="connsiteX6" fmla="*/ 3876492 w 5153026"/>
              <a:gd name="connsiteY6" fmla="*/ 9866052 h 10271820"/>
              <a:gd name="connsiteX7" fmla="*/ 150266 w 5153026"/>
              <a:gd name="connsiteY7" fmla="*/ 2656432 h 10271820"/>
              <a:gd name="connsiteX8" fmla="*/ 0 w 5153026"/>
              <a:gd name="connsiteY8" fmla="*/ 1912140 h 10271820"/>
              <a:gd name="connsiteX9" fmla="*/ 1912142 w 5153026"/>
              <a:gd name="connsiteY9" fmla="*/ 0 h 102718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153026" h="10271820">
                <a:moveTo>
                  <a:pt x="1912142" y="0"/>
                </a:moveTo>
                <a:cubicBezTo>
                  <a:pt x="2902186" y="0"/>
                  <a:pt x="3716490" y="752428"/>
                  <a:pt x="3814412" y="1716636"/>
                </a:cubicBezTo>
                <a:lnTo>
                  <a:pt x="5121186" y="9382246"/>
                </a:lnTo>
                <a:lnTo>
                  <a:pt x="5139528" y="9473554"/>
                </a:lnTo>
                <a:cubicBezTo>
                  <a:pt x="5148378" y="9516804"/>
                  <a:pt x="5153026" y="9561582"/>
                  <a:pt x="5153026" y="9607448"/>
                </a:cubicBezTo>
                <a:cubicBezTo>
                  <a:pt x="5153026" y="9974372"/>
                  <a:pt x="4855576" y="10271820"/>
                  <a:pt x="4488654" y="10271820"/>
                </a:cubicBezTo>
                <a:cubicBezTo>
                  <a:pt x="4213462" y="10271820"/>
                  <a:pt x="3977350" y="10104506"/>
                  <a:pt x="3876492" y="9866052"/>
                </a:cubicBezTo>
                <a:lnTo>
                  <a:pt x="150266" y="2656432"/>
                </a:lnTo>
                <a:cubicBezTo>
                  <a:pt x="53506" y="2427668"/>
                  <a:pt x="0" y="2176152"/>
                  <a:pt x="0" y="1912140"/>
                </a:cubicBezTo>
                <a:cubicBezTo>
                  <a:pt x="0" y="856096"/>
                  <a:pt x="856096" y="0"/>
                  <a:pt x="1912142" y="0"/>
                </a:cubicBezTo>
                <a:close/>
              </a:path>
            </a:pathLst>
          </a:cu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 dirty="0"/>
          </a:p>
        </p:txBody>
      </p:sp>
      <p:sp>
        <p:nvSpPr>
          <p:cNvPr id="70" name="フリーフォーム: 図形 69">
            <a:extLst>
              <a:ext uri="{FF2B5EF4-FFF2-40B4-BE49-F238E27FC236}">
                <a16:creationId xmlns:a16="http://schemas.microsoft.com/office/drawing/2014/main" id="{8457F4C3-4060-46A1-9F17-8D5748D01100}"/>
              </a:ext>
            </a:extLst>
          </p:cNvPr>
          <p:cNvSpPr/>
          <p:nvPr/>
        </p:nvSpPr>
        <p:spPr>
          <a:xfrm>
            <a:off x="15435256" y="15215354"/>
            <a:ext cx="3678886" cy="4599822"/>
          </a:xfrm>
          <a:custGeom>
            <a:avLst/>
            <a:gdLst>
              <a:gd name="connsiteX0" fmla="*/ 2555234 w 3678886"/>
              <a:gd name="connsiteY0" fmla="*/ 0 h 4599822"/>
              <a:gd name="connsiteX1" fmla="*/ 3678886 w 3678886"/>
              <a:gd name="connsiteY1" fmla="*/ 780037 h 4599822"/>
              <a:gd name="connsiteX2" fmla="*/ 1347334 w 3678886"/>
              <a:gd name="connsiteY2" fmla="*/ 4138662 h 4599822"/>
              <a:gd name="connsiteX3" fmla="*/ 1336008 w 3678886"/>
              <a:gd name="connsiteY3" fmla="*/ 4175150 h 4599822"/>
              <a:gd name="connsiteX4" fmla="*/ 695325 w 3678886"/>
              <a:gd name="connsiteY4" fmla="*/ 4599822 h 4599822"/>
              <a:gd name="connsiteX5" fmla="*/ 0 w 3678886"/>
              <a:gd name="connsiteY5" fmla="*/ 3904498 h 4599822"/>
              <a:gd name="connsiteX6" fmla="*/ 118751 w 3678886"/>
              <a:gd name="connsiteY6" fmla="*/ 3515734 h 4599822"/>
              <a:gd name="connsiteX7" fmla="*/ 137459 w 3678886"/>
              <a:gd name="connsiteY7" fmla="*/ 3493060 h 4599822"/>
              <a:gd name="connsiteX8" fmla="*/ 132667 w 3678886"/>
              <a:gd name="connsiteY8" fmla="*/ 3489734 h 45998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678886" h="4599822">
                <a:moveTo>
                  <a:pt x="2555234" y="0"/>
                </a:moveTo>
                <a:lnTo>
                  <a:pt x="3678886" y="780037"/>
                </a:lnTo>
                <a:lnTo>
                  <a:pt x="1347334" y="4138662"/>
                </a:lnTo>
                <a:lnTo>
                  <a:pt x="1336008" y="4175150"/>
                </a:lnTo>
                <a:cubicBezTo>
                  <a:pt x="1230452" y="4424712"/>
                  <a:pt x="983338" y="4599822"/>
                  <a:pt x="695325" y="4599822"/>
                </a:cubicBezTo>
                <a:cubicBezTo>
                  <a:pt x="311308" y="4599822"/>
                  <a:pt x="0" y="4288514"/>
                  <a:pt x="0" y="3904498"/>
                </a:cubicBezTo>
                <a:cubicBezTo>
                  <a:pt x="0" y="3760492"/>
                  <a:pt x="43778" y="3626710"/>
                  <a:pt x="118751" y="3515734"/>
                </a:cubicBezTo>
                <a:lnTo>
                  <a:pt x="137459" y="3493060"/>
                </a:lnTo>
                <a:lnTo>
                  <a:pt x="132667" y="3489734"/>
                </a:lnTo>
                <a:close/>
              </a:path>
            </a:pathLst>
          </a:cu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21" name="楕円 20">
            <a:extLst>
              <a:ext uri="{FF2B5EF4-FFF2-40B4-BE49-F238E27FC236}">
                <a16:creationId xmlns:a16="http://schemas.microsoft.com/office/drawing/2014/main" id="{B7CBED5E-A45A-4246-A237-EAD8691FF04E}"/>
              </a:ext>
            </a:extLst>
          </p:cNvPr>
          <p:cNvSpPr/>
          <p:nvPr/>
        </p:nvSpPr>
        <p:spPr>
          <a:xfrm>
            <a:off x="17822929" y="15008946"/>
            <a:ext cx="1545504" cy="1545504"/>
          </a:xfrm>
          <a:prstGeom prst="ellipse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フリーフォーム: 図形 42">
            <a:extLst>
              <a:ext uri="{FF2B5EF4-FFF2-40B4-BE49-F238E27FC236}">
                <a16:creationId xmlns:a16="http://schemas.microsoft.com/office/drawing/2014/main" id="{E1BC746D-6C51-4E4F-AFEC-803BF73E03C3}"/>
              </a:ext>
            </a:extLst>
          </p:cNvPr>
          <p:cNvSpPr/>
          <p:nvPr/>
        </p:nvSpPr>
        <p:spPr>
          <a:xfrm>
            <a:off x="19507200" y="14929690"/>
            <a:ext cx="2266806" cy="5115280"/>
          </a:xfrm>
          <a:custGeom>
            <a:avLst/>
            <a:gdLst>
              <a:gd name="connsiteX0" fmla="*/ 1600922 w 2266806"/>
              <a:gd name="connsiteY0" fmla="*/ 0 h 5115280"/>
              <a:gd name="connsiteX1" fmla="*/ 2160518 w 2266806"/>
              <a:gd name="connsiteY1" fmla="*/ 1979844 h 5115280"/>
              <a:gd name="connsiteX2" fmla="*/ 1707712 w 2266806"/>
              <a:gd name="connsiteY2" fmla="*/ 2111454 h 5115280"/>
              <a:gd name="connsiteX3" fmla="*/ 2266806 w 2266806"/>
              <a:gd name="connsiteY3" fmla="*/ 2814742 h 5115280"/>
              <a:gd name="connsiteX4" fmla="*/ 3302 w 2266806"/>
              <a:gd name="connsiteY4" fmla="*/ 5115280 h 5115280"/>
              <a:gd name="connsiteX5" fmla="*/ 0 w 2266806"/>
              <a:gd name="connsiteY5" fmla="*/ 5105866 h 51152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266806" h="5115280">
                <a:moveTo>
                  <a:pt x="1600922" y="0"/>
                </a:moveTo>
                <a:lnTo>
                  <a:pt x="2160518" y="1979844"/>
                </a:lnTo>
                <a:lnTo>
                  <a:pt x="1707712" y="2111454"/>
                </a:lnTo>
                <a:lnTo>
                  <a:pt x="2266806" y="2814742"/>
                </a:lnTo>
                <a:lnTo>
                  <a:pt x="3302" y="5115280"/>
                </a:lnTo>
                <a:lnTo>
                  <a:pt x="0" y="5105866"/>
                </a:lnTo>
                <a:close/>
              </a:path>
            </a:pathLst>
          </a:custGeom>
          <a:solidFill>
            <a:schemeClr val="accent2">
              <a:alpha val="3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45" name="フリーフォーム: 図形 44">
            <a:extLst>
              <a:ext uri="{FF2B5EF4-FFF2-40B4-BE49-F238E27FC236}">
                <a16:creationId xmlns:a16="http://schemas.microsoft.com/office/drawing/2014/main" id="{B462B748-B4B5-400C-9003-8FB18118D583}"/>
              </a:ext>
            </a:extLst>
          </p:cNvPr>
          <p:cNvSpPr/>
          <p:nvPr/>
        </p:nvSpPr>
        <p:spPr>
          <a:xfrm rot="3890950">
            <a:off x="20931403" y="16272110"/>
            <a:ext cx="5376406" cy="2380548"/>
          </a:xfrm>
          <a:custGeom>
            <a:avLst/>
            <a:gdLst>
              <a:gd name="connsiteX0" fmla="*/ 113162 w 5376406"/>
              <a:gd name="connsiteY0" fmla="*/ 696924 h 2393849"/>
              <a:gd name="connsiteX1" fmla="*/ 1122136 w 5376406"/>
              <a:gd name="connsiteY1" fmla="*/ 14077 h 2393849"/>
              <a:gd name="connsiteX2" fmla="*/ 1200120 w 5376406"/>
              <a:gd name="connsiteY2" fmla="*/ 13301 h 2393849"/>
              <a:gd name="connsiteX3" fmla="*/ 1200110 w 5376406"/>
              <a:gd name="connsiteY3" fmla="*/ 0 h 2393849"/>
              <a:gd name="connsiteX4" fmla="*/ 4509106 w 5376406"/>
              <a:gd name="connsiteY4" fmla="*/ 482671 h 2393849"/>
              <a:gd name="connsiteX5" fmla="*/ 4553529 w 5376406"/>
              <a:gd name="connsiteY5" fmla="*/ 480077 h 2393849"/>
              <a:gd name="connsiteX6" fmla="*/ 4883837 w 5376406"/>
              <a:gd name="connsiteY6" fmla="*/ 560822 h 2393849"/>
              <a:gd name="connsiteX7" fmla="*/ 5295020 w 5376406"/>
              <a:gd name="connsiteY7" fmla="*/ 1699866 h 2393849"/>
              <a:gd name="connsiteX8" fmla="*/ 4810660 w 5376406"/>
              <a:gd name="connsiteY8" fmla="*/ 2141361 h 2393849"/>
              <a:gd name="connsiteX9" fmla="*/ 4724574 w 5376406"/>
              <a:gd name="connsiteY9" fmla="*/ 2163424 h 2393849"/>
              <a:gd name="connsiteX10" fmla="*/ 4725241 w 5376406"/>
              <a:gd name="connsiteY10" fmla="*/ 2174197 h 2393849"/>
              <a:gd name="connsiteX11" fmla="*/ 4668954 w 5376406"/>
              <a:gd name="connsiteY11" fmla="*/ 2177679 h 2393849"/>
              <a:gd name="connsiteX12" fmla="*/ 4651506 w 5376406"/>
              <a:gd name="connsiteY12" fmla="*/ 2182150 h 2393849"/>
              <a:gd name="connsiteX13" fmla="*/ 4486288 w 5376406"/>
              <a:gd name="connsiteY13" fmla="*/ 2191796 h 2393849"/>
              <a:gd name="connsiteX14" fmla="*/ 4467504 w 5376406"/>
              <a:gd name="connsiteY14" fmla="*/ 2190138 h 2393849"/>
              <a:gd name="connsiteX15" fmla="*/ 1331732 w 5376406"/>
              <a:gd name="connsiteY15" fmla="*/ 2384070 h 2393849"/>
              <a:gd name="connsiteX16" fmla="*/ 1259679 w 5376406"/>
              <a:gd name="connsiteY16" fmla="*/ 2391807 h 2393849"/>
              <a:gd name="connsiteX17" fmla="*/ 684888 w 5376406"/>
              <a:gd name="connsiteY17" fmla="*/ 2280686 h 2393849"/>
              <a:gd name="connsiteX18" fmla="*/ 113162 w 5376406"/>
              <a:gd name="connsiteY18" fmla="*/ 696924 h 2393849"/>
              <a:gd name="connsiteX0" fmla="*/ 113162 w 5376406"/>
              <a:gd name="connsiteY0" fmla="*/ 683623 h 2380548"/>
              <a:gd name="connsiteX1" fmla="*/ 1122136 w 5376406"/>
              <a:gd name="connsiteY1" fmla="*/ 776 h 2380548"/>
              <a:gd name="connsiteX2" fmla="*/ 1200120 w 5376406"/>
              <a:gd name="connsiteY2" fmla="*/ 0 h 2380548"/>
              <a:gd name="connsiteX3" fmla="*/ 4509106 w 5376406"/>
              <a:gd name="connsiteY3" fmla="*/ 469370 h 2380548"/>
              <a:gd name="connsiteX4" fmla="*/ 4553529 w 5376406"/>
              <a:gd name="connsiteY4" fmla="*/ 466776 h 2380548"/>
              <a:gd name="connsiteX5" fmla="*/ 4883837 w 5376406"/>
              <a:gd name="connsiteY5" fmla="*/ 547521 h 2380548"/>
              <a:gd name="connsiteX6" fmla="*/ 5295020 w 5376406"/>
              <a:gd name="connsiteY6" fmla="*/ 1686565 h 2380548"/>
              <a:gd name="connsiteX7" fmla="*/ 4810660 w 5376406"/>
              <a:gd name="connsiteY7" fmla="*/ 2128060 h 2380548"/>
              <a:gd name="connsiteX8" fmla="*/ 4724574 w 5376406"/>
              <a:gd name="connsiteY8" fmla="*/ 2150123 h 2380548"/>
              <a:gd name="connsiteX9" fmla="*/ 4725241 w 5376406"/>
              <a:gd name="connsiteY9" fmla="*/ 2160896 h 2380548"/>
              <a:gd name="connsiteX10" fmla="*/ 4668954 w 5376406"/>
              <a:gd name="connsiteY10" fmla="*/ 2164378 h 2380548"/>
              <a:gd name="connsiteX11" fmla="*/ 4651506 w 5376406"/>
              <a:gd name="connsiteY11" fmla="*/ 2168849 h 2380548"/>
              <a:gd name="connsiteX12" fmla="*/ 4486288 w 5376406"/>
              <a:gd name="connsiteY12" fmla="*/ 2178495 h 2380548"/>
              <a:gd name="connsiteX13" fmla="*/ 4467504 w 5376406"/>
              <a:gd name="connsiteY13" fmla="*/ 2176837 h 2380548"/>
              <a:gd name="connsiteX14" fmla="*/ 1331732 w 5376406"/>
              <a:gd name="connsiteY14" fmla="*/ 2370769 h 2380548"/>
              <a:gd name="connsiteX15" fmla="*/ 1259679 w 5376406"/>
              <a:gd name="connsiteY15" fmla="*/ 2378506 h 2380548"/>
              <a:gd name="connsiteX16" fmla="*/ 684888 w 5376406"/>
              <a:gd name="connsiteY16" fmla="*/ 2267385 h 2380548"/>
              <a:gd name="connsiteX17" fmla="*/ 113162 w 5376406"/>
              <a:gd name="connsiteY17" fmla="*/ 683623 h 2380548"/>
              <a:gd name="connsiteX0" fmla="*/ 113162 w 5376406"/>
              <a:gd name="connsiteY0" fmla="*/ 683623 h 2380548"/>
              <a:gd name="connsiteX1" fmla="*/ 1122136 w 5376406"/>
              <a:gd name="connsiteY1" fmla="*/ 776 h 2380548"/>
              <a:gd name="connsiteX2" fmla="*/ 1200120 w 5376406"/>
              <a:gd name="connsiteY2" fmla="*/ 0 h 2380548"/>
              <a:gd name="connsiteX3" fmla="*/ 4553529 w 5376406"/>
              <a:gd name="connsiteY3" fmla="*/ 466776 h 2380548"/>
              <a:gd name="connsiteX4" fmla="*/ 4883837 w 5376406"/>
              <a:gd name="connsiteY4" fmla="*/ 547521 h 2380548"/>
              <a:gd name="connsiteX5" fmla="*/ 5295020 w 5376406"/>
              <a:gd name="connsiteY5" fmla="*/ 1686565 h 2380548"/>
              <a:gd name="connsiteX6" fmla="*/ 4810660 w 5376406"/>
              <a:gd name="connsiteY6" fmla="*/ 2128060 h 2380548"/>
              <a:gd name="connsiteX7" fmla="*/ 4724574 w 5376406"/>
              <a:gd name="connsiteY7" fmla="*/ 2150123 h 2380548"/>
              <a:gd name="connsiteX8" fmla="*/ 4725241 w 5376406"/>
              <a:gd name="connsiteY8" fmla="*/ 2160896 h 2380548"/>
              <a:gd name="connsiteX9" fmla="*/ 4668954 w 5376406"/>
              <a:gd name="connsiteY9" fmla="*/ 2164378 h 2380548"/>
              <a:gd name="connsiteX10" fmla="*/ 4651506 w 5376406"/>
              <a:gd name="connsiteY10" fmla="*/ 2168849 h 2380548"/>
              <a:gd name="connsiteX11" fmla="*/ 4486288 w 5376406"/>
              <a:gd name="connsiteY11" fmla="*/ 2178495 h 2380548"/>
              <a:gd name="connsiteX12" fmla="*/ 4467504 w 5376406"/>
              <a:gd name="connsiteY12" fmla="*/ 2176837 h 2380548"/>
              <a:gd name="connsiteX13" fmla="*/ 1331732 w 5376406"/>
              <a:gd name="connsiteY13" fmla="*/ 2370769 h 2380548"/>
              <a:gd name="connsiteX14" fmla="*/ 1259679 w 5376406"/>
              <a:gd name="connsiteY14" fmla="*/ 2378506 h 2380548"/>
              <a:gd name="connsiteX15" fmla="*/ 684888 w 5376406"/>
              <a:gd name="connsiteY15" fmla="*/ 2267385 h 2380548"/>
              <a:gd name="connsiteX16" fmla="*/ 113162 w 5376406"/>
              <a:gd name="connsiteY16" fmla="*/ 683623 h 2380548"/>
              <a:gd name="connsiteX0" fmla="*/ 113162 w 5376406"/>
              <a:gd name="connsiteY0" fmla="*/ 683623 h 2380548"/>
              <a:gd name="connsiteX1" fmla="*/ 1122136 w 5376406"/>
              <a:gd name="connsiteY1" fmla="*/ 776 h 2380548"/>
              <a:gd name="connsiteX2" fmla="*/ 1200120 w 5376406"/>
              <a:gd name="connsiteY2" fmla="*/ 0 h 2380548"/>
              <a:gd name="connsiteX3" fmla="*/ 4553529 w 5376406"/>
              <a:gd name="connsiteY3" fmla="*/ 466776 h 2380548"/>
              <a:gd name="connsiteX4" fmla="*/ 4883837 w 5376406"/>
              <a:gd name="connsiteY4" fmla="*/ 547521 h 2380548"/>
              <a:gd name="connsiteX5" fmla="*/ 5295020 w 5376406"/>
              <a:gd name="connsiteY5" fmla="*/ 1686565 h 2380548"/>
              <a:gd name="connsiteX6" fmla="*/ 4810660 w 5376406"/>
              <a:gd name="connsiteY6" fmla="*/ 2128060 h 2380548"/>
              <a:gd name="connsiteX7" fmla="*/ 4724574 w 5376406"/>
              <a:gd name="connsiteY7" fmla="*/ 2150123 h 2380548"/>
              <a:gd name="connsiteX8" fmla="*/ 4725241 w 5376406"/>
              <a:gd name="connsiteY8" fmla="*/ 2160896 h 2380548"/>
              <a:gd name="connsiteX9" fmla="*/ 4668954 w 5376406"/>
              <a:gd name="connsiteY9" fmla="*/ 2164378 h 2380548"/>
              <a:gd name="connsiteX10" fmla="*/ 4651506 w 5376406"/>
              <a:gd name="connsiteY10" fmla="*/ 2168849 h 2380548"/>
              <a:gd name="connsiteX11" fmla="*/ 4486288 w 5376406"/>
              <a:gd name="connsiteY11" fmla="*/ 2178495 h 2380548"/>
              <a:gd name="connsiteX12" fmla="*/ 1331732 w 5376406"/>
              <a:gd name="connsiteY12" fmla="*/ 2370769 h 2380548"/>
              <a:gd name="connsiteX13" fmla="*/ 1259679 w 5376406"/>
              <a:gd name="connsiteY13" fmla="*/ 2378506 h 2380548"/>
              <a:gd name="connsiteX14" fmla="*/ 684888 w 5376406"/>
              <a:gd name="connsiteY14" fmla="*/ 2267385 h 2380548"/>
              <a:gd name="connsiteX15" fmla="*/ 113162 w 5376406"/>
              <a:gd name="connsiteY15" fmla="*/ 683623 h 2380548"/>
              <a:gd name="connsiteX0" fmla="*/ 113162 w 5376406"/>
              <a:gd name="connsiteY0" fmla="*/ 683623 h 2380548"/>
              <a:gd name="connsiteX1" fmla="*/ 1122136 w 5376406"/>
              <a:gd name="connsiteY1" fmla="*/ 776 h 2380548"/>
              <a:gd name="connsiteX2" fmla="*/ 1200120 w 5376406"/>
              <a:gd name="connsiteY2" fmla="*/ 0 h 2380548"/>
              <a:gd name="connsiteX3" fmla="*/ 4553529 w 5376406"/>
              <a:gd name="connsiteY3" fmla="*/ 466776 h 2380548"/>
              <a:gd name="connsiteX4" fmla="*/ 4883837 w 5376406"/>
              <a:gd name="connsiteY4" fmla="*/ 547521 h 2380548"/>
              <a:gd name="connsiteX5" fmla="*/ 5295020 w 5376406"/>
              <a:gd name="connsiteY5" fmla="*/ 1686565 h 2380548"/>
              <a:gd name="connsiteX6" fmla="*/ 4810660 w 5376406"/>
              <a:gd name="connsiteY6" fmla="*/ 2128060 h 2380548"/>
              <a:gd name="connsiteX7" fmla="*/ 4724574 w 5376406"/>
              <a:gd name="connsiteY7" fmla="*/ 2150123 h 2380548"/>
              <a:gd name="connsiteX8" fmla="*/ 4725241 w 5376406"/>
              <a:gd name="connsiteY8" fmla="*/ 2160896 h 2380548"/>
              <a:gd name="connsiteX9" fmla="*/ 4668954 w 5376406"/>
              <a:gd name="connsiteY9" fmla="*/ 2164378 h 2380548"/>
              <a:gd name="connsiteX10" fmla="*/ 4651506 w 5376406"/>
              <a:gd name="connsiteY10" fmla="*/ 2168849 h 2380548"/>
              <a:gd name="connsiteX11" fmla="*/ 1331732 w 5376406"/>
              <a:gd name="connsiteY11" fmla="*/ 2370769 h 2380548"/>
              <a:gd name="connsiteX12" fmla="*/ 1259679 w 5376406"/>
              <a:gd name="connsiteY12" fmla="*/ 2378506 h 2380548"/>
              <a:gd name="connsiteX13" fmla="*/ 684888 w 5376406"/>
              <a:gd name="connsiteY13" fmla="*/ 2267385 h 2380548"/>
              <a:gd name="connsiteX14" fmla="*/ 113162 w 5376406"/>
              <a:gd name="connsiteY14" fmla="*/ 683623 h 2380548"/>
              <a:gd name="connsiteX0" fmla="*/ 113162 w 5376406"/>
              <a:gd name="connsiteY0" fmla="*/ 683623 h 2380548"/>
              <a:gd name="connsiteX1" fmla="*/ 1122136 w 5376406"/>
              <a:gd name="connsiteY1" fmla="*/ 776 h 2380548"/>
              <a:gd name="connsiteX2" fmla="*/ 1200120 w 5376406"/>
              <a:gd name="connsiteY2" fmla="*/ 0 h 2380548"/>
              <a:gd name="connsiteX3" fmla="*/ 4553529 w 5376406"/>
              <a:gd name="connsiteY3" fmla="*/ 466776 h 2380548"/>
              <a:gd name="connsiteX4" fmla="*/ 4883837 w 5376406"/>
              <a:gd name="connsiteY4" fmla="*/ 547521 h 2380548"/>
              <a:gd name="connsiteX5" fmla="*/ 5295020 w 5376406"/>
              <a:gd name="connsiteY5" fmla="*/ 1686565 h 2380548"/>
              <a:gd name="connsiteX6" fmla="*/ 4810660 w 5376406"/>
              <a:gd name="connsiteY6" fmla="*/ 2128060 h 2380548"/>
              <a:gd name="connsiteX7" fmla="*/ 4724574 w 5376406"/>
              <a:gd name="connsiteY7" fmla="*/ 2150123 h 2380548"/>
              <a:gd name="connsiteX8" fmla="*/ 4668954 w 5376406"/>
              <a:gd name="connsiteY8" fmla="*/ 2164378 h 2380548"/>
              <a:gd name="connsiteX9" fmla="*/ 4651506 w 5376406"/>
              <a:gd name="connsiteY9" fmla="*/ 2168849 h 2380548"/>
              <a:gd name="connsiteX10" fmla="*/ 1331732 w 5376406"/>
              <a:gd name="connsiteY10" fmla="*/ 2370769 h 2380548"/>
              <a:gd name="connsiteX11" fmla="*/ 1259679 w 5376406"/>
              <a:gd name="connsiteY11" fmla="*/ 2378506 h 2380548"/>
              <a:gd name="connsiteX12" fmla="*/ 684888 w 5376406"/>
              <a:gd name="connsiteY12" fmla="*/ 2267385 h 2380548"/>
              <a:gd name="connsiteX13" fmla="*/ 113162 w 5376406"/>
              <a:gd name="connsiteY13" fmla="*/ 683623 h 23805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5376406" h="2380548">
                <a:moveTo>
                  <a:pt x="113162" y="683623"/>
                </a:moveTo>
                <a:cubicBezTo>
                  <a:pt x="305296" y="274407"/>
                  <a:pt x="700486" y="25542"/>
                  <a:pt x="1122136" y="776"/>
                </a:cubicBezTo>
                <a:lnTo>
                  <a:pt x="1200120" y="0"/>
                </a:lnTo>
                <a:lnTo>
                  <a:pt x="4553529" y="466776"/>
                </a:lnTo>
                <a:cubicBezTo>
                  <a:pt x="4664677" y="471094"/>
                  <a:pt x="4776817" y="497273"/>
                  <a:pt x="4883837" y="547521"/>
                </a:cubicBezTo>
                <a:cubicBezTo>
                  <a:pt x="5311921" y="748514"/>
                  <a:pt x="5496012" y="1258482"/>
                  <a:pt x="5295020" y="1686565"/>
                </a:cubicBezTo>
                <a:cubicBezTo>
                  <a:pt x="5194524" y="1900607"/>
                  <a:pt x="5016785" y="2053651"/>
                  <a:pt x="4810660" y="2128060"/>
                </a:cubicBezTo>
                <a:lnTo>
                  <a:pt x="4724574" y="2150123"/>
                </a:lnTo>
                <a:lnTo>
                  <a:pt x="4668954" y="2164378"/>
                </a:lnTo>
                <a:lnTo>
                  <a:pt x="4651506" y="2168849"/>
                </a:lnTo>
                <a:lnTo>
                  <a:pt x="1331732" y="2370769"/>
                </a:lnTo>
                <a:lnTo>
                  <a:pt x="1259679" y="2378506"/>
                </a:lnTo>
                <a:cubicBezTo>
                  <a:pt x="1068020" y="2389764"/>
                  <a:pt x="870895" y="2354719"/>
                  <a:pt x="684888" y="2267385"/>
                </a:cubicBezTo>
                <a:cubicBezTo>
                  <a:pt x="89666" y="1987919"/>
                  <a:pt x="-166304" y="1278845"/>
                  <a:pt x="113162" y="683623"/>
                </a:cubicBezTo>
                <a:close/>
              </a:path>
            </a:pathLst>
          </a:custGeom>
          <a:solidFill>
            <a:schemeClr val="accent1">
              <a:alpha val="3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66" name="フリーフォーム: 図形 65">
            <a:extLst>
              <a:ext uri="{FF2B5EF4-FFF2-40B4-BE49-F238E27FC236}">
                <a16:creationId xmlns:a16="http://schemas.microsoft.com/office/drawing/2014/main" id="{B977C68D-0CF5-4B15-B80B-91408D724A28}"/>
              </a:ext>
            </a:extLst>
          </p:cNvPr>
          <p:cNvSpPr/>
          <p:nvPr/>
        </p:nvSpPr>
        <p:spPr>
          <a:xfrm>
            <a:off x="21655544" y="20425996"/>
            <a:ext cx="2518232" cy="2541024"/>
          </a:xfrm>
          <a:custGeom>
            <a:avLst/>
            <a:gdLst>
              <a:gd name="connsiteX0" fmla="*/ 488772 w 2518232"/>
              <a:gd name="connsiteY0" fmla="*/ 0 h 2541024"/>
              <a:gd name="connsiteX1" fmla="*/ 508086 w 2518232"/>
              <a:gd name="connsiteY1" fmla="*/ 25828 h 2541024"/>
              <a:gd name="connsiteX2" fmla="*/ 2368978 w 2518232"/>
              <a:gd name="connsiteY2" fmla="*/ 1023108 h 2541024"/>
              <a:gd name="connsiteX3" fmla="*/ 2385810 w 2518232"/>
              <a:gd name="connsiteY3" fmla="*/ 1023958 h 2541024"/>
              <a:gd name="connsiteX4" fmla="*/ 2386192 w 2518232"/>
              <a:gd name="connsiteY4" fmla="*/ 1027746 h 2541024"/>
              <a:gd name="connsiteX5" fmla="*/ 2435440 w 2518232"/>
              <a:gd name="connsiteY5" fmla="*/ 1037688 h 2541024"/>
              <a:gd name="connsiteX6" fmla="*/ 2518232 w 2518232"/>
              <a:gd name="connsiteY6" fmla="*/ 1162592 h 2541024"/>
              <a:gd name="connsiteX7" fmla="*/ 2507580 w 2518232"/>
              <a:gd name="connsiteY7" fmla="*/ 1215356 h 2541024"/>
              <a:gd name="connsiteX8" fmla="*/ 2495654 w 2518232"/>
              <a:gd name="connsiteY8" fmla="*/ 1233042 h 2541024"/>
              <a:gd name="connsiteX9" fmla="*/ 2497460 w 2518232"/>
              <a:gd name="connsiteY9" fmla="*/ 1234532 h 2541024"/>
              <a:gd name="connsiteX10" fmla="*/ 2416360 w 2518232"/>
              <a:gd name="connsiteY10" fmla="*/ 1352662 h 2541024"/>
              <a:gd name="connsiteX11" fmla="*/ 1102834 w 2518232"/>
              <a:gd name="connsiteY11" fmla="*/ 2499790 h 2541024"/>
              <a:gd name="connsiteX12" fmla="*/ 1066402 w 2518232"/>
              <a:gd name="connsiteY12" fmla="*/ 2518448 h 2541024"/>
              <a:gd name="connsiteX13" fmla="*/ 1014154 w 2518232"/>
              <a:gd name="connsiteY13" fmla="*/ 2534668 h 2541024"/>
              <a:gd name="connsiteX14" fmla="*/ 951096 w 2518232"/>
              <a:gd name="connsiteY14" fmla="*/ 2541024 h 2541024"/>
              <a:gd name="connsiteX15" fmla="*/ 888038 w 2518232"/>
              <a:gd name="connsiteY15" fmla="*/ 2534668 h 2541024"/>
              <a:gd name="connsiteX16" fmla="*/ 831834 w 2518232"/>
              <a:gd name="connsiteY16" fmla="*/ 2517222 h 2541024"/>
              <a:gd name="connsiteX17" fmla="*/ 822206 w 2518232"/>
              <a:gd name="connsiteY17" fmla="*/ 2512582 h 2541024"/>
              <a:gd name="connsiteX18" fmla="*/ 817436 w 2518232"/>
              <a:gd name="connsiteY18" fmla="*/ 2509994 h 2541024"/>
              <a:gd name="connsiteX19" fmla="*/ 644036 w 2518232"/>
              <a:gd name="connsiteY19" fmla="*/ 2400324 h 2541024"/>
              <a:gd name="connsiteX20" fmla="*/ 0 w 2518232"/>
              <a:gd name="connsiteY20" fmla="*/ 1134532 h 2541024"/>
              <a:gd name="connsiteX21" fmla="*/ 458568 w 2518232"/>
              <a:gd name="connsiteY21" fmla="*/ 27452 h 2541024"/>
              <a:gd name="connsiteX0" fmla="*/ 488772 w 2518232"/>
              <a:gd name="connsiteY0" fmla="*/ 0 h 2541024"/>
              <a:gd name="connsiteX1" fmla="*/ 508086 w 2518232"/>
              <a:gd name="connsiteY1" fmla="*/ 25828 h 2541024"/>
              <a:gd name="connsiteX2" fmla="*/ 2368978 w 2518232"/>
              <a:gd name="connsiteY2" fmla="*/ 1023108 h 2541024"/>
              <a:gd name="connsiteX3" fmla="*/ 2385810 w 2518232"/>
              <a:gd name="connsiteY3" fmla="*/ 1023958 h 2541024"/>
              <a:gd name="connsiteX4" fmla="*/ 2386192 w 2518232"/>
              <a:gd name="connsiteY4" fmla="*/ 1027746 h 2541024"/>
              <a:gd name="connsiteX5" fmla="*/ 2435440 w 2518232"/>
              <a:gd name="connsiteY5" fmla="*/ 1037688 h 2541024"/>
              <a:gd name="connsiteX6" fmla="*/ 2518232 w 2518232"/>
              <a:gd name="connsiteY6" fmla="*/ 1162592 h 2541024"/>
              <a:gd name="connsiteX7" fmla="*/ 2507580 w 2518232"/>
              <a:gd name="connsiteY7" fmla="*/ 1215356 h 2541024"/>
              <a:gd name="connsiteX8" fmla="*/ 2495654 w 2518232"/>
              <a:gd name="connsiteY8" fmla="*/ 1233042 h 2541024"/>
              <a:gd name="connsiteX9" fmla="*/ 2497460 w 2518232"/>
              <a:gd name="connsiteY9" fmla="*/ 1234532 h 2541024"/>
              <a:gd name="connsiteX10" fmla="*/ 2416360 w 2518232"/>
              <a:gd name="connsiteY10" fmla="*/ 1352662 h 2541024"/>
              <a:gd name="connsiteX11" fmla="*/ 1102834 w 2518232"/>
              <a:gd name="connsiteY11" fmla="*/ 2499790 h 2541024"/>
              <a:gd name="connsiteX12" fmla="*/ 1066402 w 2518232"/>
              <a:gd name="connsiteY12" fmla="*/ 2518448 h 2541024"/>
              <a:gd name="connsiteX13" fmla="*/ 1014154 w 2518232"/>
              <a:gd name="connsiteY13" fmla="*/ 2534668 h 2541024"/>
              <a:gd name="connsiteX14" fmla="*/ 951096 w 2518232"/>
              <a:gd name="connsiteY14" fmla="*/ 2541024 h 2541024"/>
              <a:gd name="connsiteX15" fmla="*/ 888038 w 2518232"/>
              <a:gd name="connsiteY15" fmla="*/ 2534668 h 2541024"/>
              <a:gd name="connsiteX16" fmla="*/ 831834 w 2518232"/>
              <a:gd name="connsiteY16" fmla="*/ 2517222 h 2541024"/>
              <a:gd name="connsiteX17" fmla="*/ 822206 w 2518232"/>
              <a:gd name="connsiteY17" fmla="*/ 2512582 h 2541024"/>
              <a:gd name="connsiteX18" fmla="*/ 644036 w 2518232"/>
              <a:gd name="connsiteY18" fmla="*/ 2400324 h 2541024"/>
              <a:gd name="connsiteX19" fmla="*/ 0 w 2518232"/>
              <a:gd name="connsiteY19" fmla="*/ 1134532 h 2541024"/>
              <a:gd name="connsiteX20" fmla="*/ 458568 w 2518232"/>
              <a:gd name="connsiteY20" fmla="*/ 27452 h 2541024"/>
              <a:gd name="connsiteX21" fmla="*/ 488772 w 2518232"/>
              <a:gd name="connsiteY21" fmla="*/ 0 h 2541024"/>
              <a:gd name="connsiteX0" fmla="*/ 488772 w 2518232"/>
              <a:gd name="connsiteY0" fmla="*/ 0 h 2541024"/>
              <a:gd name="connsiteX1" fmla="*/ 508086 w 2518232"/>
              <a:gd name="connsiteY1" fmla="*/ 25828 h 2541024"/>
              <a:gd name="connsiteX2" fmla="*/ 2368978 w 2518232"/>
              <a:gd name="connsiteY2" fmla="*/ 1023108 h 2541024"/>
              <a:gd name="connsiteX3" fmla="*/ 2385810 w 2518232"/>
              <a:gd name="connsiteY3" fmla="*/ 1023958 h 2541024"/>
              <a:gd name="connsiteX4" fmla="*/ 2435440 w 2518232"/>
              <a:gd name="connsiteY4" fmla="*/ 1037688 h 2541024"/>
              <a:gd name="connsiteX5" fmla="*/ 2518232 w 2518232"/>
              <a:gd name="connsiteY5" fmla="*/ 1162592 h 2541024"/>
              <a:gd name="connsiteX6" fmla="*/ 2507580 w 2518232"/>
              <a:gd name="connsiteY6" fmla="*/ 1215356 h 2541024"/>
              <a:gd name="connsiteX7" fmla="*/ 2495654 w 2518232"/>
              <a:gd name="connsiteY7" fmla="*/ 1233042 h 2541024"/>
              <a:gd name="connsiteX8" fmla="*/ 2497460 w 2518232"/>
              <a:gd name="connsiteY8" fmla="*/ 1234532 h 2541024"/>
              <a:gd name="connsiteX9" fmla="*/ 2416360 w 2518232"/>
              <a:gd name="connsiteY9" fmla="*/ 1352662 h 2541024"/>
              <a:gd name="connsiteX10" fmla="*/ 1102834 w 2518232"/>
              <a:gd name="connsiteY10" fmla="*/ 2499790 h 2541024"/>
              <a:gd name="connsiteX11" fmla="*/ 1066402 w 2518232"/>
              <a:gd name="connsiteY11" fmla="*/ 2518448 h 2541024"/>
              <a:gd name="connsiteX12" fmla="*/ 1014154 w 2518232"/>
              <a:gd name="connsiteY12" fmla="*/ 2534668 h 2541024"/>
              <a:gd name="connsiteX13" fmla="*/ 951096 w 2518232"/>
              <a:gd name="connsiteY13" fmla="*/ 2541024 h 2541024"/>
              <a:gd name="connsiteX14" fmla="*/ 888038 w 2518232"/>
              <a:gd name="connsiteY14" fmla="*/ 2534668 h 2541024"/>
              <a:gd name="connsiteX15" fmla="*/ 831834 w 2518232"/>
              <a:gd name="connsiteY15" fmla="*/ 2517222 h 2541024"/>
              <a:gd name="connsiteX16" fmla="*/ 822206 w 2518232"/>
              <a:gd name="connsiteY16" fmla="*/ 2512582 h 2541024"/>
              <a:gd name="connsiteX17" fmla="*/ 644036 w 2518232"/>
              <a:gd name="connsiteY17" fmla="*/ 2400324 h 2541024"/>
              <a:gd name="connsiteX18" fmla="*/ 0 w 2518232"/>
              <a:gd name="connsiteY18" fmla="*/ 1134532 h 2541024"/>
              <a:gd name="connsiteX19" fmla="*/ 458568 w 2518232"/>
              <a:gd name="connsiteY19" fmla="*/ 27452 h 2541024"/>
              <a:gd name="connsiteX20" fmla="*/ 488772 w 2518232"/>
              <a:gd name="connsiteY20" fmla="*/ 0 h 2541024"/>
              <a:gd name="connsiteX0" fmla="*/ 488772 w 2518232"/>
              <a:gd name="connsiteY0" fmla="*/ 0 h 2541024"/>
              <a:gd name="connsiteX1" fmla="*/ 508086 w 2518232"/>
              <a:gd name="connsiteY1" fmla="*/ 25828 h 2541024"/>
              <a:gd name="connsiteX2" fmla="*/ 2368978 w 2518232"/>
              <a:gd name="connsiteY2" fmla="*/ 1023108 h 2541024"/>
              <a:gd name="connsiteX3" fmla="*/ 2435440 w 2518232"/>
              <a:gd name="connsiteY3" fmla="*/ 1037688 h 2541024"/>
              <a:gd name="connsiteX4" fmla="*/ 2518232 w 2518232"/>
              <a:gd name="connsiteY4" fmla="*/ 1162592 h 2541024"/>
              <a:gd name="connsiteX5" fmla="*/ 2507580 w 2518232"/>
              <a:gd name="connsiteY5" fmla="*/ 1215356 h 2541024"/>
              <a:gd name="connsiteX6" fmla="*/ 2495654 w 2518232"/>
              <a:gd name="connsiteY6" fmla="*/ 1233042 h 2541024"/>
              <a:gd name="connsiteX7" fmla="*/ 2497460 w 2518232"/>
              <a:gd name="connsiteY7" fmla="*/ 1234532 h 2541024"/>
              <a:gd name="connsiteX8" fmla="*/ 2416360 w 2518232"/>
              <a:gd name="connsiteY8" fmla="*/ 1352662 h 2541024"/>
              <a:gd name="connsiteX9" fmla="*/ 1102834 w 2518232"/>
              <a:gd name="connsiteY9" fmla="*/ 2499790 h 2541024"/>
              <a:gd name="connsiteX10" fmla="*/ 1066402 w 2518232"/>
              <a:gd name="connsiteY10" fmla="*/ 2518448 h 2541024"/>
              <a:gd name="connsiteX11" fmla="*/ 1014154 w 2518232"/>
              <a:gd name="connsiteY11" fmla="*/ 2534668 h 2541024"/>
              <a:gd name="connsiteX12" fmla="*/ 951096 w 2518232"/>
              <a:gd name="connsiteY12" fmla="*/ 2541024 h 2541024"/>
              <a:gd name="connsiteX13" fmla="*/ 888038 w 2518232"/>
              <a:gd name="connsiteY13" fmla="*/ 2534668 h 2541024"/>
              <a:gd name="connsiteX14" fmla="*/ 831834 w 2518232"/>
              <a:gd name="connsiteY14" fmla="*/ 2517222 h 2541024"/>
              <a:gd name="connsiteX15" fmla="*/ 822206 w 2518232"/>
              <a:gd name="connsiteY15" fmla="*/ 2512582 h 2541024"/>
              <a:gd name="connsiteX16" fmla="*/ 644036 w 2518232"/>
              <a:gd name="connsiteY16" fmla="*/ 2400324 h 2541024"/>
              <a:gd name="connsiteX17" fmla="*/ 0 w 2518232"/>
              <a:gd name="connsiteY17" fmla="*/ 1134532 h 2541024"/>
              <a:gd name="connsiteX18" fmla="*/ 458568 w 2518232"/>
              <a:gd name="connsiteY18" fmla="*/ 27452 h 2541024"/>
              <a:gd name="connsiteX19" fmla="*/ 488772 w 2518232"/>
              <a:gd name="connsiteY19" fmla="*/ 0 h 2541024"/>
              <a:gd name="connsiteX0" fmla="*/ 488772 w 2518232"/>
              <a:gd name="connsiteY0" fmla="*/ 0 h 2541024"/>
              <a:gd name="connsiteX1" fmla="*/ 508086 w 2518232"/>
              <a:gd name="connsiteY1" fmla="*/ 25828 h 2541024"/>
              <a:gd name="connsiteX2" fmla="*/ 2368978 w 2518232"/>
              <a:gd name="connsiteY2" fmla="*/ 1023108 h 2541024"/>
              <a:gd name="connsiteX3" fmla="*/ 2435440 w 2518232"/>
              <a:gd name="connsiteY3" fmla="*/ 1037688 h 2541024"/>
              <a:gd name="connsiteX4" fmla="*/ 2518232 w 2518232"/>
              <a:gd name="connsiteY4" fmla="*/ 1162592 h 2541024"/>
              <a:gd name="connsiteX5" fmla="*/ 2507580 w 2518232"/>
              <a:gd name="connsiteY5" fmla="*/ 1215356 h 2541024"/>
              <a:gd name="connsiteX6" fmla="*/ 2495654 w 2518232"/>
              <a:gd name="connsiteY6" fmla="*/ 1233042 h 2541024"/>
              <a:gd name="connsiteX7" fmla="*/ 2497460 w 2518232"/>
              <a:gd name="connsiteY7" fmla="*/ 1234532 h 2541024"/>
              <a:gd name="connsiteX8" fmla="*/ 2416360 w 2518232"/>
              <a:gd name="connsiteY8" fmla="*/ 1352662 h 2541024"/>
              <a:gd name="connsiteX9" fmla="*/ 1102834 w 2518232"/>
              <a:gd name="connsiteY9" fmla="*/ 2499790 h 2541024"/>
              <a:gd name="connsiteX10" fmla="*/ 1066402 w 2518232"/>
              <a:gd name="connsiteY10" fmla="*/ 2518448 h 2541024"/>
              <a:gd name="connsiteX11" fmla="*/ 1014154 w 2518232"/>
              <a:gd name="connsiteY11" fmla="*/ 2534668 h 2541024"/>
              <a:gd name="connsiteX12" fmla="*/ 951096 w 2518232"/>
              <a:gd name="connsiteY12" fmla="*/ 2541024 h 2541024"/>
              <a:gd name="connsiteX13" fmla="*/ 888038 w 2518232"/>
              <a:gd name="connsiteY13" fmla="*/ 2534668 h 2541024"/>
              <a:gd name="connsiteX14" fmla="*/ 822206 w 2518232"/>
              <a:gd name="connsiteY14" fmla="*/ 2512582 h 2541024"/>
              <a:gd name="connsiteX15" fmla="*/ 644036 w 2518232"/>
              <a:gd name="connsiteY15" fmla="*/ 2400324 h 2541024"/>
              <a:gd name="connsiteX16" fmla="*/ 0 w 2518232"/>
              <a:gd name="connsiteY16" fmla="*/ 1134532 h 2541024"/>
              <a:gd name="connsiteX17" fmla="*/ 458568 w 2518232"/>
              <a:gd name="connsiteY17" fmla="*/ 27452 h 2541024"/>
              <a:gd name="connsiteX18" fmla="*/ 488772 w 2518232"/>
              <a:gd name="connsiteY18" fmla="*/ 0 h 25410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2518232" h="2541024">
                <a:moveTo>
                  <a:pt x="488772" y="0"/>
                </a:moveTo>
                <a:lnTo>
                  <a:pt x="508086" y="25828"/>
                </a:lnTo>
                <a:cubicBezTo>
                  <a:pt x="961312" y="575010"/>
                  <a:pt x="1621354" y="947182"/>
                  <a:pt x="2368978" y="1023108"/>
                </a:cubicBezTo>
                <a:lnTo>
                  <a:pt x="2435440" y="1037688"/>
                </a:lnTo>
                <a:cubicBezTo>
                  <a:pt x="2484092" y="1058266"/>
                  <a:pt x="2518232" y="1106440"/>
                  <a:pt x="2518232" y="1162592"/>
                </a:cubicBezTo>
                <a:cubicBezTo>
                  <a:pt x="2518232" y="1181308"/>
                  <a:pt x="2514438" y="1199138"/>
                  <a:pt x="2507580" y="1215356"/>
                </a:cubicBezTo>
                <a:lnTo>
                  <a:pt x="2495654" y="1233042"/>
                </a:lnTo>
                <a:lnTo>
                  <a:pt x="2497460" y="1234532"/>
                </a:lnTo>
                <a:lnTo>
                  <a:pt x="2416360" y="1352662"/>
                </a:lnTo>
                <a:cubicBezTo>
                  <a:pt x="2069550" y="1825192"/>
                  <a:pt x="1620936" y="2218342"/>
                  <a:pt x="1102834" y="2499790"/>
                </a:cubicBezTo>
                <a:lnTo>
                  <a:pt x="1066402" y="2518448"/>
                </a:lnTo>
                <a:lnTo>
                  <a:pt x="1014154" y="2534668"/>
                </a:lnTo>
                <a:cubicBezTo>
                  <a:pt x="993786" y="2538834"/>
                  <a:pt x="972696" y="2541024"/>
                  <a:pt x="951096" y="2541024"/>
                </a:cubicBezTo>
                <a:cubicBezTo>
                  <a:pt x="929496" y="2541024"/>
                  <a:pt x="908406" y="2538834"/>
                  <a:pt x="888038" y="2534668"/>
                </a:cubicBezTo>
                <a:lnTo>
                  <a:pt x="822206" y="2512582"/>
                </a:lnTo>
                <a:lnTo>
                  <a:pt x="644036" y="2400324"/>
                </a:lnTo>
                <a:cubicBezTo>
                  <a:pt x="253662" y="2115608"/>
                  <a:pt x="0" y="1654694"/>
                  <a:pt x="0" y="1134532"/>
                </a:cubicBezTo>
                <a:cubicBezTo>
                  <a:pt x="0" y="702190"/>
                  <a:pt x="175242" y="310778"/>
                  <a:pt x="458568" y="27452"/>
                </a:cubicBezTo>
                <a:lnTo>
                  <a:pt x="488772" y="0"/>
                </a:lnTo>
                <a:close/>
              </a:path>
            </a:pathLst>
          </a:cu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ja-JP" altLang="en-US" dirty="0"/>
          </a:p>
        </p:txBody>
      </p:sp>
      <p:sp>
        <p:nvSpPr>
          <p:cNvPr id="69" name="正方形/長方形 68">
            <a:extLst>
              <a:ext uri="{FF2B5EF4-FFF2-40B4-BE49-F238E27FC236}">
                <a16:creationId xmlns:a16="http://schemas.microsoft.com/office/drawing/2014/main" id="{69EFF903-2357-4D73-BFD4-BC63A4F0C5E9}"/>
              </a:ext>
            </a:extLst>
          </p:cNvPr>
          <p:cNvSpPr/>
          <p:nvPr/>
        </p:nvSpPr>
        <p:spPr>
          <a:xfrm rot="8755180">
            <a:off x="15870914" y="18968656"/>
            <a:ext cx="1367863" cy="1605261"/>
          </a:xfrm>
          <a:prstGeom prst="rect">
            <a:avLst/>
          </a:prstGeom>
          <a:solidFill>
            <a:schemeClr val="accent1">
              <a:alpha val="3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0" name="フリーフォーム: 図形 79">
            <a:extLst>
              <a:ext uri="{FF2B5EF4-FFF2-40B4-BE49-F238E27FC236}">
                <a16:creationId xmlns:a16="http://schemas.microsoft.com/office/drawing/2014/main" id="{0A47E5F5-FD98-4168-86FE-9E30744AF1FA}"/>
              </a:ext>
            </a:extLst>
          </p:cNvPr>
          <p:cNvSpPr/>
          <p:nvPr/>
        </p:nvSpPr>
        <p:spPr>
          <a:xfrm>
            <a:off x="15133803" y="20111148"/>
            <a:ext cx="2162009" cy="2002482"/>
          </a:xfrm>
          <a:custGeom>
            <a:avLst/>
            <a:gdLst>
              <a:gd name="connsiteX0" fmla="*/ 1808459 w 2162009"/>
              <a:gd name="connsiteY0" fmla="*/ 0 h 2002482"/>
              <a:gd name="connsiteX1" fmla="*/ 1891565 w 2162009"/>
              <a:gd name="connsiteY1" fmla="*/ 136796 h 2002482"/>
              <a:gd name="connsiteX2" fmla="*/ 2162009 w 2162009"/>
              <a:gd name="connsiteY2" fmla="*/ 1204864 h 2002482"/>
              <a:gd name="connsiteX3" fmla="*/ 2061269 w 2162009"/>
              <a:gd name="connsiteY3" fmla="*/ 1871190 h 2002482"/>
              <a:gd name="connsiteX4" fmla="*/ 2013217 w 2162009"/>
              <a:gd name="connsiteY4" fmla="*/ 2002482 h 2002482"/>
              <a:gd name="connsiteX5" fmla="*/ 1920593 w 2162009"/>
              <a:gd name="connsiteY5" fmla="*/ 1993396 h 2002482"/>
              <a:gd name="connsiteX6" fmla="*/ 77290 w 2162009"/>
              <a:gd name="connsiteY6" fmla="*/ 812852 h 2002482"/>
              <a:gd name="connsiteX7" fmla="*/ 5147 w 2162009"/>
              <a:gd name="connsiteY7" fmla="*/ 686252 h 2002482"/>
              <a:gd name="connsiteX8" fmla="*/ 40449 w 2162009"/>
              <a:gd name="connsiteY8" fmla="*/ 607926 h 2002482"/>
              <a:gd name="connsiteX9" fmla="*/ 46850 w 2162009"/>
              <a:gd name="connsiteY9" fmla="*/ 605190 h 2002482"/>
              <a:gd name="connsiteX10" fmla="*/ 77291 w 2162009"/>
              <a:gd name="connsiteY10" fmla="*/ 604440 h 2002482"/>
              <a:gd name="connsiteX11" fmla="*/ 84715 w 2162009"/>
              <a:gd name="connsiteY11" fmla="*/ 605940 h 2002482"/>
              <a:gd name="connsiteX12" fmla="*/ 85306 w 2162009"/>
              <a:gd name="connsiteY12" fmla="*/ 604036 h 2002482"/>
              <a:gd name="connsiteX13" fmla="*/ 348396 w 2162009"/>
              <a:gd name="connsiteY13" fmla="*/ 590752 h 2002482"/>
              <a:gd name="connsiteX14" fmla="*/ 1783487 w 2162009"/>
              <a:gd name="connsiteY14" fmla="*/ 20986 h 20024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162009" h="2002482">
                <a:moveTo>
                  <a:pt x="1808459" y="0"/>
                </a:moveTo>
                <a:lnTo>
                  <a:pt x="1891565" y="136796"/>
                </a:lnTo>
                <a:cubicBezTo>
                  <a:pt x="2064039" y="454294"/>
                  <a:pt x="2162009" y="818138"/>
                  <a:pt x="2162009" y="1204864"/>
                </a:cubicBezTo>
                <a:cubicBezTo>
                  <a:pt x="2162009" y="1436900"/>
                  <a:pt x="2126739" y="1660698"/>
                  <a:pt x="2061269" y="1871190"/>
                </a:cubicBezTo>
                <a:lnTo>
                  <a:pt x="2013217" y="2002482"/>
                </a:lnTo>
                <a:lnTo>
                  <a:pt x="1920593" y="1993396"/>
                </a:lnTo>
                <a:cubicBezTo>
                  <a:pt x="1144723" y="1891664"/>
                  <a:pt x="477352" y="1445212"/>
                  <a:pt x="77290" y="812852"/>
                </a:cubicBezTo>
                <a:lnTo>
                  <a:pt x="5147" y="686252"/>
                </a:lnTo>
                <a:cubicBezTo>
                  <a:pt x="-11521" y="647938"/>
                  <a:pt x="15505" y="618476"/>
                  <a:pt x="40449" y="607926"/>
                </a:cubicBezTo>
                <a:lnTo>
                  <a:pt x="46850" y="605190"/>
                </a:lnTo>
                <a:lnTo>
                  <a:pt x="77291" y="604440"/>
                </a:lnTo>
                <a:lnTo>
                  <a:pt x="84715" y="605940"/>
                </a:lnTo>
                <a:lnTo>
                  <a:pt x="85306" y="604036"/>
                </a:lnTo>
                <a:lnTo>
                  <a:pt x="348396" y="590752"/>
                </a:lnTo>
                <a:cubicBezTo>
                  <a:pt x="885069" y="536250"/>
                  <a:pt x="1377538" y="332222"/>
                  <a:pt x="1783487" y="20986"/>
                </a:cubicBezTo>
                <a:close/>
              </a:path>
            </a:pathLst>
          </a:cu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81" name="フリーフォーム: 図形 80">
            <a:extLst>
              <a:ext uri="{FF2B5EF4-FFF2-40B4-BE49-F238E27FC236}">
                <a16:creationId xmlns:a16="http://schemas.microsoft.com/office/drawing/2014/main" id="{3AB3BD5D-FADA-43F6-91CF-70AD9507E45F}"/>
              </a:ext>
            </a:extLst>
          </p:cNvPr>
          <p:cNvSpPr/>
          <p:nvPr/>
        </p:nvSpPr>
        <p:spPr>
          <a:xfrm>
            <a:off x="15963284" y="15006258"/>
            <a:ext cx="3110410" cy="10029138"/>
          </a:xfrm>
          <a:custGeom>
            <a:avLst/>
            <a:gdLst>
              <a:gd name="connsiteX0" fmla="*/ 2492992 w 3110410"/>
              <a:gd name="connsiteY0" fmla="*/ 0 h 10029138"/>
              <a:gd name="connsiteX1" fmla="*/ 3110410 w 3110410"/>
              <a:gd name="connsiteY1" fmla="*/ 298867 h 10029138"/>
              <a:gd name="connsiteX2" fmla="*/ 1563342 w 3110410"/>
              <a:gd name="connsiteY2" fmla="*/ 3671504 h 10029138"/>
              <a:gd name="connsiteX3" fmla="*/ 1424788 w 3110410"/>
              <a:gd name="connsiteY3" fmla="*/ 4022908 h 10029138"/>
              <a:gd name="connsiteX4" fmla="*/ 708149 w 3110410"/>
              <a:gd name="connsiteY4" fmla="*/ 8083646 h 10029138"/>
              <a:gd name="connsiteX5" fmla="*/ 844228 w 3110410"/>
              <a:gd name="connsiteY5" fmla="*/ 9882220 h 10029138"/>
              <a:gd name="connsiteX6" fmla="*/ 851712 w 3110410"/>
              <a:gd name="connsiteY6" fmla="*/ 9924124 h 10029138"/>
              <a:gd name="connsiteX7" fmla="*/ 843658 w 3110410"/>
              <a:gd name="connsiteY7" fmla="*/ 9964016 h 10029138"/>
              <a:gd name="connsiteX8" fmla="*/ 745413 w 3110410"/>
              <a:gd name="connsiteY8" fmla="*/ 10029138 h 10029138"/>
              <a:gd name="connsiteX9" fmla="*/ 703911 w 3110410"/>
              <a:gd name="connsiteY9" fmla="*/ 10020758 h 10029138"/>
              <a:gd name="connsiteX10" fmla="*/ 683758 w 3110410"/>
              <a:gd name="connsiteY10" fmla="*/ 10007170 h 10029138"/>
              <a:gd name="connsiteX11" fmla="*/ 396673 w 3110410"/>
              <a:gd name="connsiteY11" fmla="*/ 9698772 h 10029138"/>
              <a:gd name="connsiteX12" fmla="*/ 115381 w 3110410"/>
              <a:gd name="connsiteY12" fmla="*/ 9349494 h 10029138"/>
              <a:gd name="connsiteX13" fmla="*/ 103606 w 3110410"/>
              <a:gd name="connsiteY13" fmla="*/ 9332936 h 10029138"/>
              <a:gd name="connsiteX14" fmla="*/ 63150 w 3110410"/>
              <a:gd name="connsiteY14" fmla="*/ 9014562 h 10029138"/>
              <a:gd name="connsiteX15" fmla="*/ 0 w 3110410"/>
              <a:gd name="connsiteY15" fmla="*/ 7763966 h 10029138"/>
              <a:gd name="connsiteX16" fmla="*/ 1212202 w 3110410"/>
              <a:gd name="connsiteY16" fmla="*/ 2448592 h 10029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3110410" h="10029138">
                <a:moveTo>
                  <a:pt x="2492992" y="0"/>
                </a:moveTo>
                <a:lnTo>
                  <a:pt x="3110410" y="298867"/>
                </a:lnTo>
                <a:lnTo>
                  <a:pt x="1563342" y="3671504"/>
                </a:lnTo>
                <a:lnTo>
                  <a:pt x="1424788" y="4022908"/>
                </a:lnTo>
                <a:cubicBezTo>
                  <a:pt x="961168" y="5289112"/>
                  <a:pt x="708149" y="6656830"/>
                  <a:pt x="708149" y="8083646"/>
                </a:cubicBezTo>
                <a:cubicBezTo>
                  <a:pt x="708149" y="8695138"/>
                  <a:pt x="754622" y="9295776"/>
                  <a:pt x="844228" y="9882220"/>
                </a:cubicBezTo>
                <a:lnTo>
                  <a:pt x="851712" y="9924124"/>
                </a:lnTo>
                <a:lnTo>
                  <a:pt x="843658" y="9964016"/>
                </a:lnTo>
                <a:cubicBezTo>
                  <a:pt x="827470" y="10002284"/>
                  <a:pt x="789578" y="10029138"/>
                  <a:pt x="745413" y="10029138"/>
                </a:cubicBezTo>
                <a:cubicBezTo>
                  <a:pt x="730692" y="10029138"/>
                  <a:pt x="716667" y="10026154"/>
                  <a:pt x="703911" y="10020758"/>
                </a:cubicBezTo>
                <a:lnTo>
                  <a:pt x="683758" y="10007170"/>
                </a:lnTo>
                <a:lnTo>
                  <a:pt x="396673" y="9698772"/>
                </a:lnTo>
                <a:cubicBezTo>
                  <a:pt x="298838" y="9585830"/>
                  <a:pt x="205001" y="9469330"/>
                  <a:pt x="115381" y="9349494"/>
                </a:cubicBezTo>
                <a:lnTo>
                  <a:pt x="103606" y="9332936"/>
                </a:lnTo>
                <a:lnTo>
                  <a:pt x="63150" y="9014562"/>
                </a:lnTo>
                <a:cubicBezTo>
                  <a:pt x="21392" y="8603376"/>
                  <a:pt x="0" y="8186170"/>
                  <a:pt x="0" y="7763966"/>
                </a:cubicBezTo>
                <a:cubicBezTo>
                  <a:pt x="0" y="5859104"/>
                  <a:pt x="435437" y="4055944"/>
                  <a:pt x="1212202" y="2448592"/>
                </a:cubicBezTo>
                <a:close/>
              </a:path>
            </a:pathLst>
          </a:custGeom>
          <a:solidFill>
            <a:schemeClr val="accent2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82" name="フリーフォーム: 図形 81">
            <a:extLst>
              <a:ext uri="{FF2B5EF4-FFF2-40B4-BE49-F238E27FC236}">
                <a16:creationId xmlns:a16="http://schemas.microsoft.com/office/drawing/2014/main" id="{E230A8D2-FEF3-4B65-8108-89E8C1F2801A}"/>
              </a:ext>
            </a:extLst>
          </p:cNvPr>
          <p:cNvSpPr/>
          <p:nvPr/>
        </p:nvSpPr>
        <p:spPr>
          <a:xfrm>
            <a:off x="17054100" y="15354268"/>
            <a:ext cx="1997052" cy="4749699"/>
          </a:xfrm>
          <a:custGeom>
            <a:avLst/>
            <a:gdLst>
              <a:gd name="connsiteX0" fmla="*/ 1997052 w 1997052"/>
              <a:gd name="connsiteY0" fmla="*/ 0 h 4749699"/>
              <a:gd name="connsiteX1" fmla="*/ 472526 w 1997052"/>
              <a:gd name="connsiteY1" fmla="*/ 3323495 h 4749699"/>
              <a:gd name="connsiteX2" fmla="*/ 333972 w 1997052"/>
              <a:gd name="connsiteY2" fmla="*/ 3674899 h 4749699"/>
              <a:gd name="connsiteX3" fmla="*/ 26408 w 1997052"/>
              <a:gd name="connsiteY3" fmla="*/ 4642923 h 4749699"/>
              <a:gd name="connsiteX4" fmla="*/ 0 w 1997052"/>
              <a:gd name="connsiteY4" fmla="*/ 4749699 h 4749699"/>
              <a:gd name="connsiteX5" fmla="*/ 208624 w 1997052"/>
              <a:gd name="connsiteY5" fmla="*/ 1938627 h 4749699"/>
              <a:gd name="connsiteX6" fmla="*/ 858916 w 1997052"/>
              <a:gd name="connsiteY6" fmla="*/ 1665545 h 4749699"/>
              <a:gd name="connsiteX7" fmla="*/ 742140 w 1997052"/>
              <a:gd name="connsiteY7" fmla="*/ 913838 h 4749699"/>
              <a:gd name="connsiteX8" fmla="*/ 749458 w 1997052"/>
              <a:gd name="connsiteY8" fmla="*/ 899845 h 47496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997052" h="4749699">
                <a:moveTo>
                  <a:pt x="1997052" y="0"/>
                </a:moveTo>
                <a:lnTo>
                  <a:pt x="472526" y="3323495"/>
                </a:lnTo>
                <a:lnTo>
                  <a:pt x="333972" y="3674899"/>
                </a:lnTo>
                <a:cubicBezTo>
                  <a:pt x="218068" y="3991451"/>
                  <a:pt x="115324" y="4314345"/>
                  <a:pt x="26408" y="4642923"/>
                </a:cubicBezTo>
                <a:lnTo>
                  <a:pt x="0" y="4749699"/>
                </a:lnTo>
                <a:lnTo>
                  <a:pt x="208624" y="1938627"/>
                </a:lnTo>
                <a:lnTo>
                  <a:pt x="858916" y="1665545"/>
                </a:lnTo>
                <a:lnTo>
                  <a:pt x="742140" y="913838"/>
                </a:lnTo>
                <a:lnTo>
                  <a:pt x="749458" y="899845"/>
                </a:lnTo>
                <a:close/>
              </a:path>
            </a:pathLst>
          </a:custGeom>
          <a:solidFill>
            <a:schemeClr val="accent2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83" name="フリーフォーム: 図形 82">
            <a:extLst>
              <a:ext uri="{FF2B5EF4-FFF2-40B4-BE49-F238E27FC236}">
                <a16:creationId xmlns:a16="http://schemas.microsoft.com/office/drawing/2014/main" id="{F1AE3AD6-E94F-40FE-B576-42EF109A95C0}"/>
              </a:ext>
            </a:extLst>
          </p:cNvPr>
          <p:cNvSpPr/>
          <p:nvPr/>
        </p:nvSpPr>
        <p:spPr>
          <a:xfrm>
            <a:off x="17764926" y="14558939"/>
            <a:ext cx="2779880" cy="10202279"/>
          </a:xfrm>
          <a:custGeom>
            <a:avLst/>
            <a:gdLst>
              <a:gd name="connsiteX0" fmla="*/ 2779880 w 2779880"/>
              <a:gd name="connsiteY0" fmla="*/ 0 h 10202279"/>
              <a:gd name="connsiteX1" fmla="*/ 2592880 w 2779880"/>
              <a:gd name="connsiteY1" fmla="*/ 325223 h 10202279"/>
              <a:gd name="connsiteX2" fmla="*/ 1220408 w 2779880"/>
              <a:gd name="connsiteY2" fmla="*/ 5745529 h 10202279"/>
              <a:gd name="connsiteX3" fmla="*/ 1552582 w 2779880"/>
              <a:gd name="connsiteY3" fmla="*/ 8485057 h 10202279"/>
              <a:gd name="connsiteX4" fmla="*/ 1612712 w 2779880"/>
              <a:gd name="connsiteY4" fmla="*/ 8711457 h 10202279"/>
              <a:gd name="connsiteX5" fmla="*/ 1503120 w 2779880"/>
              <a:gd name="connsiteY5" fmla="*/ 8882405 h 10202279"/>
              <a:gd name="connsiteX6" fmla="*/ 962834 w 2779880"/>
              <a:gd name="connsiteY6" fmla="*/ 10079547 h 10202279"/>
              <a:gd name="connsiteX7" fmla="*/ 927982 w 2779880"/>
              <a:gd name="connsiteY7" fmla="*/ 10202279 h 10202279"/>
              <a:gd name="connsiteX8" fmla="*/ 853456 w 2779880"/>
              <a:gd name="connsiteY8" fmla="*/ 10115427 h 10202279"/>
              <a:gd name="connsiteX9" fmla="*/ 146608 w 2779880"/>
              <a:gd name="connsiteY9" fmla="*/ 8936261 h 10202279"/>
              <a:gd name="connsiteX10" fmla="*/ 124484 w 2779880"/>
              <a:gd name="connsiteY10" fmla="*/ 8879889 h 10202279"/>
              <a:gd name="connsiteX11" fmla="*/ 55794 w 2779880"/>
              <a:gd name="connsiteY11" fmla="*/ 8339319 h 10202279"/>
              <a:gd name="connsiteX12" fmla="*/ 0 w 2779880"/>
              <a:gd name="connsiteY12" fmla="*/ 7234403 h 10202279"/>
              <a:gd name="connsiteX13" fmla="*/ 2467710 w 2779880"/>
              <a:gd name="connsiteY13" fmla="*/ 360380 h 102022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779880" h="10202279">
                <a:moveTo>
                  <a:pt x="2779880" y="0"/>
                </a:moveTo>
                <a:lnTo>
                  <a:pt x="2592880" y="325223"/>
                </a:lnTo>
                <a:cubicBezTo>
                  <a:pt x="1717592" y="1936480"/>
                  <a:pt x="1220408" y="3782943"/>
                  <a:pt x="1220408" y="5745529"/>
                </a:cubicBezTo>
                <a:cubicBezTo>
                  <a:pt x="1220408" y="6690023"/>
                  <a:pt x="1335558" y="7607623"/>
                  <a:pt x="1552582" y="8485057"/>
                </a:cubicBezTo>
                <a:lnTo>
                  <a:pt x="1612712" y="8711457"/>
                </a:lnTo>
                <a:lnTo>
                  <a:pt x="1503120" y="8882405"/>
                </a:lnTo>
                <a:cubicBezTo>
                  <a:pt x="1277086" y="9254407"/>
                  <a:pt x="1094628" y="9655817"/>
                  <a:pt x="962834" y="10079547"/>
                </a:cubicBezTo>
                <a:lnTo>
                  <a:pt x="927982" y="10202279"/>
                </a:lnTo>
                <a:lnTo>
                  <a:pt x="853456" y="10115427"/>
                </a:lnTo>
                <a:cubicBezTo>
                  <a:pt x="570572" y="9756289"/>
                  <a:pt x="332186" y="9360463"/>
                  <a:pt x="146608" y="8936261"/>
                </a:cubicBezTo>
                <a:lnTo>
                  <a:pt x="124484" y="8879889"/>
                </a:lnTo>
                <a:lnTo>
                  <a:pt x="55794" y="8339319"/>
                </a:lnTo>
                <a:cubicBezTo>
                  <a:pt x="18900" y="7976031"/>
                  <a:pt x="0" y="7607425"/>
                  <a:pt x="0" y="7234403"/>
                </a:cubicBezTo>
                <a:cubicBezTo>
                  <a:pt x="0" y="4623255"/>
                  <a:pt x="926080" y="2228405"/>
                  <a:pt x="2467710" y="360380"/>
                </a:cubicBezTo>
                <a:close/>
              </a:path>
            </a:pathLst>
          </a:custGeom>
          <a:solidFill>
            <a:schemeClr val="accent2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90" name="フリーフォーム: 図形 89">
            <a:extLst>
              <a:ext uri="{FF2B5EF4-FFF2-40B4-BE49-F238E27FC236}">
                <a16:creationId xmlns:a16="http://schemas.microsoft.com/office/drawing/2014/main" id="{6936CBAD-B584-42B6-BA5A-2AF8D8E62772}"/>
              </a:ext>
            </a:extLst>
          </p:cNvPr>
          <p:cNvSpPr/>
          <p:nvPr/>
        </p:nvSpPr>
        <p:spPr>
          <a:xfrm>
            <a:off x="24017904" y="18280142"/>
            <a:ext cx="1116668" cy="2105672"/>
          </a:xfrm>
          <a:custGeom>
            <a:avLst/>
            <a:gdLst>
              <a:gd name="connsiteX0" fmla="*/ 874742 w 1116668"/>
              <a:gd name="connsiteY0" fmla="*/ 0 h 2105672"/>
              <a:gd name="connsiteX1" fmla="*/ 1049376 w 1116668"/>
              <a:gd name="connsiteY1" fmla="*/ 563232 h 2105672"/>
              <a:gd name="connsiteX2" fmla="*/ 1116668 w 1116668"/>
              <a:gd name="connsiteY2" fmla="*/ 896540 h 2105672"/>
              <a:gd name="connsiteX3" fmla="*/ 865862 w 1116668"/>
              <a:gd name="connsiteY3" fmla="*/ 1502034 h 2105672"/>
              <a:gd name="connsiteX4" fmla="*/ 822322 w 1116668"/>
              <a:gd name="connsiteY4" fmla="*/ 1537958 h 2105672"/>
              <a:gd name="connsiteX5" fmla="*/ 824684 w 1116668"/>
              <a:gd name="connsiteY5" fmla="*/ 1541922 h 2105672"/>
              <a:gd name="connsiteX6" fmla="*/ 180228 w 1116668"/>
              <a:gd name="connsiteY6" fmla="*/ 2105672 h 2105672"/>
              <a:gd name="connsiteX7" fmla="*/ 120658 w 1116668"/>
              <a:gd name="connsiteY7" fmla="*/ 1982012 h 2105672"/>
              <a:gd name="connsiteX8" fmla="*/ 0 w 1116668"/>
              <a:gd name="connsiteY8" fmla="*/ 1384374 h 2105672"/>
              <a:gd name="connsiteX9" fmla="*/ 803526 w 1116668"/>
              <a:gd name="connsiteY9" fmla="*/ 34306 h 21056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116668" h="2105672">
                <a:moveTo>
                  <a:pt x="874742" y="0"/>
                </a:moveTo>
                <a:lnTo>
                  <a:pt x="1049376" y="563232"/>
                </a:lnTo>
                <a:cubicBezTo>
                  <a:pt x="1092704" y="665678"/>
                  <a:pt x="1116668" y="778312"/>
                  <a:pt x="1116668" y="896540"/>
                </a:cubicBezTo>
                <a:cubicBezTo>
                  <a:pt x="1116666" y="1133002"/>
                  <a:pt x="1020822" y="1347076"/>
                  <a:pt x="865862" y="1502034"/>
                </a:cubicBezTo>
                <a:lnTo>
                  <a:pt x="822322" y="1537958"/>
                </a:lnTo>
                <a:lnTo>
                  <a:pt x="824684" y="1541922"/>
                </a:lnTo>
                <a:lnTo>
                  <a:pt x="180228" y="2105672"/>
                </a:lnTo>
                <a:lnTo>
                  <a:pt x="120658" y="1982012"/>
                </a:lnTo>
                <a:cubicBezTo>
                  <a:pt x="42964" y="1798322"/>
                  <a:pt x="0" y="1596366"/>
                  <a:pt x="0" y="1384374"/>
                </a:cubicBezTo>
                <a:cubicBezTo>
                  <a:pt x="0" y="801396"/>
                  <a:pt x="324910" y="294306"/>
                  <a:pt x="803526" y="34306"/>
                </a:cubicBezTo>
                <a:close/>
              </a:path>
            </a:pathLst>
          </a:cu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/>
          </a:p>
        </p:txBody>
      </p:sp>
      <p:grpSp>
        <p:nvGrpSpPr>
          <p:cNvPr id="26" name="グループ化 25">
            <a:extLst>
              <a:ext uri="{FF2B5EF4-FFF2-40B4-BE49-F238E27FC236}">
                <a16:creationId xmlns:a16="http://schemas.microsoft.com/office/drawing/2014/main" id="{BD841C13-8C08-4129-AC71-7C435BB8DE93}"/>
              </a:ext>
            </a:extLst>
          </p:cNvPr>
          <p:cNvGrpSpPr/>
          <p:nvPr/>
        </p:nvGrpSpPr>
        <p:grpSpPr>
          <a:xfrm>
            <a:off x="15945310" y="11093619"/>
            <a:ext cx="5428815" cy="5075296"/>
            <a:chOff x="15945310" y="11093619"/>
            <a:chExt cx="5428815" cy="5075296"/>
          </a:xfrm>
        </p:grpSpPr>
        <p:sp>
          <p:nvSpPr>
            <p:cNvPr id="27" name="フリーフォーム: 図形 26">
              <a:extLst>
                <a:ext uri="{FF2B5EF4-FFF2-40B4-BE49-F238E27FC236}">
                  <a16:creationId xmlns:a16="http://schemas.microsoft.com/office/drawing/2014/main" id="{C7E3AAF4-2E78-4339-BC58-013F6BCDF85B}"/>
                </a:ext>
              </a:extLst>
            </p:cNvPr>
            <p:cNvSpPr/>
            <p:nvPr/>
          </p:nvSpPr>
          <p:spPr>
            <a:xfrm>
              <a:off x="16213880" y="11693164"/>
              <a:ext cx="5160245" cy="4475751"/>
            </a:xfrm>
            <a:custGeom>
              <a:avLst/>
              <a:gdLst>
                <a:gd name="connsiteX0" fmla="*/ 1255657 w 5160245"/>
                <a:gd name="connsiteY0" fmla="*/ 0 h 4475751"/>
                <a:gd name="connsiteX1" fmla="*/ 1272997 w 5160245"/>
                <a:gd name="connsiteY1" fmla="*/ 53450 h 4475751"/>
                <a:gd name="connsiteX2" fmla="*/ 1387321 w 5160245"/>
                <a:gd name="connsiteY2" fmla="*/ 298411 h 4475751"/>
                <a:gd name="connsiteX3" fmla="*/ 1492045 w 5160245"/>
                <a:gd name="connsiteY3" fmla="*/ 470787 h 4475751"/>
                <a:gd name="connsiteX4" fmla="*/ 1596317 w 5160245"/>
                <a:gd name="connsiteY4" fmla="*/ 473424 h 4475751"/>
                <a:gd name="connsiteX5" fmla="*/ 3438825 w 5160245"/>
                <a:gd name="connsiteY5" fmla="*/ 287683 h 4475751"/>
                <a:gd name="connsiteX6" fmla="*/ 3749689 w 5160245"/>
                <a:gd name="connsiteY6" fmla="*/ 215936 h 4475751"/>
                <a:gd name="connsiteX7" fmla="*/ 3823857 w 5160245"/>
                <a:gd name="connsiteY7" fmla="*/ 391678 h 4475751"/>
                <a:gd name="connsiteX8" fmla="*/ 4335473 w 5160245"/>
                <a:gd name="connsiteY8" fmla="*/ 2282170 h 4475751"/>
                <a:gd name="connsiteX9" fmla="*/ 4337017 w 5160245"/>
                <a:gd name="connsiteY9" fmla="*/ 2294315 h 4475751"/>
                <a:gd name="connsiteX10" fmla="*/ 4567841 w 5160245"/>
                <a:gd name="connsiteY10" fmla="*/ 2189962 h 4475751"/>
                <a:gd name="connsiteX11" fmla="*/ 5107435 w 5160245"/>
                <a:gd name="connsiteY11" fmla="*/ 1906336 h 4475751"/>
                <a:gd name="connsiteX12" fmla="*/ 5159231 w 5160245"/>
                <a:gd name="connsiteY12" fmla="*/ 1875556 h 4475751"/>
                <a:gd name="connsiteX13" fmla="*/ 5160245 w 5160245"/>
                <a:gd name="connsiteY13" fmla="*/ 1895628 h 4475751"/>
                <a:gd name="connsiteX14" fmla="*/ 2580123 w 5160245"/>
                <a:gd name="connsiteY14" fmla="*/ 4475751 h 4475751"/>
                <a:gd name="connsiteX15" fmla="*/ 0 w 5160245"/>
                <a:gd name="connsiteY15" fmla="*/ 1895628 h 4475751"/>
                <a:gd name="connsiteX16" fmla="*/ 311407 w 5160245"/>
                <a:gd name="connsiteY16" fmla="*/ 665788 h 4475751"/>
                <a:gd name="connsiteX17" fmla="*/ 360578 w 5160245"/>
                <a:gd name="connsiteY17" fmla="*/ 584850 h 4475751"/>
                <a:gd name="connsiteX18" fmla="*/ 436080 w 5160245"/>
                <a:gd name="connsiteY18" fmla="*/ 484823 h 4475751"/>
                <a:gd name="connsiteX19" fmla="*/ 1145861 w 5160245"/>
                <a:gd name="connsiteY19" fmla="*/ 23148 h 44757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5160245" h="4475751">
                  <a:moveTo>
                    <a:pt x="1255657" y="0"/>
                  </a:moveTo>
                  <a:lnTo>
                    <a:pt x="1272997" y="53450"/>
                  </a:lnTo>
                  <a:cubicBezTo>
                    <a:pt x="1306233" y="137740"/>
                    <a:pt x="1344465" y="219515"/>
                    <a:pt x="1387321" y="298411"/>
                  </a:cubicBezTo>
                  <a:lnTo>
                    <a:pt x="1492045" y="470787"/>
                  </a:lnTo>
                  <a:lnTo>
                    <a:pt x="1596317" y="473424"/>
                  </a:lnTo>
                  <a:cubicBezTo>
                    <a:pt x="2227465" y="473424"/>
                    <a:pt x="2843677" y="409468"/>
                    <a:pt x="3438825" y="287683"/>
                  </a:cubicBezTo>
                  <a:lnTo>
                    <a:pt x="3749689" y="215936"/>
                  </a:lnTo>
                  <a:lnTo>
                    <a:pt x="3823857" y="391678"/>
                  </a:lnTo>
                  <a:cubicBezTo>
                    <a:pt x="4061697" y="992133"/>
                    <a:pt x="4235081" y="1625142"/>
                    <a:pt x="4335473" y="2282170"/>
                  </a:cubicBezTo>
                  <a:lnTo>
                    <a:pt x="4337017" y="2294315"/>
                  </a:lnTo>
                  <a:lnTo>
                    <a:pt x="4567841" y="2189962"/>
                  </a:lnTo>
                  <a:cubicBezTo>
                    <a:pt x="4751351" y="2101538"/>
                    <a:pt x="4931307" y="2006905"/>
                    <a:pt x="5107435" y="1906336"/>
                  </a:cubicBezTo>
                  <a:lnTo>
                    <a:pt x="5159231" y="1875556"/>
                  </a:lnTo>
                  <a:lnTo>
                    <a:pt x="5160245" y="1895628"/>
                  </a:lnTo>
                  <a:cubicBezTo>
                    <a:pt x="5160245" y="3320591"/>
                    <a:pt x="4005085" y="4475751"/>
                    <a:pt x="2580123" y="4475751"/>
                  </a:cubicBezTo>
                  <a:cubicBezTo>
                    <a:pt x="1155161" y="4475751"/>
                    <a:pt x="0" y="3320591"/>
                    <a:pt x="0" y="1895628"/>
                  </a:cubicBezTo>
                  <a:cubicBezTo>
                    <a:pt x="0" y="1450327"/>
                    <a:pt x="112809" y="1031374"/>
                    <a:pt x="311407" y="665788"/>
                  </a:cubicBezTo>
                  <a:lnTo>
                    <a:pt x="360578" y="584850"/>
                  </a:lnTo>
                  <a:lnTo>
                    <a:pt x="436080" y="484823"/>
                  </a:lnTo>
                  <a:cubicBezTo>
                    <a:pt x="618527" y="266417"/>
                    <a:pt x="864627" y="103022"/>
                    <a:pt x="1145861" y="23148"/>
                  </a:cubicBezTo>
                  <a:close/>
                </a:path>
              </a:pathLst>
            </a:custGeom>
            <a:solidFill>
              <a:schemeClr val="accent2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28" name="フリーフォーム: 図形 27">
              <a:extLst>
                <a:ext uri="{FF2B5EF4-FFF2-40B4-BE49-F238E27FC236}">
                  <a16:creationId xmlns:a16="http://schemas.microsoft.com/office/drawing/2014/main" id="{AD864880-EDA3-44AF-AAC5-D175102DDBE7}"/>
                </a:ext>
              </a:extLst>
            </p:cNvPr>
            <p:cNvSpPr/>
            <p:nvPr/>
          </p:nvSpPr>
          <p:spPr>
            <a:xfrm flipH="1">
              <a:off x="19924770" y="11093619"/>
              <a:ext cx="1125016" cy="874273"/>
            </a:xfrm>
            <a:custGeom>
              <a:avLst/>
              <a:gdLst>
                <a:gd name="connsiteX0" fmla="*/ 1125016 w 1169182"/>
                <a:gd name="connsiteY0" fmla="*/ 0 h 999320"/>
                <a:gd name="connsiteX1" fmla="*/ 1123304 w 1169182"/>
                <a:gd name="connsiteY1" fmla="*/ 462 h 999320"/>
                <a:gd name="connsiteX2" fmla="*/ 650900 w 1169182"/>
                <a:gd name="connsiteY2" fmla="*/ 548600 h 999320"/>
                <a:gd name="connsiteX3" fmla="*/ 645990 w 1169182"/>
                <a:gd name="connsiteY3" fmla="*/ 597316 h 999320"/>
                <a:gd name="connsiteX4" fmla="*/ 551986 w 1169182"/>
                <a:gd name="connsiteY4" fmla="*/ 587840 h 999320"/>
                <a:gd name="connsiteX5" fmla="*/ 72440 w 1169182"/>
                <a:gd name="connsiteY5" fmla="*/ 786475 h 999320"/>
                <a:gd name="connsiteX6" fmla="*/ 0 w 1169182"/>
                <a:gd name="connsiteY6" fmla="*/ 874273 h 999320"/>
                <a:gd name="connsiteX7" fmla="*/ 121162 w 1169182"/>
                <a:gd name="connsiteY7" fmla="*/ 940037 h 999320"/>
                <a:gd name="connsiteX8" fmla="*/ 414802 w 1169182"/>
                <a:gd name="connsiteY8" fmla="*/ 999320 h 999320"/>
                <a:gd name="connsiteX9" fmla="*/ 1169182 w 1169182"/>
                <a:gd name="connsiteY9" fmla="*/ 244940 h 999320"/>
                <a:gd name="connsiteX10" fmla="*/ 1153856 w 1169182"/>
                <a:gd name="connsiteY10" fmla="*/ 92906 h 999320"/>
                <a:gd name="connsiteX0" fmla="*/ 1125016 w 1169182"/>
                <a:gd name="connsiteY0" fmla="*/ 0 h 1047816"/>
                <a:gd name="connsiteX1" fmla="*/ 1123304 w 1169182"/>
                <a:gd name="connsiteY1" fmla="*/ 462 h 1047816"/>
                <a:gd name="connsiteX2" fmla="*/ 650900 w 1169182"/>
                <a:gd name="connsiteY2" fmla="*/ 548600 h 1047816"/>
                <a:gd name="connsiteX3" fmla="*/ 645990 w 1169182"/>
                <a:gd name="connsiteY3" fmla="*/ 597316 h 1047816"/>
                <a:gd name="connsiteX4" fmla="*/ 551986 w 1169182"/>
                <a:gd name="connsiteY4" fmla="*/ 587840 h 1047816"/>
                <a:gd name="connsiteX5" fmla="*/ 72440 w 1169182"/>
                <a:gd name="connsiteY5" fmla="*/ 786475 h 1047816"/>
                <a:gd name="connsiteX6" fmla="*/ 0 w 1169182"/>
                <a:gd name="connsiteY6" fmla="*/ 874273 h 1047816"/>
                <a:gd name="connsiteX7" fmla="*/ 121162 w 1169182"/>
                <a:gd name="connsiteY7" fmla="*/ 940037 h 1047816"/>
                <a:gd name="connsiteX8" fmla="*/ 224326 w 1169182"/>
                <a:gd name="connsiteY8" fmla="*/ 968840 h 1047816"/>
                <a:gd name="connsiteX9" fmla="*/ 414802 w 1169182"/>
                <a:gd name="connsiteY9" fmla="*/ 999320 h 1047816"/>
                <a:gd name="connsiteX10" fmla="*/ 1169182 w 1169182"/>
                <a:gd name="connsiteY10" fmla="*/ 244940 h 1047816"/>
                <a:gd name="connsiteX11" fmla="*/ 1153856 w 1169182"/>
                <a:gd name="connsiteY11" fmla="*/ 92906 h 1047816"/>
                <a:gd name="connsiteX12" fmla="*/ 1125016 w 1169182"/>
                <a:gd name="connsiteY12" fmla="*/ 0 h 1047816"/>
                <a:gd name="connsiteX0" fmla="*/ 121162 w 1169182"/>
                <a:gd name="connsiteY0" fmla="*/ 940037 h 1047816"/>
                <a:gd name="connsiteX1" fmla="*/ 224326 w 1169182"/>
                <a:gd name="connsiteY1" fmla="*/ 968840 h 1047816"/>
                <a:gd name="connsiteX2" fmla="*/ 414802 w 1169182"/>
                <a:gd name="connsiteY2" fmla="*/ 999320 h 1047816"/>
                <a:gd name="connsiteX3" fmla="*/ 1169182 w 1169182"/>
                <a:gd name="connsiteY3" fmla="*/ 244940 h 1047816"/>
                <a:gd name="connsiteX4" fmla="*/ 1153856 w 1169182"/>
                <a:gd name="connsiteY4" fmla="*/ 92906 h 1047816"/>
                <a:gd name="connsiteX5" fmla="*/ 1125016 w 1169182"/>
                <a:gd name="connsiteY5" fmla="*/ 0 h 1047816"/>
                <a:gd name="connsiteX6" fmla="*/ 1123304 w 1169182"/>
                <a:gd name="connsiteY6" fmla="*/ 462 h 1047816"/>
                <a:gd name="connsiteX7" fmla="*/ 650900 w 1169182"/>
                <a:gd name="connsiteY7" fmla="*/ 548600 h 1047816"/>
                <a:gd name="connsiteX8" fmla="*/ 645990 w 1169182"/>
                <a:gd name="connsiteY8" fmla="*/ 597316 h 1047816"/>
                <a:gd name="connsiteX9" fmla="*/ 551986 w 1169182"/>
                <a:gd name="connsiteY9" fmla="*/ 587840 h 1047816"/>
                <a:gd name="connsiteX10" fmla="*/ 72440 w 1169182"/>
                <a:gd name="connsiteY10" fmla="*/ 786475 h 1047816"/>
                <a:gd name="connsiteX11" fmla="*/ 0 w 1169182"/>
                <a:gd name="connsiteY11" fmla="*/ 874273 h 1047816"/>
                <a:gd name="connsiteX12" fmla="*/ 212602 w 1169182"/>
                <a:gd name="connsiteY12" fmla="*/ 1031477 h 1047816"/>
                <a:gd name="connsiteX0" fmla="*/ 121162 w 1169182"/>
                <a:gd name="connsiteY0" fmla="*/ 940037 h 1047816"/>
                <a:gd name="connsiteX1" fmla="*/ 224326 w 1169182"/>
                <a:gd name="connsiteY1" fmla="*/ 968840 h 1047816"/>
                <a:gd name="connsiteX2" fmla="*/ 414802 w 1169182"/>
                <a:gd name="connsiteY2" fmla="*/ 999320 h 1047816"/>
                <a:gd name="connsiteX3" fmla="*/ 1169182 w 1169182"/>
                <a:gd name="connsiteY3" fmla="*/ 244940 h 1047816"/>
                <a:gd name="connsiteX4" fmla="*/ 1153856 w 1169182"/>
                <a:gd name="connsiteY4" fmla="*/ 92906 h 1047816"/>
                <a:gd name="connsiteX5" fmla="*/ 1125016 w 1169182"/>
                <a:gd name="connsiteY5" fmla="*/ 0 h 1047816"/>
                <a:gd name="connsiteX6" fmla="*/ 1123304 w 1169182"/>
                <a:gd name="connsiteY6" fmla="*/ 462 h 1047816"/>
                <a:gd name="connsiteX7" fmla="*/ 650900 w 1169182"/>
                <a:gd name="connsiteY7" fmla="*/ 548600 h 1047816"/>
                <a:gd name="connsiteX8" fmla="*/ 645990 w 1169182"/>
                <a:gd name="connsiteY8" fmla="*/ 597316 h 1047816"/>
                <a:gd name="connsiteX9" fmla="*/ 551986 w 1169182"/>
                <a:gd name="connsiteY9" fmla="*/ 587840 h 1047816"/>
                <a:gd name="connsiteX10" fmla="*/ 72440 w 1169182"/>
                <a:gd name="connsiteY10" fmla="*/ 786475 h 1047816"/>
                <a:gd name="connsiteX11" fmla="*/ 0 w 1169182"/>
                <a:gd name="connsiteY11" fmla="*/ 874273 h 1047816"/>
                <a:gd name="connsiteX0" fmla="*/ 224326 w 1169182"/>
                <a:gd name="connsiteY0" fmla="*/ 968840 h 1047816"/>
                <a:gd name="connsiteX1" fmla="*/ 414802 w 1169182"/>
                <a:gd name="connsiteY1" fmla="*/ 999320 h 1047816"/>
                <a:gd name="connsiteX2" fmla="*/ 1169182 w 1169182"/>
                <a:gd name="connsiteY2" fmla="*/ 244940 h 1047816"/>
                <a:gd name="connsiteX3" fmla="*/ 1153856 w 1169182"/>
                <a:gd name="connsiteY3" fmla="*/ 92906 h 1047816"/>
                <a:gd name="connsiteX4" fmla="*/ 1125016 w 1169182"/>
                <a:gd name="connsiteY4" fmla="*/ 0 h 1047816"/>
                <a:gd name="connsiteX5" fmla="*/ 1123304 w 1169182"/>
                <a:gd name="connsiteY5" fmla="*/ 462 h 1047816"/>
                <a:gd name="connsiteX6" fmla="*/ 650900 w 1169182"/>
                <a:gd name="connsiteY6" fmla="*/ 548600 h 1047816"/>
                <a:gd name="connsiteX7" fmla="*/ 645990 w 1169182"/>
                <a:gd name="connsiteY7" fmla="*/ 597316 h 1047816"/>
                <a:gd name="connsiteX8" fmla="*/ 551986 w 1169182"/>
                <a:gd name="connsiteY8" fmla="*/ 587840 h 1047816"/>
                <a:gd name="connsiteX9" fmla="*/ 72440 w 1169182"/>
                <a:gd name="connsiteY9" fmla="*/ 786475 h 1047816"/>
                <a:gd name="connsiteX10" fmla="*/ 0 w 1169182"/>
                <a:gd name="connsiteY10" fmla="*/ 874273 h 1047816"/>
                <a:gd name="connsiteX0" fmla="*/ 414802 w 1169182"/>
                <a:gd name="connsiteY0" fmla="*/ 999320 h 999320"/>
                <a:gd name="connsiteX1" fmla="*/ 1169182 w 1169182"/>
                <a:gd name="connsiteY1" fmla="*/ 244940 h 999320"/>
                <a:gd name="connsiteX2" fmla="*/ 1153856 w 1169182"/>
                <a:gd name="connsiteY2" fmla="*/ 92906 h 999320"/>
                <a:gd name="connsiteX3" fmla="*/ 1125016 w 1169182"/>
                <a:gd name="connsiteY3" fmla="*/ 0 h 999320"/>
                <a:gd name="connsiteX4" fmla="*/ 1123304 w 1169182"/>
                <a:gd name="connsiteY4" fmla="*/ 462 h 999320"/>
                <a:gd name="connsiteX5" fmla="*/ 650900 w 1169182"/>
                <a:gd name="connsiteY5" fmla="*/ 548600 h 999320"/>
                <a:gd name="connsiteX6" fmla="*/ 645990 w 1169182"/>
                <a:gd name="connsiteY6" fmla="*/ 597316 h 999320"/>
                <a:gd name="connsiteX7" fmla="*/ 551986 w 1169182"/>
                <a:gd name="connsiteY7" fmla="*/ 587840 h 999320"/>
                <a:gd name="connsiteX8" fmla="*/ 72440 w 1169182"/>
                <a:gd name="connsiteY8" fmla="*/ 786475 h 999320"/>
                <a:gd name="connsiteX9" fmla="*/ 0 w 1169182"/>
                <a:gd name="connsiteY9" fmla="*/ 874273 h 999320"/>
                <a:gd name="connsiteX0" fmla="*/ 1169182 w 1169182"/>
                <a:gd name="connsiteY0" fmla="*/ 244940 h 874273"/>
                <a:gd name="connsiteX1" fmla="*/ 1153856 w 1169182"/>
                <a:gd name="connsiteY1" fmla="*/ 92906 h 874273"/>
                <a:gd name="connsiteX2" fmla="*/ 1125016 w 1169182"/>
                <a:gd name="connsiteY2" fmla="*/ 0 h 874273"/>
                <a:gd name="connsiteX3" fmla="*/ 1123304 w 1169182"/>
                <a:gd name="connsiteY3" fmla="*/ 462 h 874273"/>
                <a:gd name="connsiteX4" fmla="*/ 650900 w 1169182"/>
                <a:gd name="connsiteY4" fmla="*/ 548600 h 874273"/>
                <a:gd name="connsiteX5" fmla="*/ 645990 w 1169182"/>
                <a:gd name="connsiteY5" fmla="*/ 597316 h 874273"/>
                <a:gd name="connsiteX6" fmla="*/ 551986 w 1169182"/>
                <a:gd name="connsiteY6" fmla="*/ 587840 h 874273"/>
                <a:gd name="connsiteX7" fmla="*/ 72440 w 1169182"/>
                <a:gd name="connsiteY7" fmla="*/ 786475 h 874273"/>
                <a:gd name="connsiteX8" fmla="*/ 0 w 1169182"/>
                <a:gd name="connsiteY8" fmla="*/ 874273 h 874273"/>
                <a:gd name="connsiteX0" fmla="*/ 1153856 w 1153856"/>
                <a:gd name="connsiteY0" fmla="*/ 92906 h 874273"/>
                <a:gd name="connsiteX1" fmla="*/ 1125016 w 1153856"/>
                <a:gd name="connsiteY1" fmla="*/ 0 h 874273"/>
                <a:gd name="connsiteX2" fmla="*/ 1123304 w 1153856"/>
                <a:gd name="connsiteY2" fmla="*/ 462 h 874273"/>
                <a:gd name="connsiteX3" fmla="*/ 650900 w 1153856"/>
                <a:gd name="connsiteY3" fmla="*/ 548600 h 874273"/>
                <a:gd name="connsiteX4" fmla="*/ 645990 w 1153856"/>
                <a:gd name="connsiteY4" fmla="*/ 597316 h 874273"/>
                <a:gd name="connsiteX5" fmla="*/ 551986 w 1153856"/>
                <a:gd name="connsiteY5" fmla="*/ 587840 h 874273"/>
                <a:gd name="connsiteX6" fmla="*/ 72440 w 1153856"/>
                <a:gd name="connsiteY6" fmla="*/ 786475 h 874273"/>
                <a:gd name="connsiteX7" fmla="*/ 0 w 1153856"/>
                <a:gd name="connsiteY7" fmla="*/ 874273 h 874273"/>
                <a:gd name="connsiteX0" fmla="*/ 1125016 w 1125016"/>
                <a:gd name="connsiteY0" fmla="*/ 0 h 874273"/>
                <a:gd name="connsiteX1" fmla="*/ 1123304 w 1125016"/>
                <a:gd name="connsiteY1" fmla="*/ 462 h 874273"/>
                <a:gd name="connsiteX2" fmla="*/ 650900 w 1125016"/>
                <a:gd name="connsiteY2" fmla="*/ 548600 h 874273"/>
                <a:gd name="connsiteX3" fmla="*/ 645990 w 1125016"/>
                <a:gd name="connsiteY3" fmla="*/ 597316 h 874273"/>
                <a:gd name="connsiteX4" fmla="*/ 551986 w 1125016"/>
                <a:gd name="connsiteY4" fmla="*/ 587840 h 874273"/>
                <a:gd name="connsiteX5" fmla="*/ 72440 w 1125016"/>
                <a:gd name="connsiteY5" fmla="*/ 786475 h 874273"/>
                <a:gd name="connsiteX6" fmla="*/ 0 w 1125016"/>
                <a:gd name="connsiteY6" fmla="*/ 874273 h 8742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25016" h="874273">
                  <a:moveTo>
                    <a:pt x="1125016" y="0"/>
                  </a:moveTo>
                  <a:lnTo>
                    <a:pt x="1123304" y="462"/>
                  </a:lnTo>
                  <a:cubicBezTo>
                    <a:pt x="884344" y="87958"/>
                    <a:pt x="702858" y="294688"/>
                    <a:pt x="650900" y="548600"/>
                  </a:cubicBezTo>
                  <a:lnTo>
                    <a:pt x="645990" y="597316"/>
                  </a:lnTo>
                  <a:lnTo>
                    <a:pt x="551986" y="587840"/>
                  </a:lnTo>
                  <a:cubicBezTo>
                    <a:pt x="364712" y="587840"/>
                    <a:pt x="195168" y="663748"/>
                    <a:pt x="72440" y="786475"/>
                  </a:cubicBezTo>
                  <a:lnTo>
                    <a:pt x="0" y="874273"/>
                  </a:lnTo>
                </a:path>
              </a:pathLst>
            </a:custGeom>
            <a:noFill/>
            <a:ln w="152400" cap="rnd">
              <a:solidFill>
                <a:srgbClr val="262626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29" name="四角形: 角を丸くする 28">
              <a:extLst>
                <a:ext uri="{FF2B5EF4-FFF2-40B4-BE49-F238E27FC236}">
                  <a16:creationId xmlns:a16="http://schemas.microsoft.com/office/drawing/2014/main" id="{419438C9-D40A-4BB5-ACD0-4C4376CA61A9}"/>
                </a:ext>
              </a:extLst>
            </p:cNvPr>
            <p:cNvSpPr/>
            <p:nvPr/>
          </p:nvSpPr>
          <p:spPr>
            <a:xfrm>
              <a:off x="17794129" y="13114020"/>
              <a:ext cx="165259" cy="491816"/>
            </a:xfrm>
            <a:prstGeom prst="roundRect">
              <a:avLst>
                <a:gd name="adj" fmla="val 50000"/>
              </a:avLst>
            </a:prstGeom>
            <a:solidFill>
              <a:srgbClr val="EC99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32" name="フリーフォーム: 図形 31">
              <a:extLst>
                <a:ext uri="{FF2B5EF4-FFF2-40B4-BE49-F238E27FC236}">
                  <a16:creationId xmlns:a16="http://schemas.microsoft.com/office/drawing/2014/main" id="{7319B3DE-F3D3-4EB0-99D2-3B6E20D2C010}"/>
                </a:ext>
              </a:extLst>
            </p:cNvPr>
            <p:cNvSpPr/>
            <p:nvPr/>
          </p:nvSpPr>
          <p:spPr>
            <a:xfrm>
              <a:off x="17891156" y="13522621"/>
              <a:ext cx="1426550" cy="598899"/>
            </a:xfrm>
            <a:custGeom>
              <a:avLst/>
              <a:gdLst>
                <a:gd name="connsiteX0" fmla="*/ 0 w 1468952"/>
                <a:gd name="connsiteY0" fmla="*/ 0 h 633130"/>
                <a:gd name="connsiteX1" fmla="*/ 42402 w 1468952"/>
                <a:gd name="connsiteY1" fmla="*/ 7572 h 633130"/>
                <a:gd name="connsiteX2" fmla="*/ 1145764 w 1468952"/>
                <a:gd name="connsiteY2" fmla="*/ 410130 h 633130"/>
                <a:gd name="connsiteX3" fmla="*/ 1468952 w 1468952"/>
                <a:gd name="connsiteY3" fmla="*/ 606471 h 633130"/>
                <a:gd name="connsiteX4" fmla="*/ 1343168 w 1468952"/>
                <a:gd name="connsiteY4" fmla="*/ 625668 h 633130"/>
                <a:gd name="connsiteX5" fmla="*/ 1195396 w 1468952"/>
                <a:gd name="connsiteY5" fmla="*/ 633130 h 633130"/>
                <a:gd name="connsiteX6" fmla="*/ 80148 w 1468952"/>
                <a:gd name="connsiteY6" fmla="*/ 107183 h 633130"/>
                <a:gd name="connsiteX0" fmla="*/ 80148 w 1468952"/>
                <a:gd name="connsiteY0" fmla="*/ 107183 h 633130"/>
                <a:gd name="connsiteX1" fmla="*/ 0 w 1468952"/>
                <a:gd name="connsiteY1" fmla="*/ 0 h 633130"/>
                <a:gd name="connsiteX2" fmla="*/ 42402 w 1468952"/>
                <a:gd name="connsiteY2" fmla="*/ 7572 h 633130"/>
                <a:gd name="connsiteX3" fmla="*/ 1145764 w 1468952"/>
                <a:gd name="connsiteY3" fmla="*/ 410130 h 633130"/>
                <a:gd name="connsiteX4" fmla="*/ 1468952 w 1468952"/>
                <a:gd name="connsiteY4" fmla="*/ 606471 h 633130"/>
                <a:gd name="connsiteX5" fmla="*/ 1343168 w 1468952"/>
                <a:gd name="connsiteY5" fmla="*/ 625668 h 633130"/>
                <a:gd name="connsiteX6" fmla="*/ 1195396 w 1468952"/>
                <a:gd name="connsiteY6" fmla="*/ 633130 h 633130"/>
                <a:gd name="connsiteX7" fmla="*/ 171588 w 1468952"/>
                <a:gd name="connsiteY7" fmla="*/ 198623 h 633130"/>
                <a:gd name="connsiteX0" fmla="*/ 0 w 1468952"/>
                <a:gd name="connsiteY0" fmla="*/ 0 h 633130"/>
                <a:gd name="connsiteX1" fmla="*/ 42402 w 1468952"/>
                <a:gd name="connsiteY1" fmla="*/ 7572 h 633130"/>
                <a:gd name="connsiteX2" fmla="*/ 1145764 w 1468952"/>
                <a:gd name="connsiteY2" fmla="*/ 410130 h 633130"/>
                <a:gd name="connsiteX3" fmla="*/ 1468952 w 1468952"/>
                <a:gd name="connsiteY3" fmla="*/ 606471 h 633130"/>
                <a:gd name="connsiteX4" fmla="*/ 1343168 w 1468952"/>
                <a:gd name="connsiteY4" fmla="*/ 625668 h 633130"/>
                <a:gd name="connsiteX5" fmla="*/ 1195396 w 1468952"/>
                <a:gd name="connsiteY5" fmla="*/ 633130 h 633130"/>
                <a:gd name="connsiteX6" fmla="*/ 171588 w 1468952"/>
                <a:gd name="connsiteY6" fmla="*/ 198623 h 633130"/>
                <a:gd name="connsiteX0" fmla="*/ 0 w 1468952"/>
                <a:gd name="connsiteY0" fmla="*/ 0 h 633130"/>
                <a:gd name="connsiteX1" fmla="*/ 42402 w 1468952"/>
                <a:gd name="connsiteY1" fmla="*/ 7572 h 633130"/>
                <a:gd name="connsiteX2" fmla="*/ 1145764 w 1468952"/>
                <a:gd name="connsiteY2" fmla="*/ 410130 h 633130"/>
                <a:gd name="connsiteX3" fmla="*/ 1468952 w 1468952"/>
                <a:gd name="connsiteY3" fmla="*/ 606471 h 633130"/>
                <a:gd name="connsiteX4" fmla="*/ 1343168 w 1468952"/>
                <a:gd name="connsiteY4" fmla="*/ 625668 h 633130"/>
                <a:gd name="connsiteX5" fmla="*/ 1195396 w 1468952"/>
                <a:gd name="connsiteY5" fmla="*/ 633130 h 633130"/>
                <a:gd name="connsiteX0" fmla="*/ 0 w 1468952"/>
                <a:gd name="connsiteY0" fmla="*/ 0 h 625668"/>
                <a:gd name="connsiteX1" fmla="*/ 42402 w 1468952"/>
                <a:gd name="connsiteY1" fmla="*/ 7572 h 625668"/>
                <a:gd name="connsiteX2" fmla="*/ 1145764 w 1468952"/>
                <a:gd name="connsiteY2" fmla="*/ 410130 h 625668"/>
                <a:gd name="connsiteX3" fmla="*/ 1468952 w 1468952"/>
                <a:gd name="connsiteY3" fmla="*/ 606471 h 625668"/>
                <a:gd name="connsiteX4" fmla="*/ 1343168 w 1468952"/>
                <a:gd name="connsiteY4" fmla="*/ 625668 h 625668"/>
                <a:gd name="connsiteX0" fmla="*/ 0 w 1468952"/>
                <a:gd name="connsiteY0" fmla="*/ 0 h 606471"/>
                <a:gd name="connsiteX1" fmla="*/ 42402 w 1468952"/>
                <a:gd name="connsiteY1" fmla="*/ 7572 h 606471"/>
                <a:gd name="connsiteX2" fmla="*/ 1145764 w 1468952"/>
                <a:gd name="connsiteY2" fmla="*/ 410130 h 606471"/>
                <a:gd name="connsiteX3" fmla="*/ 1468952 w 1468952"/>
                <a:gd name="connsiteY3" fmla="*/ 606471 h 606471"/>
                <a:gd name="connsiteX0" fmla="*/ 0 w 1426550"/>
                <a:gd name="connsiteY0" fmla="*/ 0 h 598899"/>
                <a:gd name="connsiteX1" fmla="*/ 1103362 w 1426550"/>
                <a:gd name="connsiteY1" fmla="*/ 402558 h 598899"/>
                <a:gd name="connsiteX2" fmla="*/ 1426550 w 1426550"/>
                <a:gd name="connsiteY2" fmla="*/ 598899 h 5988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426550" h="598899">
                  <a:moveTo>
                    <a:pt x="0" y="0"/>
                  </a:moveTo>
                  <a:cubicBezTo>
                    <a:pt x="391602" y="80134"/>
                    <a:pt x="762414" y="217343"/>
                    <a:pt x="1103362" y="402558"/>
                  </a:cubicBezTo>
                  <a:lnTo>
                    <a:pt x="1426550" y="598899"/>
                  </a:lnTo>
                </a:path>
              </a:pathLst>
            </a:custGeom>
            <a:noFill/>
            <a:ln w="190500" cap="rnd">
              <a:solidFill>
                <a:schemeClr val="tx1">
                  <a:lumMod val="95000"/>
                  <a:lumOff val="5000"/>
                </a:scheme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33" name="四角形: 角を丸くする 32">
              <a:extLst>
                <a:ext uri="{FF2B5EF4-FFF2-40B4-BE49-F238E27FC236}">
                  <a16:creationId xmlns:a16="http://schemas.microsoft.com/office/drawing/2014/main" id="{B29BC148-235D-4AA2-AA64-833A0AC1EF58}"/>
                </a:ext>
              </a:extLst>
            </p:cNvPr>
            <p:cNvSpPr/>
            <p:nvPr/>
          </p:nvSpPr>
          <p:spPr>
            <a:xfrm rot="10800000">
              <a:off x="17181203" y="13154025"/>
              <a:ext cx="165259" cy="375610"/>
            </a:xfrm>
            <a:prstGeom prst="roundRect">
              <a:avLst>
                <a:gd name="adj" fmla="val 50000"/>
              </a:avLst>
            </a:prstGeom>
            <a:solidFill>
              <a:srgbClr val="EC99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4" name="フリーフォーム: 図形 33">
              <a:extLst>
                <a:ext uri="{FF2B5EF4-FFF2-40B4-BE49-F238E27FC236}">
                  <a16:creationId xmlns:a16="http://schemas.microsoft.com/office/drawing/2014/main" id="{5D95B2FD-95E4-48BF-8CCB-1E8C1710AD07}"/>
                </a:ext>
              </a:extLst>
            </p:cNvPr>
            <p:cNvSpPr/>
            <p:nvPr/>
          </p:nvSpPr>
          <p:spPr>
            <a:xfrm>
              <a:off x="15945310" y="13441144"/>
              <a:ext cx="1305682" cy="164692"/>
            </a:xfrm>
            <a:custGeom>
              <a:avLst/>
              <a:gdLst>
                <a:gd name="connsiteX0" fmla="*/ 1137608 w 1305682"/>
                <a:gd name="connsiteY0" fmla="*/ 0 h 481182"/>
                <a:gd name="connsiteX1" fmla="*/ 1305682 w 1305682"/>
                <a:gd name="connsiteY1" fmla="*/ 4250 h 481182"/>
                <a:gd name="connsiteX2" fmla="*/ 1299596 w 1305682"/>
                <a:gd name="connsiteY2" fmla="*/ 23856 h 481182"/>
                <a:gd name="connsiteX3" fmla="*/ 609651 w 1305682"/>
                <a:gd name="connsiteY3" fmla="*/ 481182 h 481182"/>
                <a:gd name="connsiteX4" fmla="*/ 80177 w 1305682"/>
                <a:gd name="connsiteY4" fmla="*/ 261867 h 481182"/>
                <a:gd name="connsiteX5" fmla="*/ 0 w 1305682"/>
                <a:gd name="connsiteY5" fmla="*/ 164692 h 481182"/>
                <a:gd name="connsiteX6" fmla="*/ 135344 w 1305682"/>
                <a:gd name="connsiteY6" fmla="*/ 126259 h 481182"/>
                <a:gd name="connsiteX7" fmla="*/ 1137608 w 1305682"/>
                <a:gd name="connsiteY7" fmla="*/ 0 h 481182"/>
                <a:gd name="connsiteX0" fmla="*/ 609651 w 1305682"/>
                <a:gd name="connsiteY0" fmla="*/ 481182 h 572622"/>
                <a:gd name="connsiteX1" fmla="*/ 80177 w 1305682"/>
                <a:gd name="connsiteY1" fmla="*/ 261867 h 572622"/>
                <a:gd name="connsiteX2" fmla="*/ 0 w 1305682"/>
                <a:gd name="connsiteY2" fmla="*/ 164692 h 572622"/>
                <a:gd name="connsiteX3" fmla="*/ 135344 w 1305682"/>
                <a:gd name="connsiteY3" fmla="*/ 126259 h 572622"/>
                <a:gd name="connsiteX4" fmla="*/ 1137608 w 1305682"/>
                <a:gd name="connsiteY4" fmla="*/ 0 h 572622"/>
                <a:gd name="connsiteX5" fmla="*/ 1305682 w 1305682"/>
                <a:gd name="connsiteY5" fmla="*/ 4250 h 572622"/>
                <a:gd name="connsiteX6" fmla="*/ 1299596 w 1305682"/>
                <a:gd name="connsiteY6" fmla="*/ 23856 h 572622"/>
                <a:gd name="connsiteX7" fmla="*/ 701091 w 1305682"/>
                <a:gd name="connsiteY7" fmla="*/ 572622 h 572622"/>
                <a:gd name="connsiteX0" fmla="*/ 609651 w 1305682"/>
                <a:gd name="connsiteY0" fmla="*/ 481182 h 481182"/>
                <a:gd name="connsiteX1" fmla="*/ 80177 w 1305682"/>
                <a:gd name="connsiteY1" fmla="*/ 261867 h 481182"/>
                <a:gd name="connsiteX2" fmla="*/ 0 w 1305682"/>
                <a:gd name="connsiteY2" fmla="*/ 164692 h 481182"/>
                <a:gd name="connsiteX3" fmla="*/ 135344 w 1305682"/>
                <a:gd name="connsiteY3" fmla="*/ 126259 h 481182"/>
                <a:gd name="connsiteX4" fmla="*/ 1137608 w 1305682"/>
                <a:gd name="connsiteY4" fmla="*/ 0 h 481182"/>
                <a:gd name="connsiteX5" fmla="*/ 1305682 w 1305682"/>
                <a:gd name="connsiteY5" fmla="*/ 4250 h 481182"/>
                <a:gd name="connsiteX6" fmla="*/ 1299596 w 1305682"/>
                <a:gd name="connsiteY6" fmla="*/ 23856 h 481182"/>
                <a:gd name="connsiteX0" fmla="*/ 80177 w 1305682"/>
                <a:gd name="connsiteY0" fmla="*/ 261867 h 261867"/>
                <a:gd name="connsiteX1" fmla="*/ 0 w 1305682"/>
                <a:gd name="connsiteY1" fmla="*/ 164692 h 261867"/>
                <a:gd name="connsiteX2" fmla="*/ 135344 w 1305682"/>
                <a:gd name="connsiteY2" fmla="*/ 126259 h 261867"/>
                <a:gd name="connsiteX3" fmla="*/ 1137608 w 1305682"/>
                <a:gd name="connsiteY3" fmla="*/ 0 h 261867"/>
                <a:gd name="connsiteX4" fmla="*/ 1305682 w 1305682"/>
                <a:gd name="connsiteY4" fmla="*/ 4250 h 261867"/>
                <a:gd name="connsiteX5" fmla="*/ 1299596 w 1305682"/>
                <a:gd name="connsiteY5" fmla="*/ 23856 h 261867"/>
                <a:gd name="connsiteX0" fmla="*/ 0 w 1305682"/>
                <a:gd name="connsiteY0" fmla="*/ 164692 h 164692"/>
                <a:gd name="connsiteX1" fmla="*/ 135344 w 1305682"/>
                <a:gd name="connsiteY1" fmla="*/ 126259 h 164692"/>
                <a:gd name="connsiteX2" fmla="*/ 1137608 w 1305682"/>
                <a:gd name="connsiteY2" fmla="*/ 0 h 164692"/>
                <a:gd name="connsiteX3" fmla="*/ 1305682 w 1305682"/>
                <a:gd name="connsiteY3" fmla="*/ 4250 h 164692"/>
                <a:gd name="connsiteX4" fmla="*/ 1299596 w 1305682"/>
                <a:gd name="connsiteY4" fmla="*/ 23856 h 164692"/>
                <a:gd name="connsiteX0" fmla="*/ 0 w 1305682"/>
                <a:gd name="connsiteY0" fmla="*/ 164692 h 164692"/>
                <a:gd name="connsiteX1" fmla="*/ 135344 w 1305682"/>
                <a:gd name="connsiteY1" fmla="*/ 126259 h 164692"/>
                <a:gd name="connsiteX2" fmla="*/ 1137608 w 1305682"/>
                <a:gd name="connsiteY2" fmla="*/ 0 h 164692"/>
                <a:gd name="connsiteX3" fmla="*/ 1305682 w 1305682"/>
                <a:gd name="connsiteY3" fmla="*/ 4250 h 1646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05682" h="164692">
                  <a:moveTo>
                    <a:pt x="0" y="164692"/>
                  </a:moveTo>
                  <a:lnTo>
                    <a:pt x="135344" y="126259"/>
                  </a:lnTo>
                  <a:cubicBezTo>
                    <a:pt x="455694" y="43836"/>
                    <a:pt x="791532" y="0"/>
                    <a:pt x="1137608" y="0"/>
                  </a:cubicBezTo>
                  <a:lnTo>
                    <a:pt x="1305682" y="4250"/>
                  </a:lnTo>
                </a:path>
              </a:pathLst>
            </a:custGeom>
            <a:noFill/>
            <a:ln w="190500" cap="rnd">
              <a:solidFill>
                <a:schemeClr val="tx1">
                  <a:lumMod val="95000"/>
                  <a:lumOff val="5000"/>
                </a:scheme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35" name="四角形: 角を丸くする 34">
              <a:extLst>
                <a:ext uri="{FF2B5EF4-FFF2-40B4-BE49-F238E27FC236}">
                  <a16:creationId xmlns:a16="http://schemas.microsoft.com/office/drawing/2014/main" id="{E08A9917-3306-4BA5-8EC1-C800B1805CA2}"/>
                </a:ext>
              </a:extLst>
            </p:cNvPr>
            <p:cNvSpPr/>
            <p:nvPr/>
          </p:nvSpPr>
          <p:spPr>
            <a:xfrm>
              <a:off x="18313400" y="13742281"/>
              <a:ext cx="370840" cy="743340"/>
            </a:xfrm>
            <a:prstGeom prst="roundRect">
              <a:avLst>
                <a:gd name="adj" fmla="val 50000"/>
              </a:avLst>
            </a:pr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6" name="四角形: 角を丸くする 35">
              <a:extLst>
                <a:ext uri="{FF2B5EF4-FFF2-40B4-BE49-F238E27FC236}">
                  <a16:creationId xmlns:a16="http://schemas.microsoft.com/office/drawing/2014/main" id="{C07B20ED-852C-480B-9609-45E6484FEB4E}"/>
                </a:ext>
              </a:extLst>
            </p:cNvPr>
            <p:cNvSpPr/>
            <p:nvPr/>
          </p:nvSpPr>
          <p:spPr>
            <a:xfrm>
              <a:off x="16598151" y="13522620"/>
              <a:ext cx="287769" cy="581999"/>
            </a:xfrm>
            <a:prstGeom prst="roundRect">
              <a:avLst>
                <a:gd name="adj" fmla="val 50000"/>
              </a:avLst>
            </a:pr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7" name="フリーフォーム: 図形 36">
              <a:extLst>
                <a:ext uri="{FF2B5EF4-FFF2-40B4-BE49-F238E27FC236}">
                  <a16:creationId xmlns:a16="http://schemas.microsoft.com/office/drawing/2014/main" id="{8421568B-3282-41CF-B9CF-A94F71792603}"/>
                </a:ext>
              </a:extLst>
            </p:cNvPr>
            <p:cNvSpPr/>
            <p:nvPr/>
          </p:nvSpPr>
          <p:spPr>
            <a:xfrm rot="219311">
              <a:off x="17917320" y="12263437"/>
              <a:ext cx="1346994" cy="745331"/>
            </a:xfrm>
            <a:custGeom>
              <a:avLst/>
              <a:gdLst>
                <a:gd name="connsiteX0" fmla="*/ 1113632 w 1346994"/>
                <a:gd name="connsiteY0" fmla="*/ 0 h 745331"/>
                <a:gd name="connsiteX1" fmla="*/ 1346994 w 1346994"/>
                <a:gd name="connsiteY1" fmla="*/ 233363 h 745331"/>
                <a:gd name="connsiteX2" fmla="*/ 1160662 w 1346994"/>
                <a:gd name="connsiteY2" fmla="*/ 461985 h 745331"/>
                <a:gd name="connsiteX3" fmla="*/ 1153086 w 1346994"/>
                <a:gd name="connsiteY3" fmla="*/ 462749 h 745331"/>
                <a:gd name="connsiteX4" fmla="*/ 1154288 w 1346994"/>
                <a:gd name="connsiteY4" fmla="*/ 465243 h 745331"/>
                <a:gd name="connsiteX5" fmla="*/ 932804 w 1346994"/>
                <a:gd name="connsiteY5" fmla="*/ 494785 h 745331"/>
                <a:gd name="connsiteX6" fmla="*/ 147976 w 1346994"/>
                <a:gd name="connsiteY6" fmla="*/ 706785 h 745331"/>
                <a:gd name="connsiteX7" fmla="*/ 55846 w 1346994"/>
                <a:gd name="connsiteY7" fmla="*/ 743110 h 745331"/>
                <a:gd name="connsiteX8" fmla="*/ 44844 w 1346994"/>
                <a:gd name="connsiteY8" fmla="*/ 745331 h 745331"/>
                <a:gd name="connsiteX9" fmla="*/ 0 w 1346994"/>
                <a:gd name="connsiteY9" fmla="*/ 700484 h 745331"/>
                <a:gd name="connsiteX10" fmla="*/ 3524 w 1346994"/>
                <a:gd name="connsiteY10" fmla="*/ 683028 h 745331"/>
                <a:gd name="connsiteX11" fmla="*/ 9914 w 1346994"/>
                <a:gd name="connsiteY11" fmla="*/ 673553 h 745331"/>
                <a:gd name="connsiteX12" fmla="*/ 200018 w 1346994"/>
                <a:gd name="connsiteY12" fmla="*/ 515716 h 745331"/>
                <a:gd name="connsiteX13" fmla="*/ 826290 w 1346994"/>
                <a:gd name="connsiteY13" fmla="*/ 115028 h 745331"/>
                <a:gd name="connsiteX14" fmla="*/ 1028990 w 1346994"/>
                <a:gd name="connsiteY14" fmla="*/ 17089 h 745331"/>
                <a:gd name="connsiteX0" fmla="*/ 1113632 w 1346994"/>
                <a:gd name="connsiteY0" fmla="*/ 0 h 745331"/>
                <a:gd name="connsiteX1" fmla="*/ 1346994 w 1346994"/>
                <a:gd name="connsiteY1" fmla="*/ 233363 h 745331"/>
                <a:gd name="connsiteX2" fmla="*/ 1160662 w 1346994"/>
                <a:gd name="connsiteY2" fmla="*/ 461985 h 745331"/>
                <a:gd name="connsiteX3" fmla="*/ 1153086 w 1346994"/>
                <a:gd name="connsiteY3" fmla="*/ 462749 h 745331"/>
                <a:gd name="connsiteX4" fmla="*/ 932804 w 1346994"/>
                <a:gd name="connsiteY4" fmla="*/ 494785 h 745331"/>
                <a:gd name="connsiteX5" fmla="*/ 147976 w 1346994"/>
                <a:gd name="connsiteY5" fmla="*/ 706785 h 745331"/>
                <a:gd name="connsiteX6" fmla="*/ 55846 w 1346994"/>
                <a:gd name="connsiteY6" fmla="*/ 743110 h 745331"/>
                <a:gd name="connsiteX7" fmla="*/ 44844 w 1346994"/>
                <a:gd name="connsiteY7" fmla="*/ 745331 h 745331"/>
                <a:gd name="connsiteX8" fmla="*/ 0 w 1346994"/>
                <a:gd name="connsiteY8" fmla="*/ 700484 h 745331"/>
                <a:gd name="connsiteX9" fmla="*/ 3524 w 1346994"/>
                <a:gd name="connsiteY9" fmla="*/ 683028 h 745331"/>
                <a:gd name="connsiteX10" fmla="*/ 9914 w 1346994"/>
                <a:gd name="connsiteY10" fmla="*/ 673553 h 745331"/>
                <a:gd name="connsiteX11" fmla="*/ 200018 w 1346994"/>
                <a:gd name="connsiteY11" fmla="*/ 515716 h 745331"/>
                <a:gd name="connsiteX12" fmla="*/ 826290 w 1346994"/>
                <a:gd name="connsiteY12" fmla="*/ 115028 h 745331"/>
                <a:gd name="connsiteX13" fmla="*/ 1028990 w 1346994"/>
                <a:gd name="connsiteY13" fmla="*/ 17089 h 745331"/>
                <a:gd name="connsiteX14" fmla="*/ 1113632 w 1346994"/>
                <a:gd name="connsiteY14" fmla="*/ 0 h 7453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346994" h="745331">
                  <a:moveTo>
                    <a:pt x="1113632" y="0"/>
                  </a:moveTo>
                  <a:cubicBezTo>
                    <a:pt x="1242514" y="0"/>
                    <a:pt x="1346994" y="104480"/>
                    <a:pt x="1346994" y="233363"/>
                  </a:cubicBezTo>
                  <a:cubicBezTo>
                    <a:pt x="1346994" y="346136"/>
                    <a:pt x="1267002" y="440225"/>
                    <a:pt x="1160662" y="461985"/>
                  </a:cubicBezTo>
                  <a:lnTo>
                    <a:pt x="1153086" y="462749"/>
                  </a:lnTo>
                  <a:lnTo>
                    <a:pt x="932804" y="494785"/>
                  </a:lnTo>
                  <a:cubicBezTo>
                    <a:pt x="662492" y="543070"/>
                    <a:pt x="400180" y="614441"/>
                    <a:pt x="147976" y="706785"/>
                  </a:cubicBezTo>
                  <a:lnTo>
                    <a:pt x="55846" y="743110"/>
                  </a:lnTo>
                  <a:lnTo>
                    <a:pt x="44844" y="745331"/>
                  </a:lnTo>
                  <a:cubicBezTo>
                    <a:pt x="20076" y="745331"/>
                    <a:pt x="0" y="725252"/>
                    <a:pt x="0" y="700484"/>
                  </a:cubicBezTo>
                  <a:cubicBezTo>
                    <a:pt x="0" y="694292"/>
                    <a:pt x="1256" y="688393"/>
                    <a:pt x="3524" y="683028"/>
                  </a:cubicBezTo>
                  <a:lnTo>
                    <a:pt x="9914" y="673553"/>
                  </a:lnTo>
                  <a:lnTo>
                    <a:pt x="200018" y="515716"/>
                  </a:lnTo>
                  <a:cubicBezTo>
                    <a:pt x="397220" y="366388"/>
                    <a:pt x="606558" y="232245"/>
                    <a:pt x="826290" y="115028"/>
                  </a:cubicBezTo>
                  <a:lnTo>
                    <a:pt x="1028990" y="17089"/>
                  </a:lnTo>
                  <a:lnTo>
                    <a:pt x="1113632" y="0"/>
                  </a:lnTo>
                  <a:close/>
                </a:path>
              </a:pathLst>
            </a:custGeom>
            <a:solidFill>
              <a:srgbClr val="26262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38" name="四角形: 角を丸くする 37">
              <a:extLst>
                <a:ext uri="{FF2B5EF4-FFF2-40B4-BE49-F238E27FC236}">
                  <a16:creationId xmlns:a16="http://schemas.microsoft.com/office/drawing/2014/main" id="{A97B4DE7-C182-476C-A3EA-B881B7799B05}"/>
                </a:ext>
              </a:extLst>
            </p:cNvPr>
            <p:cNvSpPr/>
            <p:nvPr/>
          </p:nvSpPr>
          <p:spPr>
            <a:xfrm rot="9796639">
              <a:off x="19165880" y="12531096"/>
              <a:ext cx="147950" cy="991200"/>
            </a:xfrm>
            <a:prstGeom prst="roundRect">
              <a:avLst>
                <a:gd name="adj" fmla="val 50000"/>
              </a:avLst>
            </a:pr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39" name="フリーフォーム: 図形 38">
              <a:extLst>
                <a:ext uri="{FF2B5EF4-FFF2-40B4-BE49-F238E27FC236}">
                  <a16:creationId xmlns:a16="http://schemas.microsoft.com/office/drawing/2014/main" id="{02E40C37-C306-4F41-B539-210A52C47A91}"/>
                </a:ext>
              </a:extLst>
            </p:cNvPr>
            <p:cNvSpPr/>
            <p:nvPr/>
          </p:nvSpPr>
          <p:spPr>
            <a:xfrm rot="945242" flipH="1">
              <a:off x="16277369" y="12300042"/>
              <a:ext cx="1126995" cy="623599"/>
            </a:xfrm>
            <a:custGeom>
              <a:avLst/>
              <a:gdLst>
                <a:gd name="connsiteX0" fmla="*/ 1113632 w 1346994"/>
                <a:gd name="connsiteY0" fmla="*/ 0 h 745331"/>
                <a:gd name="connsiteX1" fmla="*/ 1346994 w 1346994"/>
                <a:gd name="connsiteY1" fmla="*/ 233363 h 745331"/>
                <a:gd name="connsiteX2" fmla="*/ 1160662 w 1346994"/>
                <a:gd name="connsiteY2" fmla="*/ 461985 h 745331"/>
                <a:gd name="connsiteX3" fmla="*/ 1153086 w 1346994"/>
                <a:gd name="connsiteY3" fmla="*/ 462749 h 745331"/>
                <a:gd name="connsiteX4" fmla="*/ 1154288 w 1346994"/>
                <a:gd name="connsiteY4" fmla="*/ 465243 h 745331"/>
                <a:gd name="connsiteX5" fmla="*/ 932804 w 1346994"/>
                <a:gd name="connsiteY5" fmla="*/ 494785 h 745331"/>
                <a:gd name="connsiteX6" fmla="*/ 147976 w 1346994"/>
                <a:gd name="connsiteY6" fmla="*/ 706785 h 745331"/>
                <a:gd name="connsiteX7" fmla="*/ 55846 w 1346994"/>
                <a:gd name="connsiteY7" fmla="*/ 743110 h 745331"/>
                <a:gd name="connsiteX8" fmla="*/ 44844 w 1346994"/>
                <a:gd name="connsiteY8" fmla="*/ 745331 h 745331"/>
                <a:gd name="connsiteX9" fmla="*/ 0 w 1346994"/>
                <a:gd name="connsiteY9" fmla="*/ 700484 h 745331"/>
                <a:gd name="connsiteX10" fmla="*/ 3524 w 1346994"/>
                <a:gd name="connsiteY10" fmla="*/ 683028 h 745331"/>
                <a:gd name="connsiteX11" fmla="*/ 9914 w 1346994"/>
                <a:gd name="connsiteY11" fmla="*/ 673553 h 745331"/>
                <a:gd name="connsiteX12" fmla="*/ 200018 w 1346994"/>
                <a:gd name="connsiteY12" fmla="*/ 515716 h 745331"/>
                <a:gd name="connsiteX13" fmla="*/ 826290 w 1346994"/>
                <a:gd name="connsiteY13" fmla="*/ 115028 h 745331"/>
                <a:gd name="connsiteX14" fmla="*/ 1028990 w 1346994"/>
                <a:gd name="connsiteY14" fmla="*/ 17089 h 745331"/>
                <a:gd name="connsiteX0" fmla="*/ 1113632 w 1346994"/>
                <a:gd name="connsiteY0" fmla="*/ 0 h 745331"/>
                <a:gd name="connsiteX1" fmla="*/ 1346994 w 1346994"/>
                <a:gd name="connsiteY1" fmla="*/ 233363 h 745331"/>
                <a:gd name="connsiteX2" fmla="*/ 1160662 w 1346994"/>
                <a:gd name="connsiteY2" fmla="*/ 461985 h 745331"/>
                <a:gd name="connsiteX3" fmla="*/ 1153086 w 1346994"/>
                <a:gd name="connsiteY3" fmla="*/ 462749 h 745331"/>
                <a:gd name="connsiteX4" fmla="*/ 932804 w 1346994"/>
                <a:gd name="connsiteY4" fmla="*/ 494785 h 745331"/>
                <a:gd name="connsiteX5" fmla="*/ 147976 w 1346994"/>
                <a:gd name="connsiteY5" fmla="*/ 706785 h 745331"/>
                <a:gd name="connsiteX6" fmla="*/ 55846 w 1346994"/>
                <a:gd name="connsiteY6" fmla="*/ 743110 h 745331"/>
                <a:gd name="connsiteX7" fmla="*/ 44844 w 1346994"/>
                <a:gd name="connsiteY7" fmla="*/ 745331 h 745331"/>
                <a:gd name="connsiteX8" fmla="*/ 0 w 1346994"/>
                <a:gd name="connsiteY8" fmla="*/ 700484 h 745331"/>
                <a:gd name="connsiteX9" fmla="*/ 3524 w 1346994"/>
                <a:gd name="connsiteY9" fmla="*/ 683028 h 745331"/>
                <a:gd name="connsiteX10" fmla="*/ 9914 w 1346994"/>
                <a:gd name="connsiteY10" fmla="*/ 673553 h 745331"/>
                <a:gd name="connsiteX11" fmla="*/ 200018 w 1346994"/>
                <a:gd name="connsiteY11" fmla="*/ 515716 h 745331"/>
                <a:gd name="connsiteX12" fmla="*/ 826290 w 1346994"/>
                <a:gd name="connsiteY12" fmla="*/ 115028 h 745331"/>
                <a:gd name="connsiteX13" fmla="*/ 1028990 w 1346994"/>
                <a:gd name="connsiteY13" fmla="*/ 17089 h 745331"/>
                <a:gd name="connsiteX14" fmla="*/ 1113632 w 1346994"/>
                <a:gd name="connsiteY14" fmla="*/ 0 h 7453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346994" h="745331">
                  <a:moveTo>
                    <a:pt x="1113632" y="0"/>
                  </a:moveTo>
                  <a:cubicBezTo>
                    <a:pt x="1242514" y="0"/>
                    <a:pt x="1346994" y="104480"/>
                    <a:pt x="1346994" y="233363"/>
                  </a:cubicBezTo>
                  <a:cubicBezTo>
                    <a:pt x="1346994" y="346136"/>
                    <a:pt x="1267002" y="440225"/>
                    <a:pt x="1160662" y="461985"/>
                  </a:cubicBezTo>
                  <a:lnTo>
                    <a:pt x="1153086" y="462749"/>
                  </a:lnTo>
                  <a:lnTo>
                    <a:pt x="932804" y="494785"/>
                  </a:lnTo>
                  <a:cubicBezTo>
                    <a:pt x="662492" y="543070"/>
                    <a:pt x="400180" y="614441"/>
                    <a:pt x="147976" y="706785"/>
                  </a:cubicBezTo>
                  <a:lnTo>
                    <a:pt x="55846" y="743110"/>
                  </a:lnTo>
                  <a:lnTo>
                    <a:pt x="44844" y="745331"/>
                  </a:lnTo>
                  <a:cubicBezTo>
                    <a:pt x="20076" y="745331"/>
                    <a:pt x="0" y="725252"/>
                    <a:pt x="0" y="700484"/>
                  </a:cubicBezTo>
                  <a:cubicBezTo>
                    <a:pt x="0" y="694292"/>
                    <a:pt x="1256" y="688393"/>
                    <a:pt x="3524" y="683028"/>
                  </a:cubicBezTo>
                  <a:lnTo>
                    <a:pt x="9914" y="673553"/>
                  </a:lnTo>
                  <a:lnTo>
                    <a:pt x="200018" y="515716"/>
                  </a:lnTo>
                  <a:cubicBezTo>
                    <a:pt x="397220" y="366388"/>
                    <a:pt x="606558" y="232245"/>
                    <a:pt x="826290" y="115028"/>
                  </a:cubicBezTo>
                  <a:lnTo>
                    <a:pt x="1028990" y="17089"/>
                  </a:lnTo>
                  <a:lnTo>
                    <a:pt x="1113632" y="0"/>
                  </a:lnTo>
                  <a:close/>
                </a:path>
              </a:pathLst>
            </a:custGeom>
            <a:solidFill>
              <a:srgbClr val="26262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41" name="四角形: 角を丸くする 40">
              <a:extLst>
                <a:ext uri="{FF2B5EF4-FFF2-40B4-BE49-F238E27FC236}">
                  <a16:creationId xmlns:a16="http://schemas.microsoft.com/office/drawing/2014/main" id="{1EA8F041-D01A-4D41-8676-607D8641E2A3}"/>
                </a:ext>
              </a:extLst>
            </p:cNvPr>
            <p:cNvSpPr/>
            <p:nvPr/>
          </p:nvSpPr>
          <p:spPr>
            <a:xfrm rot="2700000">
              <a:off x="16232290" y="12308749"/>
              <a:ext cx="147950" cy="628790"/>
            </a:xfrm>
            <a:prstGeom prst="roundRect">
              <a:avLst>
                <a:gd name="adj" fmla="val 50000"/>
              </a:avLst>
            </a:pr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42" name="楕円 41">
              <a:extLst>
                <a:ext uri="{FF2B5EF4-FFF2-40B4-BE49-F238E27FC236}">
                  <a16:creationId xmlns:a16="http://schemas.microsoft.com/office/drawing/2014/main" id="{F268639F-9C0B-480C-96A2-EA464610F77C}"/>
                </a:ext>
              </a:extLst>
            </p:cNvPr>
            <p:cNvSpPr/>
            <p:nvPr/>
          </p:nvSpPr>
          <p:spPr>
            <a:xfrm>
              <a:off x="19153077" y="14721065"/>
              <a:ext cx="216996" cy="216996"/>
            </a:xfrm>
            <a:prstGeom prst="ellipse">
              <a:avLst/>
            </a:prstGeom>
            <a:solidFill>
              <a:srgbClr val="26262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4" name="フリーフォーム: 図形 43">
              <a:extLst>
                <a:ext uri="{FF2B5EF4-FFF2-40B4-BE49-F238E27FC236}">
                  <a16:creationId xmlns:a16="http://schemas.microsoft.com/office/drawing/2014/main" id="{98ECBF2C-E1A0-4128-A23B-941D208CC244}"/>
                </a:ext>
              </a:extLst>
            </p:cNvPr>
            <p:cNvSpPr/>
            <p:nvPr/>
          </p:nvSpPr>
          <p:spPr>
            <a:xfrm>
              <a:off x="17107492" y="14844277"/>
              <a:ext cx="1037222" cy="411416"/>
            </a:xfrm>
            <a:custGeom>
              <a:avLst/>
              <a:gdLst>
                <a:gd name="connsiteX0" fmla="*/ 684992 w 1037222"/>
                <a:gd name="connsiteY0" fmla="*/ 0 h 420989"/>
                <a:gd name="connsiteX1" fmla="*/ 767416 w 1037222"/>
                <a:gd name="connsiteY1" fmla="*/ 86453 h 420989"/>
                <a:gd name="connsiteX2" fmla="*/ 1037222 w 1037222"/>
                <a:gd name="connsiteY2" fmla="*/ 411416 h 420989"/>
                <a:gd name="connsiteX3" fmla="*/ 847648 w 1037222"/>
                <a:gd name="connsiteY3" fmla="*/ 420989 h 420989"/>
                <a:gd name="connsiteX4" fmla="*/ 366616 w 1037222"/>
                <a:gd name="connsiteY4" fmla="*/ 396699 h 420989"/>
                <a:gd name="connsiteX5" fmla="*/ 0 w 1037222"/>
                <a:gd name="connsiteY5" fmla="*/ 340747 h 420989"/>
                <a:gd name="connsiteX6" fmla="*/ 292284 w 1037222"/>
                <a:gd name="connsiteY6" fmla="*/ 177371 h 420989"/>
                <a:gd name="connsiteX7" fmla="*/ 602826 w 1037222"/>
                <a:gd name="connsiteY7" fmla="*/ 32397 h 420989"/>
                <a:gd name="connsiteX0" fmla="*/ 366616 w 1037222"/>
                <a:gd name="connsiteY0" fmla="*/ 396699 h 488139"/>
                <a:gd name="connsiteX1" fmla="*/ 0 w 1037222"/>
                <a:gd name="connsiteY1" fmla="*/ 340747 h 488139"/>
                <a:gd name="connsiteX2" fmla="*/ 292284 w 1037222"/>
                <a:gd name="connsiteY2" fmla="*/ 177371 h 488139"/>
                <a:gd name="connsiteX3" fmla="*/ 602826 w 1037222"/>
                <a:gd name="connsiteY3" fmla="*/ 32397 h 488139"/>
                <a:gd name="connsiteX4" fmla="*/ 684992 w 1037222"/>
                <a:gd name="connsiteY4" fmla="*/ 0 h 488139"/>
                <a:gd name="connsiteX5" fmla="*/ 767416 w 1037222"/>
                <a:gd name="connsiteY5" fmla="*/ 86453 h 488139"/>
                <a:gd name="connsiteX6" fmla="*/ 1037222 w 1037222"/>
                <a:gd name="connsiteY6" fmla="*/ 411416 h 488139"/>
                <a:gd name="connsiteX7" fmla="*/ 847648 w 1037222"/>
                <a:gd name="connsiteY7" fmla="*/ 420989 h 488139"/>
                <a:gd name="connsiteX8" fmla="*/ 458056 w 1037222"/>
                <a:gd name="connsiteY8" fmla="*/ 488139 h 488139"/>
                <a:gd name="connsiteX0" fmla="*/ 366616 w 1037222"/>
                <a:gd name="connsiteY0" fmla="*/ 396699 h 420989"/>
                <a:gd name="connsiteX1" fmla="*/ 0 w 1037222"/>
                <a:gd name="connsiteY1" fmla="*/ 340747 h 420989"/>
                <a:gd name="connsiteX2" fmla="*/ 292284 w 1037222"/>
                <a:gd name="connsiteY2" fmla="*/ 177371 h 420989"/>
                <a:gd name="connsiteX3" fmla="*/ 602826 w 1037222"/>
                <a:gd name="connsiteY3" fmla="*/ 32397 h 420989"/>
                <a:gd name="connsiteX4" fmla="*/ 684992 w 1037222"/>
                <a:gd name="connsiteY4" fmla="*/ 0 h 420989"/>
                <a:gd name="connsiteX5" fmla="*/ 767416 w 1037222"/>
                <a:gd name="connsiteY5" fmla="*/ 86453 h 420989"/>
                <a:gd name="connsiteX6" fmla="*/ 1037222 w 1037222"/>
                <a:gd name="connsiteY6" fmla="*/ 411416 h 420989"/>
                <a:gd name="connsiteX7" fmla="*/ 847648 w 1037222"/>
                <a:gd name="connsiteY7" fmla="*/ 420989 h 420989"/>
                <a:gd name="connsiteX0" fmla="*/ 0 w 1037222"/>
                <a:gd name="connsiteY0" fmla="*/ 340747 h 420989"/>
                <a:gd name="connsiteX1" fmla="*/ 292284 w 1037222"/>
                <a:gd name="connsiteY1" fmla="*/ 177371 h 420989"/>
                <a:gd name="connsiteX2" fmla="*/ 602826 w 1037222"/>
                <a:gd name="connsiteY2" fmla="*/ 32397 h 420989"/>
                <a:gd name="connsiteX3" fmla="*/ 684992 w 1037222"/>
                <a:gd name="connsiteY3" fmla="*/ 0 h 420989"/>
                <a:gd name="connsiteX4" fmla="*/ 767416 w 1037222"/>
                <a:gd name="connsiteY4" fmla="*/ 86453 h 420989"/>
                <a:gd name="connsiteX5" fmla="*/ 1037222 w 1037222"/>
                <a:gd name="connsiteY5" fmla="*/ 411416 h 420989"/>
                <a:gd name="connsiteX6" fmla="*/ 847648 w 1037222"/>
                <a:gd name="connsiteY6" fmla="*/ 420989 h 420989"/>
                <a:gd name="connsiteX0" fmla="*/ 0 w 1037222"/>
                <a:gd name="connsiteY0" fmla="*/ 340747 h 411416"/>
                <a:gd name="connsiteX1" fmla="*/ 292284 w 1037222"/>
                <a:gd name="connsiteY1" fmla="*/ 177371 h 411416"/>
                <a:gd name="connsiteX2" fmla="*/ 602826 w 1037222"/>
                <a:gd name="connsiteY2" fmla="*/ 32397 h 411416"/>
                <a:gd name="connsiteX3" fmla="*/ 684992 w 1037222"/>
                <a:gd name="connsiteY3" fmla="*/ 0 h 411416"/>
                <a:gd name="connsiteX4" fmla="*/ 767416 w 1037222"/>
                <a:gd name="connsiteY4" fmla="*/ 86453 h 411416"/>
                <a:gd name="connsiteX5" fmla="*/ 1037222 w 1037222"/>
                <a:gd name="connsiteY5" fmla="*/ 411416 h 4114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37222" h="411416">
                  <a:moveTo>
                    <a:pt x="0" y="340747"/>
                  </a:moveTo>
                  <a:lnTo>
                    <a:pt x="292284" y="177371"/>
                  </a:lnTo>
                  <a:cubicBezTo>
                    <a:pt x="393718" y="125416"/>
                    <a:pt x="497288" y="77036"/>
                    <a:pt x="602826" y="32397"/>
                  </a:cubicBezTo>
                  <a:lnTo>
                    <a:pt x="684992" y="0"/>
                  </a:lnTo>
                  <a:lnTo>
                    <a:pt x="767416" y="86453"/>
                  </a:lnTo>
                  <a:lnTo>
                    <a:pt x="1037222" y="411416"/>
                  </a:lnTo>
                </a:path>
              </a:pathLst>
            </a:custGeom>
            <a:noFill/>
            <a:ln w="152400" cap="rnd">
              <a:solidFill>
                <a:srgbClr val="262626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49" name="フリーフォーム: 図形 48">
              <a:extLst>
                <a:ext uri="{FF2B5EF4-FFF2-40B4-BE49-F238E27FC236}">
                  <a16:creationId xmlns:a16="http://schemas.microsoft.com/office/drawing/2014/main" id="{F2BE67F2-E956-432E-8136-FA1A1A750825}"/>
                </a:ext>
              </a:extLst>
            </p:cNvPr>
            <p:cNvSpPr/>
            <p:nvPr/>
          </p:nvSpPr>
          <p:spPr>
            <a:xfrm>
              <a:off x="16525288" y="11693164"/>
              <a:ext cx="4796028" cy="2294315"/>
            </a:xfrm>
            <a:custGeom>
              <a:avLst/>
              <a:gdLst>
                <a:gd name="connsiteX0" fmla="*/ 1255657 w 5160245"/>
                <a:gd name="connsiteY0" fmla="*/ 0 h 4475751"/>
                <a:gd name="connsiteX1" fmla="*/ 1272997 w 5160245"/>
                <a:gd name="connsiteY1" fmla="*/ 53450 h 4475751"/>
                <a:gd name="connsiteX2" fmla="*/ 1387321 w 5160245"/>
                <a:gd name="connsiteY2" fmla="*/ 298411 h 4475751"/>
                <a:gd name="connsiteX3" fmla="*/ 1492045 w 5160245"/>
                <a:gd name="connsiteY3" fmla="*/ 470787 h 4475751"/>
                <a:gd name="connsiteX4" fmla="*/ 1596317 w 5160245"/>
                <a:gd name="connsiteY4" fmla="*/ 473424 h 4475751"/>
                <a:gd name="connsiteX5" fmla="*/ 3438825 w 5160245"/>
                <a:gd name="connsiteY5" fmla="*/ 287683 h 4475751"/>
                <a:gd name="connsiteX6" fmla="*/ 3749689 w 5160245"/>
                <a:gd name="connsiteY6" fmla="*/ 215936 h 4475751"/>
                <a:gd name="connsiteX7" fmla="*/ 3823857 w 5160245"/>
                <a:gd name="connsiteY7" fmla="*/ 391678 h 4475751"/>
                <a:gd name="connsiteX8" fmla="*/ 4335473 w 5160245"/>
                <a:gd name="connsiteY8" fmla="*/ 2282170 h 4475751"/>
                <a:gd name="connsiteX9" fmla="*/ 4337017 w 5160245"/>
                <a:gd name="connsiteY9" fmla="*/ 2294315 h 4475751"/>
                <a:gd name="connsiteX10" fmla="*/ 4567841 w 5160245"/>
                <a:gd name="connsiteY10" fmla="*/ 2189962 h 4475751"/>
                <a:gd name="connsiteX11" fmla="*/ 5107435 w 5160245"/>
                <a:gd name="connsiteY11" fmla="*/ 1906336 h 4475751"/>
                <a:gd name="connsiteX12" fmla="*/ 5159231 w 5160245"/>
                <a:gd name="connsiteY12" fmla="*/ 1875556 h 4475751"/>
                <a:gd name="connsiteX13" fmla="*/ 5160245 w 5160245"/>
                <a:gd name="connsiteY13" fmla="*/ 1895628 h 4475751"/>
                <a:gd name="connsiteX14" fmla="*/ 2580123 w 5160245"/>
                <a:gd name="connsiteY14" fmla="*/ 4475751 h 4475751"/>
                <a:gd name="connsiteX15" fmla="*/ 0 w 5160245"/>
                <a:gd name="connsiteY15" fmla="*/ 1895628 h 4475751"/>
                <a:gd name="connsiteX16" fmla="*/ 311407 w 5160245"/>
                <a:gd name="connsiteY16" fmla="*/ 665788 h 4475751"/>
                <a:gd name="connsiteX17" fmla="*/ 360578 w 5160245"/>
                <a:gd name="connsiteY17" fmla="*/ 584850 h 4475751"/>
                <a:gd name="connsiteX18" fmla="*/ 436080 w 5160245"/>
                <a:gd name="connsiteY18" fmla="*/ 484823 h 4475751"/>
                <a:gd name="connsiteX19" fmla="*/ 1145861 w 5160245"/>
                <a:gd name="connsiteY19" fmla="*/ 23148 h 4475751"/>
                <a:gd name="connsiteX0" fmla="*/ 2580123 w 5160245"/>
                <a:gd name="connsiteY0" fmla="*/ 4475751 h 4567191"/>
                <a:gd name="connsiteX1" fmla="*/ 0 w 5160245"/>
                <a:gd name="connsiteY1" fmla="*/ 1895628 h 4567191"/>
                <a:gd name="connsiteX2" fmla="*/ 311407 w 5160245"/>
                <a:gd name="connsiteY2" fmla="*/ 665788 h 4567191"/>
                <a:gd name="connsiteX3" fmla="*/ 360578 w 5160245"/>
                <a:gd name="connsiteY3" fmla="*/ 584850 h 4567191"/>
                <a:gd name="connsiteX4" fmla="*/ 436080 w 5160245"/>
                <a:gd name="connsiteY4" fmla="*/ 484823 h 4567191"/>
                <a:gd name="connsiteX5" fmla="*/ 1145861 w 5160245"/>
                <a:gd name="connsiteY5" fmla="*/ 23148 h 4567191"/>
                <a:gd name="connsiteX6" fmla="*/ 1255657 w 5160245"/>
                <a:gd name="connsiteY6" fmla="*/ 0 h 4567191"/>
                <a:gd name="connsiteX7" fmla="*/ 1272997 w 5160245"/>
                <a:gd name="connsiteY7" fmla="*/ 53450 h 4567191"/>
                <a:gd name="connsiteX8" fmla="*/ 1387321 w 5160245"/>
                <a:gd name="connsiteY8" fmla="*/ 298411 h 4567191"/>
                <a:gd name="connsiteX9" fmla="*/ 1492045 w 5160245"/>
                <a:gd name="connsiteY9" fmla="*/ 470787 h 4567191"/>
                <a:gd name="connsiteX10" fmla="*/ 1596317 w 5160245"/>
                <a:gd name="connsiteY10" fmla="*/ 473424 h 4567191"/>
                <a:gd name="connsiteX11" fmla="*/ 3438825 w 5160245"/>
                <a:gd name="connsiteY11" fmla="*/ 287683 h 4567191"/>
                <a:gd name="connsiteX12" fmla="*/ 3749689 w 5160245"/>
                <a:gd name="connsiteY12" fmla="*/ 215936 h 4567191"/>
                <a:gd name="connsiteX13" fmla="*/ 3823857 w 5160245"/>
                <a:gd name="connsiteY13" fmla="*/ 391678 h 4567191"/>
                <a:gd name="connsiteX14" fmla="*/ 4335473 w 5160245"/>
                <a:gd name="connsiteY14" fmla="*/ 2282170 h 4567191"/>
                <a:gd name="connsiteX15" fmla="*/ 4337017 w 5160245"/>
                <a:gd name="connsiteY15" fmla="*/ 2294315 h 4567191"/>
                <a:gd name="connsiteX16" fmla="*/ 4567841 w 5160245"/>
                <a:gd name="connsiteY16" fmla="*/ 2189962 h 4567191"/>
                <a:gd name="connsiteX17" fmla="*/ 5107435 w 5160245"/>
                <a:gd name="connsiteY17" fmla="*/ 1906336 h 4567191"/>
                <a:gd name="connsiteX18" fmla="*/ 5159231 w 5160245"/>
                <a:gd name="connsiteY18" fmla="*/ 1875556 h 4567191"/>
                <a:gd name="connsiteX19" fmla="*/ 5160245 w 5160245"/>
                <a:gd name="connsiteY19" fmla="*/ 1895628 h 4567191"/>
                <a:gd name="connsiteX20" fmla="*/ 2671563 w 5160245"/>
                <a:gd name="connsiteY20" fmla="*/ 4567191 h 4567191"/>
                <a:gd name="connsiteX0" fmla="*/ 2580123 w 5160245"/>
                <a:gd name="connsiteY0" fmla="*/ 4475751 h 4475751"/>
                <a:gd name="connsiteX1" fmla="*/ 0 w 5160245"/>
                <a:gd name="connsiteY1" fmla="*/ 1895628 h 4475751"/>
                <a:gd name="connsiteX2" fmla="*/ 311407 w 5160245"/>
                <a:gd name="connsiteY2" fmla="*/ 665788 h 4475751"/>
                <a:gd name="connsiteX3" fmla="*/ 360578 w 5160245"/>
                <a:gd name="connsiteY3" fmla="*/ 584850 h 4475751"/>
                <a:gd name="connsiteX4" fmla="*/ 436080 w 5160245"/>
                <a:gd name="connsiteY4" fmla="*/ 484823 h 4475751"/>
                <a:gd name="connsiteX5" fmla="*/ 1145861 w 5160245"/>
                <a:gd name="connsiteY5" fmla="*/ 23148 h 4475751"/>
                <a:gd name="connsiteX6" fmla="*/ 1255657 w 5160245"/>
                <a:gd name="connsiteY6" fmla="*/ 0 h 4475751"/>
                <a:gd name="connsiteX7" fmla="*/ 1272997 w 5160245"/>
                <a:gd name="connsiteY7" fmla="*/ 53450 h 4475751"/>
                <a:gd name="connsiteX8" fmla="*/ 1387321 w 5160245"/>
                <a:gd name="connsiteY8" fmla="*/ 298411 h 4475751"/>
                <a:gd name="connsiteX9" fmla="*/ 1492045 w 5160245"/>
                <a:gd name="connsiteY9" fmla="*/ 470787 h 4475751"/>
                <a:gd name="connsiteX10" fmla="*/ 1596317 w 5160245"/>
                <a:gd name="connsiteY10" fmla="*/ 473424 h 4475751"/>
                <a:gd name="connsiteX11" fmla="*/ 3438825 w 5160245"/>
                <a:gd name="connsiteY11" fmla="*/ 287683 h 4475751"/>
                <a:gd name="connsiteX12" fmla="*/ 3749689 w 5160245"/>
                <a:gd name="connsiteY12" fmla="*/ 215936 h 4475751"/>
                <a:gd name="connsiteX13" fmla="*/ 3823857 w 5160245"/>
                <a:gd name="connsiteY13" fmla="*/ 391678 h 4475751"/>
                <a:gd name="connsiteX14" fmla="*/ 4335473 w 5160245"/>
                <a:gd name="connsiteY14" fmla="*/ 2282170 h 4475751"/>
                <a:gd name="connsiteX15" fmla="*/ 4337017 w 5160245"/>
                <a:gd name="connsiteY15" fmla="*/ 2294315 h 4475751"/>
                <a:gd name="connsiteX16" fmla="*/ 4567841 w 5160245"/>
                <a:gd name="connsiteY16" fmla="*/ 2189962 h 4475751"/>
                <a:gd name="connsiteX17" fmla="*/ 5107435 w 5160245"/>
                <a:gd name="connsiteY17" fmla="*/ 1906336 h 4475751"/>
                <a:gd name="connsiteX18" fmla="*/ 5159231 w 5160245"/>
                <a:gd name="connsiteY18" fmla="*/ 1875556 h 4475751"/>
                <a:gd name="connsiteX19" fmla="*/ 5160245 w 5160245"/>
                <a:gd name="connsiteY19" fmla="*/ 1895628 h 4475751"/>
                <a:gd name="connsiteX0" fmla="*/ 0 w 5160245"/>
                <a:gd name="connsiteY0" fmla="*/ 1895628 h 2294315"/>
                <a:gd name="connsiteX1" fmla="*/ 311407 w 5160245"/>
                <a:gd name="connsiteY1" fmla="*/ 665788 h 2294315"/>
                <a:gd name="connsiteX2" fmla="*/ 360578 w 5160245"/>
                <a:gd name="connsiteY2" fmla="*/ 584850 h 2294315"/>
                <a:gd name="connsiteX3" fmla="*/ 436080 w 5160245"/>
                <a:gd name="connsiteY3" fmla="*/ 484823 h 2294315"/>
                <a:gd name="connsiteX4" fmla="*/ 1145861 w 5160245"/>
                <a:gd name="connsiteY4" fmla="*/ 23148 h 2294315"/>
                <a:gd name="connsiteX5" fmla="*/ 1255657 w 5160245"/>
                <a:gd name="connsiteY5" fmla="*/ 0 h 2294315"/>
                <a:gd name="connsiteX6" fmla="*/ 1272997 w 5160245"/>
                <a:gd name="connsiteY6" fmla="*/ 53450 h 2294315"/>
                <a:gd name="connsiteX7" fmla="*/ 1387321 w 5160245"/>
                <a:gd name="connsiteY7" fmla="*/ 298411 h 2294315"/>
                <a:gd name="connsiteX8" fmla="*/ 1492045 w 5160245"/>
                <a:gd name="connsiteY8" fmla="*/ 470787 h 2294315"/>
                <a:gd name="connsiteX9" fmla="*/ 1596317 w 5160245"/>
                <a:gd name="connsiteY9" fmla="*/ 473424 h 2294315"/>
                <a:gd name="connsiteX10" fmla="*/ 3438825 w 5160245"/>
                <a:gd name="connsiteY10" fmla="*/ 287683 h 2294315"/>
                <a:gd name="connsiteX11" fmla="*/ 3749689 w 5160245"/>
                <a:gd name="connsiteY11" fmla="*/ 215936 h 2294315"/>
                <a:gd name="connsiteX12" fmla="*/ 3823857 w 5160245"/>
                <a:gd name="connsiteY12" fmla="*/ 391678 h 2294315"/>
                <a:gd name="connsiteX13" fmla="*/ 4335473 w 5160245"/>
                <a:gd name="connsiteY13" fmla="*/ 2282170 h 2294315"/>
                <a:gd name="connsiteX14" fmla="*/ 4337017 w 5160245"/>
                <a:gd name="connsiteY14" fmla="*/ 2294315 h 2294315"/>
                <a:gd name="connsiteX15" fmla="*/ 4567841 w 5160245"/>
                <a:gd name="connsiteY15" fmla="*/ 2189962 h 2294315"/>
                <a:gd name="connsiteX16" fmla="*/ 5107435 w 5160245"/>
                <a:gd name="connsiteY16" fmla="*/ 1906336 h 2294315"/>
                <a:gd name="connsiteX17" fmla="*/ 5159231 w 5160245"/>
                <a:gd name="connsiteY17" fmla="*/ 1875556 h 2294315"/>
                <a:gd name="connsiteX18" fmla="*/ 5160245 w 5160245"/>
                <a:gd name="connsiteY18" fmla="*/ 1895628 h 2294315"/>
                <a:gd name="connsiteX0" fmla="*/ 0 w 4848838"/>
                <a:gd name="connsiteY0" fmla="*/ 665788 h 2294315"/>
                <a:gd name="connsiteX1" fmla="*/ 49171 w 4848838"/>
                <a:gd name="connsiteY1" fmla="*/ 584850 h 2294315"/>
                <a:gd name="connsiteX2" fmla="*/ 124673 w 4848838"/>
                <a:gd name="connsiteY2" fmla="*/ 484823 h 2294315"/>
                <a:gd name="connsiteX3" fmla="*/ 834454 w 4848838"/>
                <a:gd name="connsiteY3" fmla="*/ 23148 h 2294315"/>
                <a:gd name="connsiteX4" fmla="*/ 944250 w 4848838"/>
                <a:gd name="connsiteY4" fmla="*/ 0 h 2294315"/>
                <a:gd name="connsiteX5" fmla="*/ 961590 w 4848838"/>
                <a:gd name="connsiteY5" fmla="*/ 53450 h 2294315"/>
                <a:gd name="connsiteX6" fmla="*/ 1075914 w 4848838"/>
                <a:gd name="connsiteY6" fmla="*/ 298411 h 2294315"/>
                <a:gd name="connsiteX7" fmla="*/ 1180638 w 4848838"/>
                <a:gd name="connsiteY7" fmla="*/ 470787 h 2294315"/>
                <a:gd name="connsiteX8" fmla="*/ 1284910 w 4848838"/>
                <a:gd name="connsiteY8" fmla="*/ 473424 h 2294315"/>
                <a:gd name="connsiteX9" fmla="*/ 3127418 w 4848838"/>
                <a:gd name="connsiteY9" fmla="*/ 287683 h 2294315"/>
                <a:gd name="connsiteX10" fmla="*/ 3438282 w 4848838"/>
                <a:gd name="connsiteY10" fmla="*/ 215936 h 2294315"/>
                <a:gd name="connsiteX11" fmla="*/ 3512450 w 4848838"/>
                <a:gd name="connsiteY11" fmla="*/ 391678 h 2294315"/>
                <a:gd name="connsiteX12" fmla="*/ 4024066 w 4848838"/>
                <a:gd name="connsiteY12" fmla="*/ 2282170 h 2294315"/>
                <a:gd name="connsiteX13" fmla="*/ 4025610 w 4848838"/>
                <a:gd name="connsiteY13" fmla="*/ 2294315 h 2294315"/>
                <a:gd name="connsiteX14" fmla="*/ 4256434 w 4848838"/>
                <a:gd name="connsiteY14" fmla="*/ 2189962 h 2294315"/>
                <a:gd name="connsiteX15" fmla="*/ 4796028 w 4848838"/>
                <a:gd name="connsiteY15" fmla="*/ 1906336 h 2294315"/>
                <a:gd name="connsiteX16" fmla="*/ 4847824 w 4848838"/>
                <a:gd name="connsiteY16" fmla="*/ 1875556 h 2294315"/>
                <a:gd name="connsiteX17" fmla="*/ 4848838 w 4848838"/>
                <a:gd name="connsiteY17" fmla="*/ 1895628 h 2294315"/>
                <a:gd name="connsiteX0" fmla="*/ 0 w 4847824"/>
                <a:gd name="connsiteY0" fmla="*/ 665788 h 2294315"/>
                <a:gd name="connsiteX1" fmla="*/ 49171 w 4847824"/>
                <a:gd name="connsiteY1" fmla="*/ 584850 h 2294315"/>
                <a:gd name="connsiteX2" fmla="*/ 124673 w 4847824"/>
                <a:gd name="connsiteY2" fmla="*/ 484823 h 2294315"/>
                <a:gd name="connsiteX3" fmla="*/ 834454 w 4847824"/>
                <a:gd name="connsiteY3" fmla="*/ 23148 h 2294315"/>
                <a:gd name="connsiteX4" fmla="*/ 944250 w 4847824"/>
                <a:gd name="connsiteY4" fmla="*/ 0 h 2294315"/>
                <a:gd name="connsiteX5" fmla="*/ 961590 w 4847824"/>
                <a:gd name="connsiteY5" fmla="*/ 53450 h 2294315"/>
                <a:gd name="connsiteX6" fmla="*/ 1075914 w 4847824"/>
                <a:gd name="connsiteY6" fmla="*/ 298411 h 2294315"/>
                <a:gd name="connsiteX7" fmla="*/ 1180638 w 4847824"/>
                <a:gd name="connsiteY7" fmla="*/ 470787 h 2294315"/>
                <a:gd name="connsiteX8" fmla="*/ 1284910 w 4847824"/>
                <a:gd name="connsiteY8" fmla="*/ 473424 h 2294315"/>
                <a:gd name="connsiteX9" fmla="*/ 3127418 w 4847824"/>
                <a:gd name="connsiteY9" fmla="*/ 287683 h 2294315"/>
                <a:gd name="connsiteX10" fmla="*/ 3438282 w 4847824"/>
                <a:gd name="connsiteY10" fmla="*/ 215936 h 2294315"/>
                <a:gd name="connsiteX11" fmla="*/ 3512450 w 4847824"/>
                <a:gd name="connsiteY11" fmla="*/ 391678 h 2294315"/>
                <a:gd name="connsiteX12" fmla="*/ 4024066 w 4847824"/>
                <a:gd name="connsiteY12" fmla="*/ 2282170 h 2294315"/>
                <a:gd name="connsiteX13" fmla="*/ 4025610 w 4847824"/>
                <a:gd name="connsiteY13" fmla="*/ 2294315 h 2294315"/>
                <a:gd name="connsiteX14" fmla="*/ 4256434 w 4847824"/>
                <a:gd name="connsiteY14" fmla="*/ 2189962 h 2294315"/>
                <a:gd name="connsiteX15" fmla="*/ 4796028 w 4847824"/>
                <a:gd name="connsiteY15" fmla="*/ 1906336 h 2294315"/>
                <a:gd name="connsiteX16" fmla="*/ 4847824 w 4847824"/>
                <a:gd name="connsiteY16" fmla="*/ 1875556 h 2294315"/>
                <a:gd name="connsiteX0" fmla="*/ 0 w 4796028"/>
                <a:gd name="connsiteY0" fmla="*/ 665788 h 2294315"/>
                <a:gd name="connsiteX1" fmla="*/ 49171 w 4796028"/>
                <a:gd name="connsiteY1" fmla="*/ 584850 h 2294315"/>
                <a:gd name="connsiteX2" fmla="*/ 124673 w 4796028"/>
                <a:gd name="connsiteY2" fmla="*/ 484823 h 2294315"/>
                <a:gd name="connsiteX3" fmla="*/ 834454 w 4796028"/>
                <a:gd name="connsiteY3" fmla="*/ 23148 h 2294315"/>
                <a:gd name="connsiteX4" fmla="*/ 944250 w 4796028"/>
                <a:gd name="connsiteY4" fmla="*/ 0 h 2294315"/>
                <a:gd name="connsiteX5" fmla="*/ 961590 w 4796028"/>
                <a:gd name="connsiteY5" fmla="*/ 53450 h 2294315"/>
                <a:gd name="connsiteX6" fmla="*/ 1075914 w 4796028"/>
                <a:gd name="connsiteY6" fmla="*/ 298411 h 2294315"/>
                <a:gd name="connsiteX7" fmla="*/ 1180638 w 4796028"/>
                <a:gd name="connsiteY7" fmla="*/ 470787 h 2294315"/>
                <a:gd name="connsiteX8" fmla="*/ 1284910 w 4796028"/>
                <a:gd name="connsiteY8" fmla="*/ 473424 h 2294315"/>
                <a:gd name="connsiteX9" fmla="*/ 3127418 w 4796028"/>
                <a:gd name="connsiteY9" fmla="*/ 287683 h 2294315"/>
                <a:gd name="connsiteX10" fmla="*/ 3438282 w 4796028"/>
                <a:gd name="connsiteY10" fmla="*/ 215936 h 2294315"/>
                <a:gd name="connsiteX11" fmla="*/ 3512450 w 4796028"/>
                <a:gd name="connsiteY11" fmla="*/ 391678 h 2294315"/>
                <a:gd name="connsiteX12" fmla="*/ 4024066 w 4796028"/>
                <a:gd name="connsiteY12" fmla="*/ 2282170 h 2294315"/>
                <a:gd name="connsiteX13" fmla="*/ 4025610 w 4796028"/>
                <a:gd name="connsiteY13" fmla="*/ 2294315 h 2294315"/>
                <a:gd name="connsiteX14" fmla="*/ 4256434 w 4796028"/>
                <a:gd name="connsiteY14" fmla="*/ 2189962 h 2294315"/>
                <a:gd name="connsiteX15" fmla="*/ 4796028 w 4796028"/>
                <a:gd name="connsiteY15" fmla="*/ 1906336 h 22943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4796028" h="2294315">
                  <a:moveTo>
                    <a:pt x="0" y="665788"/>
                  </a:moveTo>
                  <a:lnTo>
                    <a:pt x="49171" y="584850"/>
                  </a:lnTo>
                  <a:lnTo>
                    <a:pt x="124673" y="484823"/>
                  </a:lnTo>
                  <a:cubicBezTo>
                    <a:pt x="307120" y="266417"/>
                    <a:pt x="553220" y="103022"/>
                    <a:pt x="834454" y="23148"/>
                  </a:cubicBezTo>
                  <a:lnTo>
                    <a:pt x="944250" y="0"/>
                  </a:lnTo>
                  <a:lnTo>
                    <a:pt x="961590" y="53450"/>
                  </a:lnTo>
                  <a:cubicBezTo>
                    <a:pt x="994826" y="137740"/>
                    <a:pt x="1033058" y="219515"/>
                    <a:pt x="1075914" y="298411"/>
                  </a:cubicBezTo>
                  <a:lnTo>
                    <a:pt x="1180638" y="470787"/>
                  </a:lnTo>
                  <a:lnTo>
                    <a:pt x="1284910" y="473424"/>
                  </a:lnTo>
                  <a:cubicBezTo>
                    <a:pt x="1916058" y="473424"/>
                    <a:pt x="2532270" y="409468"/>
                    <a:pt x="3127418" y="287683"/>
                  </a:cubicBezTo>
                  <a:lnTo>
                    <a:pt x="3438282" y="215936"/>
                  </a:lnTo>
                  <a:lnTo>
                    <a:pt x="3512450" y="391678"/>
                  </a:lnTo>
                  <a:cubicBezTo>
                    <a:pt x="3750290" y="992133"/>
                    <a:pt x="3923674" y="1625142"/>
                    <a:pt x="4024066" y="2282170"/>
                  </a:cubicBezTo>
                  <a:lnTo>
                    <a:pt x="4025610" y="2294315"/>
                  </a:lnTo>
                  <a:lnTo>
                    <a:pt x="4256434" y="2189962"/>
                  </a:lnTo>
                  <a:cubicBezTo>
                    <a:pt x="4439944" y="2101538"/>
                    <a:pt x="4619900" y="2006905"/>
                    <a:pt x="4796028" y="1906336"/>
                  </a:cubicBezTo>
                </a:path>
              </a:pathLst>
            </a:custGeom>
            <a:noFill/>
            <a:ln w="149225" cap="rnd">
              <a:solidFill>
                <a:srgbClr val="262626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50" name="フリーフォーム: 図形 49">
            <a:extLst>
              <a:ext uri="{FF2B5EF4-FFF2-40B4-BE49-F238E27FC236}">
                <a16:creationId xmlns:a16="http://schemas.microsoft.com/office/drawing/2014/main" id="{2DC85B58-842F-476A-BC7D-3757FBB9A363}"/>
              </a:ext>
            </a:extLst>
          </p:cNvPr>
          <p:cNvSpPr/>
          <p:nvPr/>
        </p:nvSpPr>
        <p:spPr>
          <a:xfrm>
            <a:off x="15478784" y="29464000"/>
            <a:ext cx="3293286" cy="2801256"/>
          </a:xfrm>
          <a:custGeom>
            <a:avLst/>
            <a:gdLst>
              <a:gd name="connsiteX0" fmla="*/ 1646644 w 3293286"/>
              <a:gd name="connsiteY0" fmla="*/ 0 h 2801256"/>
              <a:gd name="connsiteX1" fmla="*/ 3293286 w 3293286"/>
              <a:gd name="connsiteY1" fmla="*/ 1646644 h 2801256"/>
              <a:gd name="connsiteX2" fmla="*/ 2917274 w 3293286"/>
              <a:gd name="connsiteY2" fmla="*/ 2694060 h 2801256"/>
              <a:gd name="connsiteX3" fmla="*/ 2819846 w 3293286"/>
              <a:gd name="connsiteY3" fmla="*/ 2801256 h 2801256"/>
              <a:gd name="connsiteX4" fmla="*/ 473440 w 3293286"/>
              <a:gd name="connsiteY4" fmla="*/ 2801256 h 2801256"/>
              <a:gd name="connsiteX5" fmla="*/ 376014 w 3293286"/>
              <a:gd name="connsiteY5" fmla="*/ 2694060 h 2801256"/>
              <a:gd name="connsiteX6" fmla="*/ 0 w 3293286"/>
              <a:gd name="connsiteY6" fmla="*/ 1646644 h 2801256"/>
              <a:gd name="connsiteX7" fmla="*/ 1646644 w 3293286"/>
              <a:gd name="connsiteY7" fmla="*/ 0 h 28012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293286" h="2801256">
                <a:moveTo>
                  <a:pt x="1646644" y="0"/>
                </a:moveTo>
                <a:cubicBezTo>
                  <a:pt x="2556060" y="0"/>
                  <a:pt x="3293286" y="737228"/>
                  <a:pt x="3293286" y="1646644"/>
                </a:cubicBezTo>
                <a:cubicBezTo>
                  <a:pt x="3293286" y="2044512"/>
                  <a:pt x="3152176" y="2409424"/>
                  <a:pt x="2917274" y="2694060"/>
                </a:cubicBezTo>
                <a:lnTo>
                  <a:pt x="2819846" y="2801256"/>
                </a:lnTo>
                <a:lnTo>
                  <a:pt x="473440" y="2801256"/>
                </a:lnTo>
                <a:lnTo>
                  <a:pt x="376014" y="2694060"/>
                </a:lnTo>
                <a:cubicBezTo>
                  <a:pt x="141110" y="2409424"/>
                  <a:pt x="0" y="2044512"/>
                  <a:pt x="0" y="1646644"/>
                </a:cubicBezTo>
                <a:cubicBezTo>
                  <a:pt x="0" y="737228"/>
                  <a:pt x="737227" y="0"/>
                  <a:pt x="1646644" y="0"/>
                </a:cubicBezTo>
                <a:close/>
              </a:path>
            </a:pathLst>
          </a:cu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51" name="四角形: 角を丸くする 50">
            <a:extLst>
              <a:ext uri="{FF2B5EF4-FFF2-40B4-BE49-F238E27FC236}">
                <a16:creationId xmlns:a16="http://schemas.microsoft.com/office/drawing/2014/main" id="{8C5AB759-9D78-4970-A7AD-8857AB164F4F}"/>
              </a:ext>
            </a:extLst>
          </p:cNvPr>
          <p:cNvSpPr/>
          <p:nvPr/>
        </p:nvSpPr>
        <p:spPr>
          <a:xfrm>
            <a:off x="15706726" y="32061150"/>
            <a:ext cx="2840830" cy="204107"/>
          </a:xfrm>
          <a:prstGeom prst="roundRect">
            <a:avLst>
              <a:gd name="adj" fmla="val 43728"/>
            </a:avLst>
          </a:prstGeom>
          <a:solidFill>
            <a:schemeClr val="accent1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四角形: 角を丸くする 51">
            <a:extLst>
              <a:ext uri="{FF2B5EF4-FFF2-40B4-BE49-F238E27FC236}">
                <a16:creationId xmlns:a16="http://schemas.microsoft.com/office/drawing/2014/main" id="{1D708763-FE2F-473D-9511-13FCC7C15EA5}"/>
              </a:ext>
            </a:extLst>
          </p:cNvPr>
          <p:cNvSpPr/>
          <p:nvPr/>
        </p:nvSpPr>
        <p:spPr>
          <a:xfrm>
            <a:off x="15706726" y="31942088"/>
            <a:ext cx="2840830" cy="227808"/>
          </a:xfrm>
          <a:prstGeom prst="roundRect">
            <a:avLst>
              <a:gd name="adj" fmla="val 0"/>
            </a:avLst>
          </a:prstGeom>
          <a:solidFill>
            <a:schemeClr val="accent1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フリーフォーム: 図形 52">
            <a:extLst>
              <a:ext uri="{FF2B5EF4-FFF2-40B4-BE49-F238E27FC236}">
                <a16:creationId xmlns:a16="http://schemas.microsoft.com/office/drawing/2014/main" id="{D0B68B34-0E7B-49AE-B8CD-3CEEEBEA9EA5}"/>
              </a:ext>
            </a:extLst>
          </p:cNvPr>
          <p:cNvSpPr/>
          <p:nvPr/>
        </p:nvSpPr>
        <p:spPr>
          <a:xfrm>
            <a:off x="17562286" y="30342839"/>
            <a:ext cx="3541486" cy="1599249"/>
          </a:xfrm>
          <a:custGeom>
            <a:avLst/>
            <a:gdLst>
              <a:gd name="connsiteX0" fmla="*/ 1806146 w 3541486"/>
              <a:gd name="connsiteY0" fmla="*/ 0 h 1628436"/>
              <a:gd name="connsiteX1" fmla="*/ 3541486 w 3541486"/>
              <a:gd name="connsiteY1" fmla="*/ 0 h 1628436"/>
              <a:gd name="connsiteX2" fmla="*/ 3541486 w 3541486"/>
              <a:gd name="connsiteY2" fmla="*/ 475516 h 1628436"/>
              <a:gd name="connsiteX3" fmla="*/ 3541486 w 3541486"/>
              <a:gd name="connsiteY3" fmla="*/ 1628434 h 1628436"/>
              <a:gd name="connsiteX4" fmla="*/ 3541486 w 3541486"/>
              <a:gd name="connsiteY4" fmla="*/ 1628436 h 1628436"/>
              <a:gd name="connsiteX5" fmla="*/ 1806146 w 3541486"/>
              <a:gd name="connsiteY5" fmla="*/ 1628436 h 1628436"/>
              <a:gd name="connsiteX6" fmla="*/ 1806146 w 3541486"/>
              <a:gd name="connsiteY6" fmla="*/ 1628434 h 1628436"/>
              <a:gd name="connsiteX7" fmla="*/ 0 w 3541486"/>
              <a:gd name="connsiteY7" fmla="*/ 1628434 h 1628436"/>
              <a:gd name="connsiteX8" fmla="*/ 0 w 3541486"/>
              <a:gd name="connsiteY8" fmla="*/ 475516 h 1628436"/>
              <a:gd name="connsiteX9" fmla="*/ 1806146 w 3541486"/>
              <a:gd name="connsiteY9" fmla="*/ 475516 h 1628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541486" h="1628436">
                <a:moveTo>
                  <a:pt x="1806146" y="0"/>
                </a:moveTo>
                <a:lnTo>
                  <a:pt x="3541486" y="0"/>
                </a:lnTo>
                <a:lnTo>
                  <a:pt x="3541486" y="475516"/>
                </a:lnTo>
                <a:lnTo>
                  <a:pt x="3541486" y="1628434"/>
                </a:lnTo>
                <a:lnTo>
                  <a:pt x="3541486" y="1628436"/>
                </a:lnTo>
                <a:lnTo>
                  <a:pt x="1806146" y="1628436"/>
                </a:lnTo>
                <a:lnTo>
                  <a:pt x="1806146" y="1628434"/>
                </a:lnTo>
                <a:lnTo>
                  <a:pt x="0" y="1628434"/>
                </a:lnTo>
                <a:lnTo>
                  <a:pt x="0" y="475516"/>
                </a:lnTo>
                <a:lnTo>
                  <a:pt x="1806146" y="475516"/>
                </a:lnTo>
                <a:close/>
              </a:path>
            </a:pathLst>
          </a:cu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54" name="フリーフォーム: 図形 53">
            <a:extLst>
              <a:ext uri="{FF2B5EF4-FFF2-40B4-BE49-F238E27FC236}">
                <a16:creationId xmlns:a16="http://schemas.microsoft.com/office/drawing/2014/main" id="{8DFC2579-79D2-419F-A015-A8BC1FE1684F}"/>
              </a:ext>
            </a:extLst>
          </p:cNvPr>
          <p:cNvSpPr/>
          <p:nvPr/>
        </p:nvSpPr>
        <p:spPr>
          <a:xfrm>
            <a:off x="17814052" y="29975176"/>
            <a:ext cx="2510520" cy="1187766"/>
          </a:xfrm>
          <a:custGeom>
            <a:avLst/>
            <a:gdLst>
              <a:gd name="connsiteX0" fmla="*/ 1410732 w 2510520"/>
              <a:gd name="connsiteY0" fmla="*/ 0 h 1187766"/>
              <a:gd name="connsiteX1" fmla="*/ 2421286 w 2510520"/>
              <a:gd name="connsiteY1" fmla="*/ 0 h 1187766"/>
              <a:gd name="connsiteX2" fmla="*/ 2421492 w 2510520"/>
              <a:gd name="connsiteY2" fmla="*/ 664 h 1187766"/>
              <a:gd name="connsiteX3" fmla="*/ 2424792 w 2510520"/>
              <a:gd name="connsiteY3" fmla="*/ 0 h 1187766"/>
              <a:gd name="connsiteX4" fmla="*/ 2510520 w 2510520"/>
              <a:gd name="connsiteY4" fmla="*/ 85724 h 1187766"/>
              <a:gd name="connsiteX5" fmla="*/ 2507818 w 2510520"/>
              <a:gd name="connsiteY5" fmla="*/ 99112 h 1187766"/>
              <a:gd name="connsiteX6" fmla="*/ 2403930 w 2510520"/>
              <a:gd name="connsiteY6" fmla="*/ 276420 h 1187766"/>
              <a:gd name="connsiteX7" fmla="*/ 680532 w 2510520"/>
              <a:gd name="connsiteY7" fmla="*/ 1187766 h 1187766"/>
              <a:gd name="connsiteX8" fmla="*/ 60600 w 2510520"/>
              <a:gd name="connsiteY8" fmla="*/ 1094042 h 1187766"/>
              <a:gd name="connsiteX9" fmla="*/ 0 w 2510520"/>
              <a:gd name="connsiteY9" fmla="*/ 1071862 h 1187766"/>
              <a:gd name="connsiteX10" fmla="*/ 44598 w 2510520"/>
              <a:gd name="connsiteY10" fmla="*/ 898412 h 1187766"/>
              <a:gd name="connsiteX11" fmla="*/ 121238 w 2510520"/>
              <a:gd name="connsiteY11" fmla="*/ 695776 h 1187766"/>
              <a:gd name="connsiteX12" fmla="*/ 180808 w 2510520"/>
              <a:gd name="connsiteY12" fmla="*/ 724472 h 1187766"/>
              <a:gd name="connsiteX13" fmla="*/ 528176 w 2510520"/>
              <a:gd name="connsiteY13" fmla="*/ 794602 h 1187766"/>
              <a:gd name="connsiteX14" fmla="*/ 1402462 w 2510520"/>
              <a:gd name="connsiteY14" fmla="*/ 82040 h 11877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510520" h="1187766">
                <a:moveTo>
                  <a:pt x="1410732" y="0"/>
                </a:moveTo>
                <a:lnTo>
                  <a:pt x="2421286" y="0"/>
                </a:lnTo>
                <a:lnTo>
                  <a:pt x="2421492" y="664"/>
                </a:lnTo>
                <a:lnTo>
                  <a:pt x="2424792" y="0"/>
                </a:lnTo>
                <a:cubicBezTo>
                  <a:pt x="2472140" y="0"/>
                  <a:pt x="2510520" y="38380"/>
                  <a:pt x="2510520" y="85724"/>
                </a:cubicBezTo>
                <a:lnTo>
                  <a:pt x="2507818" y="99112"/>
                </a:lnTo>
                <a:lnTo>
                  <a:pt x="2403930" y="276420"/>
                </a:lnTo>
                <a:cubicBezTo>
                  <a:pt x="2028626" y="826582"/>
                  <a:pt x="1396760" y="1187766"/>
                  <a:pt x="680532" y="1187766"/>
                </a:cubicBezTo>
                <a:cubicBezTo>
                  <a:pt x="464652" y="1187766"/>
                  <a:pt x="256436" y="1154952"/>
                  <a:pt x="60600" y="1094042"/>
                </a:cubicBezTo>
                <a:lnTo>
                  <a:pt x="0" y="1071862"/>
                </a:lnTo>
                <a:lnTo>
                  <a:pt x="44598" y="898412"/>
                </a:lnTo>
                <a:lnTo>
                  <a:pt x="121238" y="695776"/>
                </a:lnTo>
                <a:lnTo>
                  <a:pt x="180808" y="724472"/>
                </a:lnTo>
                <a:cubicBezTo>
                  <a:pt x="287576" y="769630"/>
                  <a:pt x="404960" y="794602"/>
                  <a:pt x="528176" y="794602"/>
                </a:cubicBezTo>
                <a:cubicBezTo>
                  <a:pt x="959436" y="794602"/>
                  <a:pt x="1319246" y="488700"/>
                  <a:pt x="1402462" y="82040"/>
                </a:cubicBezTo>
                <a:close/>
              </a:path>
            </a:pathLst>
          </a:cu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55" name="四角形: 角を丸くする 54">
            <a:extLst>
              <a:ext uri="{FF2B5EF4-FFF2-40B4-BE49-F238E27FC236}">
                <a16:creationId xmlns:a16="http://schemas.microsoft.com/office/drawing/2014/main" id="{EF2CABCA-91CA-473C-9D89-C47D26CF59E9}"/>
              </a:ext>
            </a:extLst>
          </p:cNvPr>
          <p:cNvSpPr/>
          <p:nvPr/>
        </p:nvSpPr>
        <p:spPr>
          <a:xfrm>
            <a:off x="19368432" y="32061150"/>
            <a:ext cx="1735339" cy="204107"/>
          </a:xfrm>
          <a:prstGeom prst="roundRect">
            <a:avLst>
              <a:gd name="adj" fmla="val 43728"/>
            </a:avLst>
          </a:prstGeom>
          <a:solidFill>
            <a:schemeClr val="accent1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四角形: 角を丸くする 55">
            <a:extLst>
              <a:ext uri="{FF2B5EF4-FFF2-40B4-BE49-F238E27FC236}">
                <a16:creationId xmlns:a16="http://schemas.microsoft.com/office/drawing/2014/main" id="{F77351A7-5130-4062-AE0F-9077C7F7ABFC}"/>
              </a:ext>
            </a:extLst>
          </p:cNvPr>
          <p:cNvSpPr/>
          <p:nvPr/>
        </p:nvSpPr>
        <p:spPr>
          <a:xfrm>
            <a:off x="19368432" y="31942088"/>
            <a:ext cx="1735339" cy="227808"/>
          </a:xfrm>
          <a:prstGeom prst="roundRect">
            <a:avLst>
              <a:gd name="adj" fmla="val 0"/>
            </a:avLst>
          </a:prstGeom>
          <a:solidFill>
            <a:schemeClr val="accent1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四角形: 角を丸くする 56">
            <a:extLst>
              <a:ext uri="{FF2B5EF4-FFF2-40B4-BE49-F238E27FC236}">
                <a16:creationId xmlns:a16="http://schemas.microsoft.com/office/drawing/2014/main" id="{A5B98246-0DC8-4DAB-B4A7-D106D1E0F48D}"/>
              </a:ext>
            </a:extLst>
          </p:cNvPr>
          <p:cNvSpPr/>
          <p:nvPr/>
        </p:nvSpPr>
        <p:spPr>
          <a:xfrm>
            <a:off x="20261579" y="30342840"/>
            <a:ext cx="842191" cy="1187766"/>
          </a:xfrm>
          <a:prstGeom prst="roundRect">
            <a:avLst>
              <a:gd name="adj" fmla="val 15536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" name="四角形: 角を丸くする 57">
            <a:extLst>
              <a:ext uri="{FF2B5EF4-FFF2-40B4-BE49-F238E27FC236}">
                <a16:creationId xmlns:a16="http://schemas.microsoft.com/office/drawing/2014/main" id="{AA622808-6FED-4F83-8DB2-9CF53B068DED}"/>
              </a:ext>
            </a:extLst>
          </p:cNvPr>
          <p:cNvSpPr/>
          <p:nvPr/>
        </p:nvSpPr>
        <p:spPr>
          <a:xfrm>
            <a:off x="23250525" y="30179282"/>
            <a:ext cx="1020878" cy="1919968"/>
          </a:xfrm>
          <a:prstGeom prst="roundRect">
            <a:avLst>
              <a:gd name="adj" fmla="val 15536"/>
            </a:avLst>
          </a:prstGeom>
          <a:solidFill>
            <a:schemeClr val="accent1">
              <a:alpha val="6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" name="四角形: 角を丸くする 58">
            <a:extLst>
              <a:ext uri="{FF2B5EF4-FFF2-40B4-BE49-F238E27FC236}">
                <a16:creationId xmlns:a16="http://schemas.microsoft.com/office/drawing/2014/main" id="{8662E70B-2F39-4165-BD1C-72A865324405}"/>
              </a:ext>
            </a:extLst>
          </p:cNvPr>
          <p:cNvSpPr/>
          <p:nvPr/>
        </p:nvSpPr>
        <p:spPr>
          <a:xfrm>
            <a:off x="23098125" y="32061150"/>
            <a:ext cx="1173278" cy="204107"/>
          </a:xfrm>
          <a:prstGeom prst="roundRect">
            <a:avLst>
              <a:gd name="adj" fmla="val 43728"/>
            </a:avLst>
          </a:prstGeom>
          <a:solidFill>
            <a:schemeClr val="accent1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" name="四角形: 角を丸くする 59">
            <a:extLst>
              <a:ext uri="{FF2B5EF4-FFF2-40B4-BE49-F238E27FC236}">
                <a16:creationId xmlns:a16="http://schemas.microsoft.com/office/drawing/2014/main" id="{3585FDF6-61EC-4874-BD5C-823ECBD0D54D}"/>
              </a:ext>
            </a:extLst>
          </p:cNvPr>
          <p:cNvSpPr/>
          <p:nvPr/>
        </p:nvSpPr>
        <p:spPr>
          <a:xfrm>
            <a:off x="23098125" y="31942088"/>
            <a:ext cx="1173278" cy="227808"/>
          </a:xfrm>
          <a:prstGeom prst="roundRect">
            <a:avLst>
              <a:gd name="adj" fmla="val 0"/>
            </a:avLst>
          </a:prstGeom>
          <a:solidFill>
            <a:schemeClr val="accent1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1" name="フリーフォーム: 図形 60">
            <a:extLst>
              <a:ext uri="{FF2B5EF4-FFF2-40B4-BE49-F238E27FC236}">
                <a16:creationId xmlns:a16="http://schemas.microsoft.com/office/drawing/2014/main" id="{E8930C3B-8076-4552-861A-8AD83C7B5259}"/>
              </a:ext>
            </a:extLst>
          </p:cNvPr>
          <p:cNvSpPr/>
          <p:nvPr/>
        </p:nvSpPr>
        <p:spPr>
          <a:xfrm>
            <a:off x="21017716" y="29975176"/>
            <a:ext cx="2559078" cy="1343024"/>
          </a:xfrm>
          <a:custGeom>
            <a:avLst/>
            <a:gdLst>
              <a:gd name="connsiteX0" fmla="*/ 6364 w 2559078"/>
              <a:gd name="connsiteY0" fmla="*/ 0 h 1343024"/>
              <a:gd name="connsiteX1" fmla="*/ 2496040 w 2559078"/>
              <a:gd name="connsiteY1" fmla="*/ 0 h 1343024"/>
              <a:gd name="connsiteX2" fmla="*/ 2507456 w 2559078"/>
              <a:gd name="connsiteY2" fmla="*/ 2304 h 1343024"/>
              <a:gd name="connsiteX3" fmla="*/ 2553076 w 2559078"/>
              <a:gd name="connsiteY3" fmla="*/ 47926 h 1343024"/>
              <a:gd name="connsiteX4" fmla="*/ 2559078 w 2559078"/>
              <a:gd name="connsiteY4" fmla="*/ 77658 h 1343024"/>
              <a:gd name="connsiteX5" fmla="*/ 2558588 w 2559078"/>
              <a:gd name="connsiteY5" fmla="*/ 87354 h 1343024"/>
              <a:gd name="connsiteX6" fmla="*/ 2557814 w 2559078"/>
              <a:gd name="connsiteY6" fmla="*/ 91188 h 1343024"/>
              <a:gd name="connsiteX7" fmla="*/ 2558372 w 2559078"/>
              <a:gd name="connsiteY7" fmla="*/ 91648 h 1343024"/>
              <a:gd name="connsiteX8" fmla="*/ 2553204 w 2559078"/>
              <a:gd name="connsiteY8" fmla="*/ 193982 h 1343024"/>
              <a:gd name="connsiteX9" fmla="*/ 1279906 w 2559078"/>
              <a:gd name="connsiteY9" fmla="*/ 1343024 h 1343024"/>
              <a:gd name="connsiteX10" fmla="*/ 0 w 2559078"/>
              <a:gd name="connsiteY10" fmla="*/ 63120 h 1343024"/>
              <a:gd name="connsiteX0" fmla="*/ 6364 w 2559078"/>
              <a:gd name="connsiteY0" fmla="*/ 0 h 1343024"/>
              <a:gd name="connsiteX1" fmla="*/ 2496040 w 2559078"/>
              <a:gd name="connsiteY1" fmla="*/ 0 h 1343024"/>
              <a:gd name="connsiteX2" fmla="*/ 2507456 w 2559078"/>
              <a:gd name="connsiteY2" fmla="*/ 2304 h 1343024"/>
              <a:gd name="connsiteX3" fmla="*/ 2553076 w 2559078"/>
              <a:gd name="connsiteY3" fmla="*/ 47926 h 1343024"/>
              <a:gd name="connsiteX4" fmla="*/ 2559078 w 2559078"/>
              <a:gd name="connsiteY4" fmla="*/ 77658 h 1343024"/>
              <a:gd name="connsiteX5" fmla="*/ 2558588 w 2559078"/>
              <a:gd name="connsiteY5" fmla="*/ 87354 h 1343024"/>
              <a:gd name="connsiteX6" fmla="*/ 2557814 w 2559078"/>
              <a:gd name="connsiteY6" fmla="*/ 91188 h 1343024"/>
              <a:gd name="connsiteX7" fmla="*/ 2553204 w 2559078"/>
              <a:gd name="connsiteY7" fmla="*/ 193982 h 1343024"/>
              <a:gd name="connsiteX8" fmla="*/ 1279906 w 2559078"/>
              <a:gd name="connsiteY8" fmla="*/ 1343024 h 1343024"/>
              <a:gd name="connsiteX9" fmla="*/ 0 w 2559078"/>
              <a:gd name="connsiteY9" fmla="*/ 63120 h 1343024"/>
              <a:gd name="connsiteX10" fmla="*/ 6364 w 2559078"/>
              <a:gd name="connsiteY10" fmla="*/ 0 h 13430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559078" h="1343024">
                <a:moveTo>
                  <a:pt x="6364" y="0"/>
                </a:moveTo>
                <a:lnTo>
                  <a:pt x="2496040" y="0"/>
                </a:lnTo>
                <a:lnTo>
                  <a:pt x="2507456" y="2304"/>
                </a:lnTo>
                <a:cubicBezTo>
                  <a:pt x="2527968" y="10980"/>
                  <a:pt x="2544400" y="27412"/>
                  <a:pt x="2553076" y="47926"/>
                </a:cubicBezTo>
                <a:lnTo>
                  <a:pt x="2559078" y="77658"/>
                </a:lnTo>
                <a:cubicBezTo>
                  <a:pt x="2558915" y="80890"/>
                  <a:pt x="2558751" y="84122"/>
                  <a:pt x="2558588" y="87354"/>
                </a:cubicBezTo>
                <a:lnTo>
                  <a:pt x="2557814" y="91188"/>
                </a:lnTo>
                <a:lnTo>
                  <a:pt x="2553204" y="193982"/>
                </a:lnTo>
                <a:cubicBezTo>
                  <a:pt x="2487660" y="839382"/>
                  <a:pt x="1942598" y="1343024"/>
                  <a:pt x="1279906" y="1343024"/>
                </a:cubicBezTo>
                <a:cubicBezTo>
                  <a:pt x="573034" y="1343024"/>
                  <a:pt x="0" y="769992"/>
                  <a:pt x="0" y="63120"/>
                </a:cubicBezTo>
                <a:lnTo>
                  <a:pt x="6364" y="0"/>
                </a:lnTo>
                <a:close/>
              </a:path>
            </a:pathLst>
          </a:cu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62" name="フリーフォーム: 図形 61">
            <a:extLst>
              <a:ext uri="{FF2B5EF4-FFF2-40B4-BE49-F238E27FC236}">
                <a16:creationId xmlns:a16="http://schemas.microsoft.com/office/drawing/2014/main" id="{F02A20CB-3F08-45B1-8F25-04A699AF0A04}"/>
              </a:ext>
            </a:extLst>
          </p:cNvPr>
          <p:cNvSpPr/>
          <p:nvPr/>
        </p:nvSpPr>
        <p:spPr>
          <a:xfrm>
            <a:off x="20273584" y="29464000"/>
            <a:ext cx="3293286" cy="2801256"/>
          </a:xfrm>
          <a:custGeom>
            <a:avLst/>
            <a:gdLst>
              <a:gd name="connsiteX0" fmla="*/ 1646644 w 3293286"/>
              <a:gd name="connsiteY0" fmla="*/ 0 h 2801256"/>
              <a:gd name="connsiteX1" fmla="*/ 3293286 w 3293286"/>
              <a:gd name="connsiteY1" fmla="*/ 1646644 h 2801256"/>
              <a:gd name="connsiteX2" fmla="*/ 2917274 w 3293286"/>
              <a:gd name="connsiteY2" fmla="*/ 2694060 h 2801256"/>
              <a:gd name="connsiteX3" fmla="*/ 2819846 w 3293286"/>
              <a:gd name="connsiteY3" fmla="*/ 2801256 h 2801256"/>
              <a:gd name="connsiteX4" fmla="*/ 473440 w 3293286"/>
              <a:gd name="connsiteY4" fmla="*/ 2801256 h 2801256"/>
              <a:gd name="connsiteX5" fmla="*/ 376014 w 3293286"/>
              <a:gd name="connsiteY5" fmla="*/ 2694060 h 2801256"/>
              <a:gd name="connsiteX6" fmla="*/ 0 w 3293286"/>
              <a:gd name="connsiteY6" fmla="*/ 1646644 h 2801256"/>
              <a:gd name="connsiteX7" fmla="*/ 1646644 w 3293286"/>
              <a:gd name="connsiteY7" fmla="*/ 0 h 28012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293286" h="2801256">
                <a:moveTo>
                  <a:pt x="1646644" y="0"/>
                </a:moveTo>
                <a:cubicBezTo>
                  <a:pt x="2556060" y="0"/>
                  <a:pt x="3293286" y="737228"/>
                  <a:pt x="3293286" y="1646644"/>
                </a:cubicBezTo>
                <a:cubicBezTo>
                  <a:pt x="3293286" y="2044512"/>
                  <a:pt x="3152176" y="2409424"/>
                  <a:pt x="2917274" y="2694060"/>
                </a:cubicBezTo>
                <a:lnTo>
                  <a:pt x="2819846" y="2801256"/>
                </a:lnTo>
                <a:lnTo>
                  <a:pt x="473440" y="2801256"/>
                </a:lnTo>
                <a:lnTo>
                  <a:pt x="376014" y="2694060"/>
                </a:lnTo>
                <a:cubicBezTo>
                  <a:pt x="141110" y="2409424"/>
                  <a:pt x="0" y="2044512"/>
                  <a:pt x="0" y="1646644"/>
                </a:cubicBezTo>
                <a:cubicBezTo>
                  <a:pt x="0" y="737228"/>
                  <a:pt x="737228" y="0"/>
                  <a:pt x="1646644" y="0"/>
                </a:cubicBezTo>
                <a:close/>
              </a:path>
            </a:pathLst>
          </a:cu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63" name="四角形: 角を丸くする 62">
            <a:extLst>
              <a:ext uri="{FF2B5EF4-FFF2-40B4-BE49-F238E27FC236}">
                <a16:creationId xmlns:a16="http://schemas.microsoft.com/office/drawing/2014/main" id="{6018C7FE-63AD-4A51-84E7-C8643A13DED7}"/>
              </a:ext>
            </a:extLst>
          </p:cNvPr>
          <p:cNvSpPr/>
          <p:nvPr/>
        </p:nvSpPr>
        <p:spPr>
          <a:xfrm>
            <a:off x="20502564" y="32061150"/>
            <a:ext cx="2836067" cy="204107"/>
          </a:xfrm>
          <a:prstGeom prst="roundRect">
            <a:avLst>
              <a:gd name="adj" fmla="val 43728"/>
            </a:avLst>
          </a:prstGeom>
          <a:solidFill>
            <a:schemeClr val="accent1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4" name="四角形: 角を丸くする 63">
            <a:extLst>
              <a:ext uri="{FF2B5EF4-FFF2-40B4-BE49-F238E27FC236}">
                <a16:creationId xmlns:a16="http://schemas.microsoft.com/office/drawing/2014/main" id="{B3A72729-53C7-48B2-BECE-9C60D90DF88A}"/>
              </a:ext>
            </a:extLst>
          </p:cNvPr>
          <p:cNvSpPr/>
          <p:nvPr/>
        </p:nvSpPr>
        <p:spPr>
          <a:xfrm>
            <a:off x="20502564" y="31942088"/>
            <a:ext cx="2836067" cy="227808"/>
          </a:xfrm>
          <a:prstGeom prst="roundRect">
            <a:avLst>
              <a:gd name="adj" fmla="val 0"/>
            </a:avLst>
          </a:prstGeom>
          <a:solidFill>
            <a:schemeClr val="accent1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5" name="四角形: 角を丸くする 64">
            <a:extLst>
              <a:ext uri="{FF2B5EF4-FFF2-40B4-BE49-F238E27FC236}">
                <a16:creationId xmlns:a16="http://schemas.microsoft.com/office/drawing/2014/main" id="{8C4D2EE8-E8F3-49AD-8BA3-54439DC54E36}"/>
              </a:ext>
            </a:extLst>
          </p:cNvPr>
          <p:cNvSpPr/>
          <p:nvPr/>
        </p:nvSpPr>
        <p:spPr>
          <a:xfrm>
            <a:off x="27755850" y="19773899"/>
            <a:ext cx="1952625" cy="400052"/>
          </a:xfrm>
          <a:prstGeom prst="roundRect">
            <a:avLst>
              <a:gd name="adj" fmla="val 50000"/>
            </a:avLst>
          </a:prstGeom>
          <a:solidFill>
            <a:schemeClr val="accent1">
              <a:alpha val="5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7" name="正方形/長方形 66">
            <a:extLst>
              <a:ext uri="{FF2B5EF4-FFF2-40B4-BE49-F238E27FC236}">
                <a16:creationId xmlns:a16="http://schemas.microsoft.com/office/drawing/2014/main" id="{67B84A70-D39D-4399-A1EE-945C18280D49}"/>
              </a:ext>
            </a:extLst>
          </p:cNvPr>
          <p:cNvSpPr/>
          <p:nvPr/>
        </p:nvSpPr>
        <p:spPr>
          <a:xfrm>
            <a:off x="27989212" y="2566219"/>
            <a:ext cx="1485900" cy="29699037"/>
          </a:xfrm>
          <a:prstGeom prst="rect">
            <a:avLst/>
          </a:prstGeom>
          <a:gradFill flip="none" rotWithShape="1">
            <a:gsLst>
              <a:gs pos="0">
                <a:srgbClr val="00B050"/>
              </a:gs>
              <a:gs pos="30000">
                <a:srgbClr val="37BA7B"/>
              </a:gs>
              <a:gs pos="85000">
                <a:schemeClr val="accent1">
                  <a:lumMod val="30000"/>
                  <a:lumOff val="70000"/>
                  <a:alpha val="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68" name="フリーフォーム: 図形 67">
            <a:extLst>
              <a:ext uri="{FF2B5EF4-FFF2-40B4-BE49-F238E27FC236}">
                <a16:creationId xmlns:a16="http://schemas.microsoft.com/office/drawing/2014/main" id="{9C15E99B-EDEB-4DA5-B4CF-53EC439CE613}"/>
              </a:ext>
            </a:extLst>
          </p:cNvPr>
          <p:cNvSpPr/>
          <p:nvPr/>
        </p:nvSpPr>
        <p:spPr>
          <a:xfrm>
            <a:off x="27565014" y="20311362"/>
            <a:ext cx="2324242" cy="2091624"/>
          </a:xfrm>
          <a:custGeom>
            <a:avLst/>
            <a:gdLst>
              <a:gd name="connsiteX0" fmla="*/ 1162120 w 2324242"/>
              <a:gd name="connsiteY0" fmla="*/ 0 h 2091624"/>
              <a:gd name="connsiteX1" fmla="*/ 1177964 w 2324242"/>
              <a:gd name="connsiteY1" fmla="*/ 5088 h 2091624"/>
              <a:gd name="connsiteX2" fmla="*/ 2277890 w 2324242"/>
              <a:gd name="connsiteY2" fmla="*/ 949590 h 2091624"/>
              <a:gd name="connsiteX3" fmla="*/ 2324242 w 2324242"/>
              <a:gd name="connsiteY3" fmla="*/ 1045812 h 2091624"/>
              <a:gd name="connsiteX4" fmla="*/ 2277890 w 2324242"/>
              <a:gd name="connsiteY4" fmla="*/ 1142034 h 2091624"/>
              <a:gd name="connsiteX5" fmla="*/ 1177964 w 2324242"/>
              <a:gd name="connsiteY5" fmla="*/ 2086536 h 2091624"/>
              <a:gd name="connsiteX6" fmla="*/ 1162120 w 2324242"/>
              <a:gd name="connsiteY6" fmla="*/ 2091624 h 2091624"/>
              <a:gd name="connsiteX7" fmla="*/ 1146278 w 2324242"/>
              <a:gd name="connsiteY7" fmla="*/ 2086536 h 2091624"/>
              <a:gd name="connsiteX8" fmla="*/ 46352 w 2324242"/>
              <a:gd name="connsiteY8" fmla="*/ 1142034 h 2091624"/>
              <a:gd name="connsiteX9" fmla="*/ 0 w 2324242"/>
              <a:gd name="connsiteY9" fmla="*/ 1045812 h 2091624"/>
              <a:gd name="connsiteX10" fmla="*/ 46352 w 2324242"/>
              <a:gd name="connsiteY10" fmla="*/ 949590 h 2091624"/>
              <a:gd name="connsiteX11" fmla="*/ 1146278 w 2324242"/>
              <a:gd name="connsiteY11" fmla="*/ 5088 h 20916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324242" h="2091624">
                <a:moveTo>
                  <a:pt x="1162120" y="0"/>
                </a:moveTo>
                <a:lnTo>
                  <a:pt x="1177964" y="5088"/>
                </a:lnTo>
                <a:cubicBezTo>
                  <a:pt x="1650100" y="174666"/>
                  <a:pt x="2041288" y="514046"/>
                  <a:pt x="2277890" y="949590"/>
                </a:cubicBezTo>
                <a:lnTo>
                  <a:pt x="2324242" y="1045812"/>
                </a:lnTo>
                <a:lnTo>
                  <a:pt x="2277890" y="1142034"/>
                </a:lnTo>
                <a:cubicBezTo>
                  <a:pt x="2041288" y="1577578"/>
                  <a:pt x="1650100" y="1916958"/>
                  <a:pt x="1177964" y="2086536"/>
                </a:cubicBezTo>
                <a:lnTo>
                  <a:pt x="1162120" y="2091624"/>
                </a:lnTo>
                <a:lnTo>
                  <a:pt x="1146278" y="2086536"/>
                </a:lnTo>
                <a:cubicBezTo>
                  <a:pt x="674142" y="1916958"/>
                  <a:pt x="282954" y="1577578"/>
                  <a:pt x="46352" y="1142034"/>
                </a:cubicBezTo>
                <a:lnTo>
                  <a:pt x="0" y="1045812"/>
                </a:lnTo>
                <a:lnTo>
                  <a:pt x="46352" y="949590"/>
                </a:lnTo>
                <a:cubicBezTo>
                  <a:pt x="282954" y="514046"/>
                  <a:pt x="674142" y="174666"/>
                  <a:pt x="1146278" y="5088"/>
                </a:cubicBezTo>
                <a:close/>
              </a:path>
            </a:pathLst>
          </a:cu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71" name="フリーフォーム: 図形 70">
            <a:extLst>
              <a:ext uri="{FF2B5EF4-FFF2-40B4-BE49-F238E27FC236}">
                <a16:creationId xmlns:a16="http://schemas.microsoft.com/office/drawing/2014/main" id="{3E2569C9-8D20-4AF7-B227-BD8F82FBA5BC}"/>
              </a:ext>
            </a:extLst>
          </p:cNvPr>
          <p:cNvSpPr/>
          <p:nvPr/>
        </p:nvSpPr>
        <p:spPr>
          <a:xfrm>
            <a:off x="28399111" y="20868474"/>
            <a:ext cx="656048" cy="977400"/>
          </a:xfrm>
          <a:custGeom>
            <a:avLst/>
            <a:gdLst>
              <a:gd name="connsiteX0" fmla="*/ 328024 w 656048"/>
              <a:gd name="connsiteY0" fmla="*/ 0 h 977400"/>
              <a:gd name="connsiteX1" fmla="*/ 465750 w 656048"/>
              <a:gd name="connsiteY1" fmla="*/ 164888 h 977400"/>
              <a:gd name="connsiteX2" fmla="*/ 609692 w 656048"/>
              <a:gd name="connsiteY2" fmla="*/ 392478 h 977400"/>
              <a:gd name="connsiteX3" fmla="*/ 656048 w 656048"/>
              <a:gd name="connsiteY3" fmla="*/ 488700 h 977400"/>
              <a:gd name="connsiteX4" fmla="*/ 609692 w 656048"/>
              <a:gd name="connsiteY4" fmla="*/ 584922 h 977400"/>
              <a:gd name="connsiteX5" fmla="*/ 465750 w 656048"/>
              <a:gd name="connsiteY5" fmla="*/ 812512 h 977400"/>
              <a:gd name="connsiteX6" fmla="*/ 328024 w 656048"/>
              <a:gd name="connsiteY6" fmla="*/ 977400 h 977400"/>
              <a:gd name="connsiteX7" fmla="*/ 190296 w 656048"/>
              <a:gd name="connsiteY7" fmla="*/ 812512 h 977400"/>
              <a:gd name="connsiteX8" fmla="*/ 46352 w 656048"/>
              <a:gd name="connsiteY8" fmla="*/ 584922 h 977400"/>
              <a:gd name="connsiteX9" fmla="*/ 0 w 656048"/>
              <a:gd name="connsiteY9" fmla="*/ 488700 h 977400"/>
              <a:gd name="connsiteX10" fmla="*/ 46352 w 656048"/>
              <a:gd name="connsiteY10" fmla="*/ 392478 h 977400"/>
              <a:gd name="connsiteX11" fmla="*/ 190296 w 656048"/>
              <a:gd name="connsiteY11" fmla="*/ 164888 h 977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56048" h="977400">
                <a:moveTo>
                  <a:pt x="328024" y="0"/>
                </a:moveTo>
                <a:lnTo>
                  <a:pt x="465750" y="164888"/>
                </a:lnTo>
                <a:cubicBezTo>
                  <a:pt x="518546" y="237278"/>
                  <a:pt x="566674" y="313288"/>
                  <a:pt x="609692" y="392478"/>
                </a:cubicBezTo>
                <a:lnTo>
                  <a:pt x="656048" y="488700"/>
                </a:lnTo>
                <a:lnTo>
                  <a:pt x="609692" y="584922"/>
                </a:lnTo>
                <a:cubicBezTo>
                  <a:pt x="566674" y="664112"/>
                  <a:pt x="518546" y="740122"/>
                  <a:pt x="465750" y="812512"/>
                </a:cubicBezTo>
                <a:lnTo>
                  <a:pt x="328024" y="977400"/>
                </a:lnTo>
                <a:lnTo>
                  <a:pt x="190296" y="812512"/>
                </a:lnTo>
                <a:cubicBezTo>
                  <a:pt x="137500" y="740122"/>
                  <a:pt x="89370" y="664112"/>
                  <a:pt x="46352" y="584922"/>
                </a:cubicBezTo>
                <a:lnTo>
                  <a:pt x="0" y="488700"/>
                </a:lnTo>
                <a:lnTo>
                  <a:pt x="46352" y="392478"/>
                </a:lnTo>
                <a:cubicBezTo>
                  <a:pt x="89370" y="313288"/>
                  <a:pt x="137500" y="237278"/>
                  <a:pt x="190296" y="164888"/>
                </a:cubicBezTo>
                <a:close/>
              </a:path>
            </a:pathLst>
          </a:cu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/>
          </a:p>
        </p:txBody>
      </p:sp>
      <p:grpSp>
        <p:nvGrpSpPr>
          <p:cNvPr id="72" name="グループ化 71">
            <a:extLst>
              <a:ext uri="{FF2B5EF4-FFF2-40B4-BE49-F238E27FC236}">
                <a16:creationId xmlns:a16="http://schemas.microsoft.com/office/drawing/2014/main" id="{0AE9BC9B-7FCE-4C0B-8FCA-3A2EC152636D}"/>
              </a:ext>
            </a:extLst>
          </p:cNvPr>
          <p:cNvGrpSpPr/>
          <p:nvPr/>
        </p:nvGrpSpPr>
        <p:grpSpPr>
          <a:xfrm>
            <a:off x="27588749" y="28329274"/>
            <a:ext cx="2276772" cy="3935982"/>
            <a:chOff x="27663282" y="28329274"/>
            <a:chExt cx="2276772" cy="3935982"/>
          </a:xfrm>
        </p:grpSpPr>
        <p:sp>
          <p:nvSpPr>
            <p:cNvPr id="73" name="フリーフォーム: 図形 72">
              <a:extLst>
                <a:ext uri="{FF2B5EF4-FFF2-40B4-BE49-F238E27FC236}">
                  <a16:creationId xmlns:a16="http://schemas.microsoft.com/office/drawing/2014/main" id="{2F4D5D25-2DCE-4F35-A378-747E74BF193D}"/>
                </a:ext>
              </a:extLst>
            </p:cNvPr>
            <p:cNvSpPr/>
            <p:nvPr/>
          </p:nvSpPr>
          <p:spPr>
            <a:xfrm>
              <a:off x="27663282" y="28329274"/>
              <a:ext cx="1391878" cy="3935982"/>
            </a:xfrm>
            <a:custGeom>
              <a:avLst/>
              <a:gdLst>
                <a:gd name="connsiteX0" fmla="*/ 1391876 w 1391878"/>
                <a:gd name="connsiteY0" fmla="*/ 0 h 3935982"/>
                <a:gd name="connsiteX1" fmla="*/ 1391876 w 1391878"/>
                <a:gd name="connsiteY1" fmla="*/ 1569702 h 3935982"/>
                <a:gd name="connsiteX2" fmla="*/ 1391878 w 1391878"/>
                <a:gd name="connsiteY2" fmla="*/ 1569702 h 3935982"/>
                <a:gd name="connsiteX3" fmla="*/ 1391878 w 1391878"/>
                <a:gd name="connsiteY3" fmla="*/ 3935982 h 3935982"/>
                <a:gd name="connsiteX4" fmla="*/ 0 w 1391878"/>
                <a:gd name="connsiteY4" fmla="*/ 3935982 h 3935982"/>
                <a:gd name="connsiteX5" fmla="*/ 0 w 1391878"/>
                <a:gd name="connsiteY5" fmla="*/ 1569702 h 3935982"/>
                <a:gd name="connsiteX6" fmla="*/ 1263356 w 1391878"/>
                <a:gd name="connsiteY6" fmla="*/ 19616 h 39359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91878" h="3935982">
                  <a:moveTo>
                    <a:pt x="1391876" y="0"/>
                  </a:moveTo>
                  <a:lnTo>
                    <a:pt x="1391876" y="1569702"/>
                  </a:lnTo>
                  <a:lnTo>
                    <a:pt x="1391878" y="1569702"/>
                  </a:lnTo>
                  <a:lnTo>
                    <a:pt x="1391878" y="3935982"/>
                  </a:lnTo>
                  <a:lnTo>
                    <a:pt x="0" y="3935982"/>
                  </a:lnTo>
                  <a:lnTo>
                    <a:pt x="0" y="1569702"/>
                  </a:lnTo>
                  <a:cubicBezTo>
                    <a:pt x="0" y="805090"/>
                    <a:pt x="542362" y="167152"/>
                    <a:pt x="1263356" y="19616"/>
                  </a:cubicBezTo>
                  <a:close/>
                </a:path>
              </a:pathLst>
            </a:custGeom>
            <a:solidFill>
              <a:schemeClr val="accent2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74" name="フリーフォーム: 図形 73">
              <a:extLst>
                <a:ext uri="{FF2B5EF4-FFF2-40B4-BE49-F238E27FC236}">
                  <a16:creationId xmlns:a16="http://schemas.microsoft.com/office/drawing/2014/main" id="{DF14484A-96BC-4028-AF2B-AF265C3733DF}"/>
                </a:ext>
              </a:extLst>
            </p:cNvPr>
            <p:cNvSpPr/>
            <p:nvPr/>
          </p:nvSpPr>
          <p:spPr>
            <a:xfrm flipH="1">
              <a:off x="28548176" y="28329274"/>
              <a:ext cx="1391878" cy="3935982"/>
            </a:xfrm>
            <a:custGeom>
              <a:avLst/>
              <a:gdLst>
                <a:gd name="connsiteX0" fmla="*/ 1391876 w 1391878"/>
                <a:gd name="connsiteY0" fmla="*/ 0 h 3935982"/>
                <a:gd name="connsiteX1" fmla="*/ 1391876 w 1391878"/>
                <a:gd name="connsiteY1" fmla="*/ 1569702 h 3935982"/>
                <a:gd name="connsiteX2" fmla="*/ 1391878 w 1391878"/>
                <a:gd name="connsiteY2" fmla="*/ 1569702 h 3935982"/>
                <a:gd name="connsiteX3" fmla="*/ 1391878 w 1391878"/>
                <a:gd name="connsiteY3" fmla="*/ 3935982 h 3935982"/>
                <a:gd name="connsiteX4" fmla="*/ 0 w 1391878"/>
                <a:gd name="connsiteY4" fmla="*/ 3935982 h 3935982"/>
                <a:gd name="connsiteX5" fmla="*/ 0 w 1391878"/>
                <a:gd name="connsiteY5" fmla="*/ 1569702 h 3935982"/>
                <a:gd name="connsiteX6" fmla="*/ 1263356 w 1391878"/>
                <a:gd name="connsiteY6" fmla="*/ 19616 h 39359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91878" h="3935982">
                  <a:moveTo>
                    <a:pt x="1391876" y="0"/>
                  </a:moveTo>
                  <a:lnTo>
                    <a:pt x="1391876" y="1569702"/>
                  </a:lnTo>
                  <a:lnTo>
                    <a:pt x="1391878" y="1569702"/>
                  </a:lnTo>
                  <a:lnTo>
                    <a:pt x="1391878" y="3935982"/>
                  </a:lnTo>
                  <a:lnTo>
                    <a:pt x="0" y="3935982"/>
                  </a:lnTo>
                  <a:lnTo>
                    <a:pt x="0" y="1569702"/>
                  </a:lnTo>
                  <a:cubicBezTo>
                    <a:pt x="0" y="805090"/>
                    <a:pt x="542362" y="167152"/>
                    <a:pt x="1263356" y="19616"/>
                  </a:cubicBezTo>
                  <a:close/>
                </a:path>
              </a:pathLst>
            </a:custGeom>
            <a:solidFill>
              <a:schemeClr val="accent2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kumimoji="1" lang="ja-JP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6995240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 descr="線画 が含まれている画像&#10;&#10;自動的に生成された説明">
            <a:extLst>
              <a:ext uri="{FF2B5EF4-FFF2-40B4-BE49-F238E27FC236}">
                <a16:creationId xmlns:a16="http://schemas.microsoft.com/office/drawing/2014/main" id="{1338BFB8-2DBB-4EE6-912B-1637B1FB4BB3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>
            <a:alphaModFix amt="49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38100002" cy="38100002"/>
          </a:xfrm>
          <a:prstGeom prst="rect">
            <a:avLst/>
          </a:prstGeom>
        </p:spPr>
      </p:pic>
      <p:sp>
        <p:nvSpPr>
          <p:cNvPr id="6" name="楕円 5">
            <a:extLst>
              <a:ext uri="{FF2B5EF4-FFF2-40B4-BE49-F238E27FC236}">
                <a16:creationId xmlns:a16="http://schemas.microsoft.com/office/drawing/2014/main" id="{974186F3-CFCD-4FFF-BBAB-E08BE0FB2A08}"/>
              </a:ext>
            </a:extLst>
          </p:cNvPr>
          <p:cNvSpPr/>
          <p:nvPr/>
        </p:nvSpPr>
        <p:spPr>
          <a:xfrm>
            <a:off x="21793200" y="14916150"/>
            <a:ext cx="2381250" cy="2381250"/>
          </a:xfrm>
          <a:prstGeom prst="ellipse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楕円 6">
            <a:extLst>
              <a:ext uri="{FF2B5EF4-FFF2-40B4-BE49-F238E27FC236}">
                <a16:creationId xmlns:a16="http://schemas.microsoft.com/office/drawing/2014/main" id="{211B7019-89D6-47AB-86CD-09AB84C73B07}"/>
              </a:ext>
            </a:extLst>
          </p:cNvPr>
          <p:cNvSpPr/>
          <p:nvPr/>
        </p:nvSpPr>
        <p:spPr>
          <a:xfrm>
            <a:off x="23421975" y="18320385"/>
            <a:ext cx="1712595" cy="1712595"/>
          </a:xfrm>
          <a:prstGeom prst="ellipse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楕円 7">
            <a:extLst>
              <a:ext uri="{FF2B5EF4-FFF2-40B4-BE49-F238E27FC236}">
                <a16:creationId xmlns:a16="http://schemas.microsoft.com/office/drawing/2014/main" id="{75B29E1A-46E8-47A9-BCA4-543FC7A2EEAC}"/>
              </a:ext>
            </a:extLst>
          </p:cNvPr>
          <p:cNvSpPr/>
          <p:nvPr/>
        </p:nvSpPr>
        <p:spPr>
          <a:xfrm>
            <a:off x="21621751" y="20412076"/>
            <a:ext cx="1390650" cy="1390650"/>
          </a:xfrm>
          <a:prstGeom prst="ellipse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8E8A368E-F413-483C-9872-BB4B2138FDAA}"/>
              </a:ext>
            </a:extLst>
          </p:cNvPr>
          <p:cNvSpPr/>
          <p:nvPr/>
        </p:nvSpPr>
        <p:spPr>
          <a:xfrm rot="3678611">
            <a:off x="21547102" y="17330219"/>
            <a:ext cx="3475365" cy="1167844"/>
          </a:xfrm>
          <a:prstGeom prst="rect">
            <a:avLst/>
          </a:prstGeom>
          <a:solidFill>
            <a:schemeClr val="accent1">
              <a:alpha val="3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3673F3D6-B861-48A3-9C98-34689DA56669}"/>
              </a:ext>
            </a:extLst>
          </p:cNvPr>
          <p:cNvSpPr/>
          <p:nvPr/>
        </p:nvSpPr>
        <p:spPr>
          <a:xfrm rot="3890950">
            <a:off x="22337453" y="16710348"/>
            <a:ext cx="3481083" cy="1631411"/>
          </a:xfrm>
          <a:custGeom>
            <a:avLst/>
            <a:gdLst>
              <a:gd name="connsiteX0" fmla="*/ 0 w 3475365"/>
              <a:gd name="connsiteY0" fmla="*/ 0 h 1167844"/>
              <a:gd name="connsiteX1" fmla="*/ 3475365 w 3475365"/>
              <a:gd name="connsiteY1" fmla="*/ 0 h 1167844"/>
              <a:gd name="connsiteX2" fmla="*/ 3475365 w 3475365"/>
              <a:gd name="connsiteY2" fmla="*/ 1167844 h 1167844"/>
              <a:gd name="connsiteX3" fmla="*/ 0 w 3475365"/>
              <a:gd name="connsiteY3" fmla="*/ 1167844 h 1167844"/>
              <a:gd name="connsiteX4" fmla="*/ 0 w 3475365"/>
              <a:gd name="connsiteY4" fmla="*/ 0 h 1167844"/>
              <a:gd name="connsiteX0" fmla="*/ 0 w 3476583"/>
              <a:gd name="connsiteY0" fmla="*/ 0 h 1631411"/>
              <a:gd name="connsiteX1" fmla="*/ 3476583 w 3476583"/>
              <a:gd name="connsiteY1" fmla="*/ 463567 h 1631411"/>
              <a:gd name="connsiteX2" fmla="*/ 3476583 w 3476583"/>
              <a:gd name="connsiteY2" fmla="*/ 1631411 h 1631411"/>
              <a:gd name="connsiteX3" fmla="*/ 1218 w 3476583"/>
              <a:gd name="connsiteY3" fmla="*/ 1631411 h 1631411"/>
              <a:gd name="connsiteX4" fmla="*/ 0 w 3476583"/>
              <a:gd name="connsiteY4" fmla="*/ 0 h 1631411"/>
              <a:gd name="connsiteX0" fmla="*/ 0 w 3481083"/>
              <a:gd name="connsiteY0" fmla="*/ 0 h 1631411"/>
              <a:gd name="connsiteX1" fmla="*/ 3481083 w 3481083"/>
              <a:gd name="connsiteY1" fmla="*/ 507772 h 1631411"/>
              <a:gd name="connsiteX2" fmla="*/ 3476583 w 3481083"/>
              <a:gd name="connsiteY2" fmla="*/ 1631411 h 1631411"/>
              <a:gd name="connsiteX3" fmla="*/ 1218 w 3481083"/>
              <a:gd name="connsiteY3" fmla="*/ 1631411 h 1631411"/>
              <a:gd name="connsiteX4" fmla="*/ 0 w 3481083"/>
              <a:gd name="connsiteY4" fmla="*/ 0 h 16314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81083" h="1631411">
                <a:moveTo>
                  <a:pt x="0" y="0"/>
                </a:moveTo>
                <a:lnTo>
                  <a:pt x="3481083" y="507772"/>
                </a:lnTo>
                <a:lnTo>
                  <a:pt x="3476583" y="1631411"/>
                </a:lnTo>
                <a:lnTo>
                  <a:pt x="1218" y="163141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3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C9B23ABC-CD5F-4231-9A9C-CC8E4C9437CB}"/>
              </a:ext>
            </a:extLst>
          </p:cNvPr>
          <p:cNvSpPr/>
          <p:nvPr/>
        </p:nvSpPr>
        <p:spPr>
          <a:xfrm rot="8100000">
            <a:off x="21845445" y="19207486"/>
            <a:ext cx="3168240" cy="1679720"/>
          </a:xfrm>
          <a:custGeom>
            <a:avLst/>
            <a:gdLst>
              <a:gd name="connsiteX0" fmla="*/ 0 w 3475365"/>
              <a:gd name="connsiteY0" fmla="*/ 0 h 1167844"/>
              <a:gd name="connsiteX1" fmla="*/ 3475365 w 3475365"/>
              <a:gd name="connsiteY1" fmla="*/ 0 h 1167844"/>
              <a:gd name="connsiteX2" fmla="*/ 3475365 w 3475365"/>
              <a:gd name="connsiteY2" fmla="*/ 1167844 h 1167844"/>
              <a:gd name="connsiteX3" fmla="*/ 0 w 3475365"/>
              <a:gd name="connsiteY3" fmla="*/ 1167844 h 1167844"/>
              <a:gd name="connsiteX4" fmla="*/ 0 w 3475365"/>
              <a:gd name="connsiteY4" fmla="*/ 0 h 1167844"/>
              <a:gd name="connsiteX0" fmla="*/ 0 w 3475365"/>
              <a:gd name="connsiteY0" fmla="*/ 0 h 1286384"/>
              <a:gd name="connsiteX1" fmla="*/ 3475365 w 3475365"/>
              <a:gd name="connsiteY1" fmla="*/ 0 h 1286384"/>
              <a:gd name="connsiteX2" fmla="*/ 3475365 w 3475365"/>
              <a:gd name="connsiteY2" fmla="*/ 1167844 h 1286384"/>
              <a:gd name="connsiteX3" fmla="*/ 344842 w 3475365"/>
              <a:gd name="connsiteY3" fmla="*/ 1286384 h 1286384"/>
              <a:gd name="connsiteX4" fmla="*/ 0 w 3475365"/>
              <a:gd name="connsiteY4" fmla="*/ 0 h 1286384"/>
              <a:gd name="connsiteX0" fmla="*/ 425664 w 3130523"/>
              <a:gd name="connsiteY0" fmla="*/ 0 h 1679720"/>
              <a:gd name="connsiteX1" fmla="*/ 3130523 w 3130523"/>
              <a:gd name="connsiteY1" fmla="*/ 393336 h 1679720"/>
              <a:gd name="connsiteX2" fmla="*/ 3130523 w 3130523"/>
              <a:gd name="connsiteY2" fmla="*/ 1561180 h 1679720"/>
              <a:gd name="connsiteX3" fmla="*/ 0 w 3130523"/>
              <a:gd name="connsiteY3" fmla="*/ 1679720 h 1679720"/>
              <a:gd name="connsiteX4" fmla="*/ 425664 w 3130523"/>
              <a:gd name="connsiteY4" fmla="*/ 0 h 1679720"/>
              <a:gd name="connsiteX0" fmla="*/ 425664 w 3168240"/>
              <a:gd name="connsiteY0" fmla="*/ 0 h 1679720"/>
              <a:gd name="connsiteX1" fmla="*/ 3168240 w 3168240"/>
              <a:gd name="connsiteY1" fmla="*/ 183198 h 1679720"/>
              <a:gd name="connsiteX2" fmla="*/ 3130523 w 3168240"/>
              <a:gd name="connsiteY2" fmla="*/ 1561180 h 1679720"/>
              <a:gd name="connsiteX3" fmla="*/ 0 w 3168240"/>
              <a:gd name="connsiteY3" fmla="*/ 1679720 h 1679720"/>
              <a:gd name="connsiteX4" fmla="*/ 425664 w 3168240"/>
              <a:gd name="connsiteY4" fmla="*/ 0 h 16797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68240" h="1679720">
                <a:moveTo>
                  <a:pt x="425664" y="0"/>
                </a:moveTo>
                <a:lnTo>
                  <a:pt x="3168240" y="183198"/>
                </a:lnTo>
                <a:lnTo>
                  <a:pt x="3130523" y="1561180"/>
                </a:lnTo>
                <a:lnTo>
                  <a:pt x="0" y="1679720"/>
                </a:lnTo>
                <a:lnTo>
                  <a:pt x="425664" y="0"/>
                </a:lnTo>
                <a:close/>
              </a:path>
            </a:pathLst>
          </a:custGeom>
          <a:solidFill>
            <a:schemeClr val="accent1">
              <a:alpha val="3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楕円 14">
            <a:extLst>
              <a:ext uri="{FF2B5EF4-FFF2-40B4-BE49-F238E27FC236}">
                <a16:creationId xmlns:a16="http://schemas.microsoft.com/office/drawing/2014/main" id="{1D764486-484D-49FB-B0D7-BEE5EC3432B9}"/>
              </a:ext>
            </a:extLst>
          </p:cNvPr>
          <p:cNvSpPr/>
          <p:nvPr/>
        </p:nvSpPr>
        <p:spPr>
          <a:xfrm>
            <a:off x="22769506" y="30164777"/>
            <a:ext cx="1328744" cy="1328744"/>
          </a:xfrm>
          <a:prstGeom prst="ellipse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楕円 15">
            <a:extLst>
              <a:ext uri="{FF2B5EF4-FFF2-40B4-BE49-F238E27FC236}">
                <a16:creationId xmlns:a16="http://schemas.microsoft.com/office/drawing/2014/main" id="{7A660EDA-DBCC-482A-8FBC-DCA9D7F88696}"/>
              </a:ext>
            </a:extLst>
          </p:cNvPr>
          <p:cNvSpPr/>
          <p:nvPr/>
        </p:nvSpPr>
        <p:spPr>
          <a:xfrm>
            <a:off x="16406807" y="21050250"/>
            <a:ext cx="3505199" cy="3505199"/>
          </a:xfrm>
          <a:prstGeom prst="ellipse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楕円 16">
            <a:extLst>
              <a:ext uri="{FF2B5EF4-FFF2-40B4-BE49-F238E27FC236}">
                <a16:creationId xmlns:a16="http://schemas.microsoft.com/office/drawing/2014/main" id="{40FBB6E2-B883-4A42-B7BD-87BE9F72F7B6}"/>
              </a:ext>
            </a:extLst>
          </p:cNvPr>
          <p:cNvSpPr/>
          <p:nvPr/>
        </p:nvSpPr>
        <p:spPr>
          <a:xfrm>
            <a:off x="19602452" y="30032325"/>
            <a:ext cx="1389752" cy="1389752"/>
          </a:xfrm>
          <a:prstGeom prst="ellipse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正方形/長方形 10">
            <a:extLst>
              <a:ext uri="{FF2B5EF4-FFF2-40B4-BE49-F238E27FC236}">
                <a16:creationId xmlns:a16="http://schemas.microsoft.com/office/drawing/2014/main" id="{627A5EEC-8525-422B-955F-8155A5303E39}"/>
              </a:ext>
            </a:extLst>
          </p:cNvPr>
          <p:cNvSpPr/>
          <p:nvPr/>
        </p:nvSpPr>
        <p:spPr>
          <a:xfrm rot="3600000">
            <a:off x="18546906" y="24637130"/>
            <a:ext cx="8210850" cy="4085397"/>
          </a:xfrm>
          <a:custGeom>
            <a:avLst/>
            <a:gdLst>
              <a:gd name="connsiteX0" fmla="*/ 0 w 3475365"/>
              <a:gd name="connsiteY0" fmla="*/ 0 h 1167844"/>
              <a:gd name="connsiteX1" fmla="*/ 3475365 w 3475365"/>
              <a:gd name="connsiteY1" fmla="*/ 0 h 1167844"/>
              <a:gd name="connsiteX2" fmla="*/ 3475365 w 3475365"/>
              <a:gd name="connsiteY2" fmla="*/ 1167844 h 1167844"/>
              <a:gd name="connsiteX3" fmla="*/ 0 w 3475365"/>
              <a:gd name="connsiteY3" fmla="*/ 1167844 h 1167844"/>
              <a:gd name="connsiteX4" fmla="*/ 0 w 3475365"/>
              <a:gd name="connsiteY4" fmla="*/ 0 h 1167844"/>
              <a:gd name="connsiteX0" fmla="*/ 0 w 3475365"/>
              <a:gd name="connsiteY0" fmla="*/ 0 h 1286384"/>
              <a:gd name="connsiteX1" fmla="*/ 3475365 w 3475365"/>
              <a:gd name="connsiteY1" fmla="*/ 0 h 1286384"/>
              <a:gd name="connsiteX2" fmla="*/ 3475365 w 3475365"/>
              <a:gd name="connsiteY2" fmla="*/ 1167844 h 1286384"/>
              <a:gd name="connsiteX3" fmla="*/ 344842 w 3475365"/>
              <a:gd name="connsiteY3" fmla="*/ 1286384 h 1286384"/>
              <a:gd name="connsiteX4" fmla="*/ 0 w 3475365"/>
              <a:gd name="connsiteY4" fmla="*/ 0 h 1286384"/>
              <a:gd name="connsiteX0" fmla="*/ 425664 w 3130523"/>
              <a:gd name="connsiteY0" fmla="*/ 0 h 1679720"/>
              <a:gd name="connsiteX1" fmla="*/ 3130523 w 3130523"/>
              <a:gd name="connsiteY1" fmla="*/ 393336 h 1679720"/>
              <a:gd name="connsiteX2" fmla="*/ 3130523 w 3130523"/>
              <a:gd name="connsiteY2" fmla="*/ 1561180 h 1679720"/>
              <a:gd name="connsiteX3" fmla="*/ 0 w 3130523"/>
              <a:gd name="connsiteY3" fmla="*/ 1679720 h 1679720"/>
              <a:gd name="connsiteX4" fmla="*/ 425664 w 3130523"/>
              <a:gd name="connsiteY4" fmla="*/ 0 h 1679720"/>
              <a:gd name="connsiteX0" fmla="*/ 425664 w 3168240"/>
              <a:gd name="connsiteY0" fmla="*/ 0 h 1679720"/>
              <a:gd name="connsiteX1" fmla="*/ 3168240 w 3168240"/>
              <a:gd name="connsiteY1" fmla="*/ 183198 h 1679720"/>
              <a:gd name="connsiteX2" fmla="*/ 3130523 w 3168240"/>
              <a:gd name="connsiteY2" fmla="*/ 1561180 h 1679720"/>
              <a:gd name="connsiteX3" fmla="*/ 0 w 3168240"/>
              <a:gd name="connsiteY3" fmla="*/ 1679720 h 1679720"/>
              <a:gd name="connsiteX4" fmla="*/ 425664 w 3168240"/>
              <a:gd name="connsiteY4" fmla="*/ 0 h 1679720"/>
              <a:gd name="connsiteX0" fmla="*/ 425664 w 7800129"/>
              <a:gd name="connsiteY0" fmla="*/ 0 h 1969486"/>
              <a:gd name="connsiteX1" fmla="*/ 3168240 w 7800129"/>
              <a:gd name="connsiteY1" fmla="*/ 183198 h 1969486"/>
              <a:gd name="connsiteX2" fmla="*/ 7800129 w 7800129"/>
              <a:gd name="connsiteY2" fmla="*/ 1969486 h 1969486"/>
              <a:gd name="connsiteX3" fmla="*/ 0 w 7800129"/>
              <a:gd name="connsiteY3" fmla="*/ 1679720 h 1969486"/>
              <a:gd name="connsiteX4" fmla="*/ 425664 w 7800129"/>
              <a:gd name="connsiteY4" fmla="*/ 0 h 1969486"/>
              <a:gd name="connsiteX0" fmla="*/ 515125 w 7889590"/>
              <a:gd name="connsiteY0" fmla="*/ 0 h 1969486"/>
              <a:gd name="connsiteX1" fmla="*/ 3257701 w 7889590"/>
              <a:gd name="connsiteY1" fmla="*/ 183198 h 1969486"/>
              <a:gd name="connsiteX2" fmla="*/ 7889590 w 7889590"/>
              <a:gd name="connsiteY2" fmla="*/ 1969486 h 1969486"/>
              <a:gd name="connsiteX3" fmla="*/ 0 w 7889590"/>
              <a:gd name="connsiteY3" fmla="*/ 1606072 h 1969486"/>
              <a:gd name="connsiteX4" fmla="*/ 515125 w 7889590"/>
              <a:gd name="connsiteY4" fmla="*/ 0 h 1969486"/>
              <a:gd name="connsiteX0" fmla="*/ 586269 w 7889590"/>
              <a:gd name="connsiteY0" fmla="*/ 0 h 4150112"/>
              <a:gd name="connsiteX1" fmla="*/ 3257701 w 7889590"/>
              <a:gd name="connsiteY1" fmla="*/ 2363824 h 4150112"/>
              <a:gd name="connsiteX2" fmla="*/ 7889590 w 7889590"/>
              <a:gd name="connsiteY2" fmla="*/ 4150112 h 4150112"/>
              <a:gd name="connsiteX3" fmla="*/ 0 w 7889590"/>
              <a:gd name="connsiteY3" fmla="*/ 3786698 h 4150112"/>
              <a:gd name="connsiteX4" fmla="*/ 586269 w 7889590"/>
              <a:gd name="connsiteY4" fmla="*/ 0 h 4150112"/>
              <a:gd name="connsiteX0" fmla="*/ 586269 w 8071366"/>
              <a:gd name="connsiteY0" fmla="*/ 0 h 4150112"/>
              <a:gd name="connsiteX1" fmla="*/ 8071366 w 8071366"/>
              <a:gd name="connsiteY1" fmla="*/ 2789311 h 4150112"/>
              <a:gd name="connsiteX2" fmla="*/ 7889590 w 8071366"/>
              <a:gd name="connsiteY2" fmla="*/ 4150112 h 4150112"/>
              <a:gd name="connsiteX3" fmla="*/ 0 w 8071366"/>
              <a:gd name="connsiteY3" fmla="*/ 3786698 h 4150112"/>
              <a:gd name="connsiteX4" fmla="*/ 586269 w 8071366"/>
              <a:gd name="connsiteY4" fmla="*/ 0 h 4150112"/>
              <a:gd name="connsiteX0" fmla="*/ 586269 w 8131661"/>
              <a:gd name="connsiteY0" fmla="*/ 0 h 4150112"/>
              <a:gd name="connsiteX1" fmla="*/ 8131661 w 8131661"/>
              <a:gd name="connsiteY1" fmla="*/ 2780128 h 4150112"/>
              <a:gd name="connsiteX2" fmla="*/ 7889590 w 8131661"/>
              <a:gd name="connsiteY2" fmla="*/ 4150112 h 4150112"/>
              <a:gd name="connsiteX3" fmla="*/ 0 w 8131661"/>
              <a:gd name="connsiteY3" fmla="*/ 3786698 h 4150112"/>
              <a:gd name="connsiteX4" fmla="*/ 586269 w 8131661"/>
              <a:gd name="connsiteY4" fmla="*/ 0 h 4150112"/>
              <a:gd name="connsiteX0" fmla="*/ 586269 w 8131661"/>
              <a:gd name="connsiteY0" fmla="*/ 0 h 4085397"/>
              <a:gd name="connsiteX1" fmla="*/ 8131661 w 8131661"/>
              <a:gd name="connsiteY1" fmla="*/ 2780128 h 4085397"/>
              <a:gd name="connsiteX2" fmla="*/ 7948950 w 8131661"/>
              <a:gd name="connsiteY2" fmla="*/ 4085397 h 4085397"/>
              <a:gd name="connsiteX3" fmla="*/ 0 w 8131661"/>
              <a:gd name="connsiteY3" fmla="*/ 3786698 h 4085397"/>
              <a:gd name="connsiteX4" fmla="*/ 586269 w 8131661"/>
              <a:gd name="connsiteY4" fmla="*/ 0 h 4085397"/>
              <a:gd name="connsiteX0" fmla="*/ 737301 w 8282693"/>
              <a:gd name="connsiteY0" fmla="*/ 0 h 4085397"/>
              <a:gd name="connsiteX1" fmla="*/ 8282693 w 8282693"/>
              <a:gd name="connsiteY1" fmla="*/ 2780128 h 4085397"/>
              <a:gd name="connsiteX2" fmla="*/ 8099982 w 8282693"/>
              <a:gd name="connsiteY2" fmla="*/ 4085397 h 4085397"/>
              <a:gd name="connsiteX3" fmla="*/ 0 w 8282693"/>
              <a:gd name="connsiteY3" fmla="*/ 3743494 h 4085397"/>
              <a:gd name="connsiteX4" fmla="*/ 737301 w 8282693"/>
              <a:gd name="connsiteY4" fmla="*/ 0 h 4085397"/>
              <a:gd name="connsiteX0" fmla="*/ 665458 w 8210850"/>
              <a:gd name="connsiteY0" fmla="*/ 0 h 4085397"/>
              <a:gd name="connsiteX1" fmla="*/ 8210850 w 8210850"/>
              <a:gd name="connsiteY1" fmla="*/ 2780128 h 4085397"/>
              <a:gd name="connsiteX2" fmla="*/ 8028139 w 8210850"/>
              <a:gd name="connsiteY2" fmla="*/ 4085397 h 4085397"/>
              <a:gd name="connsiteX3" fmla="*/ 0 w 8210850"/>
              <a:gd name="connsiteY3" fmla="*/ 3740979 h 4085397"/>
              <a:gd name="connsiteX4" fmla="*/ 665458 w 8210850"/>
              <a:gd name="connsiteY4" fmla="*/ 0 h 40853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210850" h="4085397">
                <a:moveTo>
                  <a:pt x="665458" y="0"/>
                </a:moveTo>
                <a:lnTo>
                  <a:pt x="8210850" y="2780128"/>
                </a:lnTo>
                <a:lnTo>
                  <a:pt x="8028139" y="4085397"/>
                </a:lnTo>
                <a:lnTo>
                  <a:pt x="0" y="3740979"/>
                </a:lnTo>
                <a:lnTo>
                  <a:pt x="665458" y="0"/>
                </a:lnTo>
                <a:close/>
              </a:path>
            </a:pathLst>
          </a:custGeom>
          <a:solidFill>
            <a:schemeClr val="accent1">
              <a:alpha val="3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楕円 13">
            <a:extLst>
              <a:ext uri="{FF2B5EF4-FFF2-40B4-BE49-F238E27FC236}">
                <a16:creationId xmlns:a16="http://schemas.microsoft.com/office/drawing/2014/main" id="{6467C09D-3C5A-4106-A2BE-3F1BE1C213F3}"/>
              </a:ext>
            </a:extLst>
          </p:cNvPr>
          <p:cNvSpPr/>
          <p:nvPr/>
        </p:nvSpPr>
        <p:spPr>
          <a:xfrm>
            <a:off x="18945225" y="21221700"/>
            <a:ext cx="3824281" cy="3824281"/>
          </a:xfrm>
          <a:prstGeom prst="ellipse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正方形/長方形 10">
            <a:extLst>
              <a:ext uri="{FF2B5EF4-FFF2-40B4-BE49-F238E27FC236}">
                <a16:creationId xmlns:a16="http://schemas.microsoft.com/office/drawing/2014/main" id="{0740B58A-4723-4D6B-B783-265B6E54F0E3}"/>
              </a:ext>
            </a:extLst>
          </p:cNvPr>
          <p:cNvSpPr/>
          <p:nvPr/>
        </p:nvSpPr>
        <p:spPr>
          <a:xfrm rot="3936007">
            <a:off x="15513813" y="24782324"/>
            <a:ext cx="8422835" cy="3711107"/>
          </a:xfrm>
          <a:custGeom>
            <a:avLst/>
            <a:gdLst>
              <a:gd name="connsiteX0" fmla="*/ 0 w 3475365"/>
              <a:gd name="connsiteY0" fmla="*/ 0 h 1167844"/>
              <a:gd name="connsiteX1" fmla="*/ 3475365 w 3475365"/>
              <a:gd name="connsiteY1" fmla="*/ 0 h 1167844"/>
              <a:gd name="connsiteX2" fmla="*/ 3475365 w 3475365"/>
              <a:gd name="connsiteY2" fmla="*/ 1167844 h 1167844"/>
              <a:gd name="connsiteX3" fmla="*/ 0 w 3475365"/>
              <a:gd name="connsiteY3" fmla="*/ 1167844 h 1167844"/>
              <a:gd name="connsiteX4" fmla="*/ 0 w 3475365"/>
              <a:gd name="connsiteY4" fmla="*/ 0 h 1167844"/>
              <a:gd name="connsiteX0" fmla="*/ 0 w 3475365"/>
              <a:gd name="connsiteY0" fmla="*/ 0 h 1286384"/>
              <a:gd name="connsiteX1" fmla="*/ 3475365 w 3475365"/>
              <a:gd name="connsiteY1" fmla="*/ 0 h 1286384"/>
              <a:gd name="connsiteX2" fmla="*/ 3475365 w 3475365"/>
              <a:gd name="connsiteY2" fmla="*/ 1167844 h 1286384"/>
              <a:gd name="connsiteX3" fmla="*/ 344842 w 3475365"/>
              <a:gd name="connsiteY3" fmla="*/ 1286384 h 1286384"/>
              <a:gd name="connsiteX4" fmla="*/ 0 w 3475365"/>
              <a:gd name="connsiteY4" fmla="*/ 0 h 1286384"/>
              <a:gd name="connsiteX0" fmla="*/ 425664 w 3130523"/>
              <a:gd name="connsiteY0" fmla="*/ 0 h 1679720"/>
              <a:gd name="connsiteX1" fmla="*/ 3130523 w 3130523"/>
              <a:gd name="connsiteY1" fmla="*/ 393336 h 1679720"/>
              <a:gd name="connsiteX2" fmla="*/ 3130523 w 3130523"/>
              <a:gd name="connsiteY2" fmla="*/ 1561180 h 1679720"/>
              <a:gd name="connsiteX3" fmla="*/ 0 w 3130523"/>
              <a:gd name="connsiteY3" fmla="*/ 1679720 h 1679720"/>
              <a:gd name="connsiteX4" fmla="*/ 425664 w 3130523"/>
              <a:gd name="connsiteY4" fmla="*/ 0 h 1679720"/>
              <a:gd name="connsiteX0" fmla="*/ 425664 w 3168240"/>
              <a:gd name="connsiteY0" fmla="*/ 0 h 1679720"/>
              <a:gd name="connsiteX1" fmla="*/ 3168240 w 3168240"/>
              <a:gd name="connsiteY1" fmla="*/ 183198 h 1679720"/>
              <a:gd name="connsiteX2" fmla="*/ 3130523 w 3168240"/>
              <a:gd name="connsiteY2" fmla="*/ 1561180 h 1679720"/>
              <a:gd name="connsiteX3" fmla="*/ 0 w 3168240"/>
              <a:gd name="connsiteY3" fmla="*/ 1679720 h 1679720"/>
              <a:gd name="connsiteX4" fmla="*/ 425664 w 3168240"/>
              <a:gd name="connsiteY4" fmla="*/ 0 h 1679720"/>
              <a:gd name="connsiteX0" fmla="*/ 425664 w 7800129"/>
              <a:gd name="connsiteY0" fmla="*/ 0 h 1969486"/>
              <a:gd name="connsiteX1" fmla="*/ 3168240 w 7800129"/>
              <a:gd name="connsiteY1" fmla="*/ 183198 h 1969486"/>
              <a:gd name="connsiteX2" fmla="*/ 7800129 w 7800129"/>
              <a:gd name="connsiteY2" fmla="*/ 1969486 h 1969486"/>
              <a:gd name="connsiteX3" fmla="*/ 0 w 7800129"/>
              <a:gd name="connsiteY3" fmla="*/ 1679720 h 1969486"/>
              <a:gd name="connsiteX4" fmla="*/ 425664 w 7800129"/>
              <a:gd name="connsiteY4" fmla="*/ 0 h 1969486"/>
              <a:gd name="connsiteX0" fmla="*/ 515125 w 7889590"/>
              <a:gd name="connsiteY0" fmla="*/ 0 h 1969486"/>
              <a:gd name="connsiteX1" fmla="*/ 3257701 w 7889590"/>
              <a:gd name="connsiteY1" fmla="*/ 183198 h 1969486"/>
              <a:gd name="connsiteX2" fmla="*/ 7889590 w 7889590"/>
              <a:gd name="connsiteY2" fmla="*/ 1969486 h 1969486"/>
              <a:gd name="connsiteX3" fmla="*/ 0 w 7889590"/>
              <a:gd name="connsiteY3" fmla="*/ 1606072 h 1969486"/>
              <a:gd name="connsiteX4" fmla="*/ 515125 w 7889590"/>
              <a:gd name="connsiteY4" fmla="*/ 0 h 1969486"/>
              <a:gd name="connsiteX0" fmla="*/ 586269 w 7889590"/>
              <a:gd name="connsiteY0" fmla="*/ 0 h 4150112"/>
              <a:gd name="connsiteX1" fmla="*/ 3257701 w 7889590"/>
              <a:gd name="connsiteY1" fmla="*/ 2363824 h 4150112"/>
              <a:gd name="connsiteX2" fmla="*/ 7889590 w 7889590"/>
              <a:gd name="connsiteY2" fmla="*/ 4150112 h 4150112"/>
              <a:gd name="connsiteX3" fmla="*/ 0 w 7889590"/>
              <a:gd name="connsiteY3" fmla="*/ 3786698 h 4150112"/>
              <a:gd name="connsiteX4" fmla="*/ 586269 w 7889590"/>
              <a:gd name="connsiteY4" fmla="*/ 0 h 4150112"/>
              <a:gd name="connsiteX0" fmla="*/ 586269 w 8071366"/>
              <a:gd name="connsiteY0" fmla="*/ 0 h 4150112"/>
              <a:gd name="connsiteX1" fmla="*/ 8071366 w 8071366"/>
              <a:gd name="connsiteY1" fmla="*/ 2789311 h 4150112"/>
              <a:gd name="connsiteX2" fmla="*/ 7889590 w 8071366"/>
              <a:gd name="connsiteY2" fmla="*/ 4150112 h 4150112"/>
              <a:gd name="connsiteX3" fmla="*/ 0 w 8071366"/>
              <a:gd name="connsiteY3" fmla="*/ 3786698 h 4150112"/>
              <a:gd name="connsiteX4" fmla="*/ 586269 w 8071366"/>
              <a:gd name="connsiteY4" fmla="*/ 0 h 4150112"/>
              <a:gd name="connsiteX0" fmla="*/ 586269 w 8131661"/>
              <a:gd name="connsiteY0" fmla="*/ 0 h 4150112"/>
              <a:gd name="connsiteX1" fmla="*/ 8131661 w 8131661"/>
              <a:gd name="connsiteY1" fmla="*/ 2780128 h 4150112"/>
              <a:gd name="connsiteX2" fmla="*/ 7889590 w 8131661"/>
              <a:gd name="connsiteY2" fmla="*/ 4150112 h 4150112"/>
              <a:gd name="connsiteX3" fmla="*/ 0 w 8131661"/>
              <a:gd name="connsiteY3" fmla="*/ 3786698 h 4150112"/>
              <a:gd name="connsiteX4" fmla="*/ 586269 w 8131661"/>
              <a:gd name="connsiteY4" fmla="*/ 0 h 4150112"/>
              <a:gd name="connsiteX0" fmla="*/ 586269 w 8131661"/>
              <a:gd name="connsiteY0" fmla="*/ 0 h 4085397"/>
              <a:gd name="connsiteX1" fmla="*/ 8131661 w 8131661"/>
              <a:gd name="connsiteY1" fmla="*/ 2780128 h 4085397"/>
              <a:gd name="connsiteX2" fmla="*/ 7948950 w 8131661"/>
              <a:gd name="connsiteY2" fmla="*/ 4085397 h 4085397"/>
              <a:gd name="connsiteX3" fmla="*/ 0 w 8131661"/>
              <a:gd name="connsiteY3" fmla="*/ 3786698 h 4085397"/>
              <a:gd name="connsiteX4" fmla="*/ 586269 w 8131661"/>
              <a:gd name="connsiteY4" fmla="*/ 0 h 4085397"/>
              <a:gd name="connsiteX0" fmla="*/ 737301 w 8282693"/>
              <a:gd name="connsiteY0" fmla="*/ 0 h 4085397"/>
              <a:gd name="connsiteX1" fmla="*/ 8282693 w 8282693"/>
              <a:gd name="connsiteY1" fmla="*/ 2780128 h 4085397"/>
              <a:gd name="connsiteX2" fmla="*/ 8099982 w 8282693"/>
              <a:gd name="connsiteY2" fmla="*/ 4085397 h 4085397"/>
              <a:gd name="connsiteX3" fmla="*/ 0 w 8282693"/>
              <a:gd name="connsiteY3" fmla="*/ 3743494 h 4085397"/>
              <a:gd name="connsiteX4" fmla="*/ 737301 w 8282693"/>
              <a:gd name="connsiteY4" fmla="*/ 0 h 4085397"/>
              <a:gd name="connsiteX0" fmla="*/ 665458 w 8210850"/>
              <a:gd name="connsiteY0" fmla="*/ 0 h 4085397"/>
              <a:gd name="connsiteX1" fmla="*/ 8210850 w 8210850"/>
              <a:gd name="connsiteY1" fmla="*/ 2780128 h 4085397"/>
              <a:gd name="connsiteX2" fmla="*/ 8028139 w 8210850"/>
              <a:gd name="connsiteY2" fmla="*/ 4085397 h 4085397"/>
              <a:gd name="connsiteX3" fmla="*/ 0 w 8210850"/>
              <a:gd name="connsiteY3" fmla="*/ 3740979 h 4085397"/>
              <a:gd name="connsiteX4" fmla="*/ 665458 w 8210850"/>
              <a:gd name="connsiteY4" fmla="*/ 0 h 4085397"/>
              <a:gd name="connsiteX0" fmla="*/ 665458 w 8210850"/>
              <a:gd name="connsiteY0" fmla="*/ 0 h 3993826"/>
              <a:gd name="connsiteX1" fmla="*/ 8210850 w 8210850"/>
              <a:gd name="connsiteY1" fmla="*/ 2780128 h 3993826"/>
              <a:gd name="connsiteX2" fmla="*/ 8195187 w 8210850"/>
              <a:gd name="connsiteY2" fmla="*/ 3993826 h 3993826"/>
              <a:gd name="connsiteX3" fmla="*/ 0 w 8210850"/>
              <a:gd name="connsiteY3" fmla="*/ 3740979 h 3993826"/>
              <a:gd name="connsiteX4" fmla="*/ 665458 w 8210850"/>
              <a:gd name="connsiteY4" fmla="*/ 0 h 3993826"/>
              <a:gd name="connsiteX0" fmla="*/ 665458 w 8210850"/>
              <a:gd name="connsiteY0" fmla="*/ 0 h 4024186"/>
              <a:gd name="connsiteX1" fmla="*/ 8210850 w 8210850"/>
              <a:gd name="connsiteY1" fmla="*/ 2780128 h 4024186"/>
              <a:gd name="connsiteX2" fmla="*/ 8181415 w 8210850"/>
              <a:gd name="connsiteY2" fmla="*/ 4024186 h 4024186"/>
              <a:gd name="connsiteX3" fmla="*/ 0 w 8210850"/>
              <a:gd name="connsiteY3" fmla="*/ 3740979 h 4024186"/>
              <a:gd name="connsiteX4" fmla="*/ 665458 w 8210850"/>
              <a:gd name="connsiteY4" fmla="*/ 0 h 4024186"/>
              <a:gd name="connsiteX0" fmla="*/ 665458 w 8325809"/>
              <a:gd name="connsiteY0" fmla="*/ 0 h 4024186"/>
              <a:gd name="connsiteX1" fmla="*/ 8325809 w 8325809"/>
              <a:gd name="connsiteY1" fmla="*/ 2607404 h 4024186"/>
              <a:gd name="connsiteX2" fmla="*/ 8181415 w 8325809"/>
              <a:gd name="connsiteY2" fmla="*/ 4024186 h 4024186"/>
              <a:gd name="connsiteX3" fmla="*/ 0 w 8325809"/>
              <a:gd name="connsiteY3" fmla="*/ 3740979 h 4024186"/>
              <a:gd name="connsiteX4" fmla="*/ 665458 w 8325809"/>
              <a:gd name="connsiteY4" fmla="*/ 0 h 4024186"/>
              <a:gd name="connsiteX0" fmla="*/ 502520 w 8325809"/>
              <a:gd name="connsiteY0" fmla="*/ 0 h 3711107"/>
              <a:gd name="connsiteX1" fmla="*/ 8325809 w 8325809"/>
              <a:gd name="connsiteY1" fmla="*/ 2294325 h 3711107"/>
              <a:gd name="connsiteX2" fmla="*/ 8181415 w 8325809"/>
              <a:gd name="connsiteY2" fmla="*/ 3711107 h 3711107"/>
              <a:gd name="connsiteX3" fmla="*/ 0 w 8325809"/>
              <a:gd name="connsiteY3" fmla="*/ 3427900 h 3711107"/>
              <a:gd name="connsiteX4" fmla="*/ 502520 w 8325809"/>
              <a:gd name="connsiteY4" fmla="*/ 0 h 3711107"/>
              <a:gd name="connsiteX0" fmla="*/ 502520 w 8422835"/>
              <a:gd name="connsiteY0" fmla="*/ 0 h 3711107"/>
              <a:gd name="connsiteX1" fmla="*/ 8422835 w 8422835"/>
              <a:gd name="connsiteY1" fmla="*/ 2380175 h 3711107"/>
              <a:gd name="connsiteX2" fmla="*/ 8181415 w 8422835"/>
              <a:gd name="connsiteY2" fmla="*/ 3711107 h 3711107"/>
              <a:gd name="connsiteX3" fmla="*/ 0 w 8422835"/>
              <a:gd name="connsiteY3" fmla="*/ 3427900 h 3711107"/>
              <a:gd name="connsiteX4" fmla="*/ 502520 w 8422835"/>
              <a:gd name="connsiteY4" fmla="*/ 0 h 3711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422835" h="3711107">
                <a:moveTo>
                  <a:pt x="502520" y="0"/>
                </a:moveTo>
                <a:lnTo>
                  <a:pt x="8422835" y="2380175"/>
                </a:lnTo>
                <a:lnTo>
                  <a:pt x="8181415" y="3711107"/>
                </a:lnTo>
                <a:lnTo>
                  <a:pt x="0" y="3427900"/>
                </a:lnTo>
                <a:lnTo>
                  <a:pt x="502520" y="0"/>
                </a:lnTo>
                <a:close/>
              </a:path>
            </a:pathLst>
          </a:custGeom>
          <a:solidFill>
            <a:schemeClr val="accent1">
              <a:alpha val="3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楕円 19">
            <a:extLst>
              <a:ext uri="{FF2B5EF4-FFF2-40B4-BE49-F238E27FC236}">
                <a16:creationId xmlns:a16="http://schemas.microsoft.com/office/drawing/2014/main" id="{5B7E5D23-DC11-46CB-B230-F7A8191C655F}"/>
              </a:ext>
            </a:extLst>
          </p:cNvPr>
          <p:cNvSpPr/>
          <p:nvPr/>
        </p:nvSpPr>
        <p:spPr>
          <a:xfrm>
            <a:off x="15416206" y="18373726"/>
            <a:ext cx="1390650" cy="1390650"/>
          </a:xfrm>
          <a:prstGeom prst="ellipse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楕円 20">
            <a:extLst>
              <a:ext uri="{FF2B5EF4-FFF2-40B4-BE49-F238E27FC236}">
                <a16:creationId xmlns:a16="http://schemas.microsoft.com/office/drawing/2014/main" id="{B7CBED5E-A45A-4246-A237-EAD8691FF04E}"/>
              </a:ext>
            </a:extLst>
          </p:cNvPr>
          <p:cNvSpPr/>
          <p:nvPr/>
        </p:nvSpPr>
        <p:spPr>
          <a:xfrm>
            <a:off x="17822929" y="15008946"/>
            <a:ext cx="1545504" cy="1545504"/>
          </a:xfrm>
          <a:prstGeom prst="ellipse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楕円 21">
            <a:extLst>
              <a:ext uri="{FF2B5EF4-FFF2-40B4-BE49-F238E27FC236}">
                <a16:creationId xmlns:a16="http://schemas.microsoft.com/office/drawing/2014/main" id="{BD49A0F0-C7FF-4CA4-AD16-DBA4F35454D2}"/>
              </a:ext>
            </a:extLst>
          </p:cNvPr>
          <p:cNvSpPr/>
          <p:nvPr/>
        </p:nvSpPr>
        <p:spPr>
          <a:xfrm>
            <a:off x="16213879" y="11008668"/>
            <a:ext cx="5160246" cy="5160246"/>
          </a:xfrm>
          <a:prstGeom prst="ellipse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楕円 24">
            <a:extLst>
              <a:ext uri="{FF2B5EF4-FFF2-40B4-BE49-F238E27FC236}">
                <a16:creationId xmlns:a16="http://schemas.microsoft.com/office/drawing/2014/main" id="{04E22373-298C-4D8A-AD66-839C6644B458}"/>
              </a:ext>
            </a:extLst>
          </p:cNvPr>
          <p:cNvSpPr/>
          <p:nvPr/>
        </p:nvSpPr>
        <p:spPr>
          <a:xfrm>
            <a:off x="10655786" y="11811472"/>
            <a:ext cx="14459386" cy="14459386"/>
          </a:xfrm>
          <a:prstGeom prst="ellipse">
            <a:avLst/>
          </a:prstGeom>
          <a:solidFill>
            <a:schemeClr val="accent2">
              <a:alpha val="1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楕円 22">
            <a:extLst>
              <a:ext uri="{FF2B5EF4-FFF2-40B4-BE49-F238E27FC236}">
                <a16:creationId xmlns:a16="http://schemas.microsoft.com/office/drawing/2014/main" id="{621D92CC-063D-4656-A1F6-4DF1A449C821}"/>
              </a:ext>
            </a:extLst>
          </p:cNvPr>
          <p:cNvSpPr/>
          <p:nvPr/>
        </p:nvSpPr>
        <p:spPr>
          <a:xfrm>
            <a:off x="15963284" y="10538757"/>
            <a:ext cx="24462933" cy="24462933"/>
          </a:xfrm>
          <a:prstGeom prst="ellipse">
            <a:avLst/>
          </a:prstGeom>
          <a:solidFill>
            <a:schemeClr val="accent2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12A56FCF-E750-4817-8691-0223F49127B7}"/>
              </a:ext>
            </a:extLst>
          </p:cNvPr>
          <p:cNvSpPr/>
          <p:nvPr/>
        </p:nvSpPr>
        <p:spPr>
          <a:xfrm>
            <a:off x="19507201" y="15008946"/>
            <a:ext cx="5351688" cy="10379184"/>
          </a:xfrm>
          <a:custGeom>
            <a:avLst/>
            <a:gdLst>
              <a:gd name="connsiteX0" fmla="*/ 0 w 2231118"/>
              <a:gd name="connsiteY0" fmla="*/ 0 h 10350155"/>
              <a:gd name="connsiteX1" fmla="*/ 2231118 w 2231118"/>
              <a:gd name="connsiteY1" fmla="*/ 0 h 10350155"/>
              <a:gd name="connsiteX2" fmla="*/ 2231118 w 2231118"/>
              <a:gd name="connsiteY2" fmla="*/ 10350155 h 10350155"/>
              <a:gd name="connsiteX3" fmla="*/ 0 w 2231118"/>
              <a:gd name="connsiteY3" fmla="*/ 10350155 h 10350155"/>
              <a:gd name="connsiteX4" fmla="*/ 0 w 2231118"/>
              <a:gd name="connsiteY4" fmla="*/ 0 h 10350155"/>
              <a:gd name="connsiteX0" fmla="*/ 0 w 2231118"/>
              <a:gd name="connsiteY0" fmla="*/ 0 h 10350155"/>
              <a:gd name="connsiteX1" fmla="*/ 2231118 w 2231118"/>
              <a:gd name="connsiteY1" fmla="*/ 0 h 10350155"/>
              <a:gd name="connsiteX2" fmla="*/ 2231118 w 2231118"/>
              <a:gd name="connsiteY2" fmla="*/ 10350155 h 10350155"/>
              <a:gd name="connsiteX3" fmla="*/ 0 w 2231118"/>
              <a:gd name="connsiteY3" fmla="*/ 10350155 h 10350155"/>
              <a:gd name="connsiteX4" fmla="*/ 0 w 2231118"/>
              <a:gd name="connsiteY4" fmla="*/ 4875626 h 10350155"/>
              <a:gd name="connsiteX5" fmla="*/ 0 w 2231118"/>
              <a:gd name="connsiteY5" fmla="*/ 0 h 10350155"/>
              <a:gd name="connsiteX0" fmla="*/ 1712685 w 3943803"/>
              <a:gd name="connsiteY0" fmla="*/ 0 h 10350155"/>
              <a:gd name="connsiteX1" fmla="*/ 3943803 w 3943803"/>
              <a:gd name="connsiteY1" fmla="*/ 0 h 10350155"/>
              <a:gd name="connsiteX2" fmla="*/ 3943803 w 3943803"/>
              <a:gd name="connsiteY2" fmla="*/ 10350155 h 10350155"/>
              <a:gd name="connsiteX3" fmla="*/ 1712685 w 3943803"/>
              <a:gd name="connsiteY3" fmla="*/ 10350155 h 10350155"/>
              <a:gd name="connsiteX4" fmla="*/ 0 w 3943803"/>
              <a:gd name="connsiteY4" fmla="*/ 5020769 h 10350155"/>
              <a:gd name="connsiteX5" fmla="*/ 1712685 w 3943803"/>
              <a:gd name="connsiteY5" fmla="*/ 0 h 10350155"/>
              <a:gd name="connsiteX0" fmla="*/ 1544696 w 3775814"/>
              <a:gd name="connsiteY0" fmla="*/ 0 h 10350155"/>
              <a:gd name="connsiteX1" fmla="*/ 3775814 w 3775814"/>
              <a:gd name="connsiteY1" fmla="*/ 0 h 10350155"/>
              <a:gd name="connsiteX2" fmla="*/ 3775814 w 3775814"/>
              <a:gd name="connsiteY2" fmla="*/ 10350155 h 10350155"/>
              <a:gd name="connsiteX3" fmla="*/ 1544696 w 3775814"/>
              <a:gd name="connsiteY3" fmla="*/ 10350155 h 10350155"/>
              <a:gd name="connsiteX4" fmla="*/ 0 w 3775814"/>
              <a:gd name="connsiteY4" fmla="*/ 5107855 h 10350155"/>
              <a:gd name="connsiteX5" fmla="*/ 1544696 w 3775814"/>
              <a:gd name="connsiteY5" fmla="*/ 0 h 10350155"/>
              <a:gd name="connsiteX0" fmla="*/ 1544696 w 3775814"/>
              <a:gd name="connsiteY0" fmla="*/ 0 h 10350155"/>
              <a:gd name="connsiteX1" fmla="*/ 3775814 w 3775814"/>
              <a:gd name="connsiteY1" fmla="*/ 0 h 10350155"/>
              <a:gd name="connsiteX2" fmla="*/ 3775814 w 3775814"/>
              <a:gd name="connsiteY2" fmla="*/ 10350155 h 10350155"/>
              <a:gd name="connsiteX3" fmla="*/ 1768682 w 3775814"/>
              <a:gd name="connsiteY3" fmla="*/ 10335641 h 10350155"/>
              <a:gd name="connsiteX4" fmla="*/ 0 w 3775814"/>
              <a:gd name="connsiteY4" fmla="*/ 5107855 h 10350155"/>
              <a:gd name="connsiteX5" fmla="*/ 1544696 w 3775814"/>
              <a:gd name="connsiteY5" fmla="*/ 0 h 10350155"/>
              <a:gd name="connsiteX0" fmla="*/ 1544696 w 5161723"/>
              <a:gd name="connsiteY0" fmla="*/ 0 h 10379184"/>
              <a:gd name="connsiteX1" fmla="*/ 3775814 w 5161723"/>
              <a:gd name="connsiteY1" fmla="*/ 0 h 10379184"/>
              <a:gd name="connsiteX2" fmla="*/ 5161723 w 5161723"/>
              <a:gd name="connsiteY2" fmla="*/ 10379184 h 10379184"/>
              <a:gd name="connsiteX3" fmla="*/ 1768682 w 5161723"/>
              <a:gd name="connsiteY3" fmla="*/ 10335641 h 10379184"/>
              <a:gd name="connsiteX4" fmla="*/ 0 w 5161723"/>
              <a:gd name="connsiteY4" fmla="*/ 5107855 h 10379184"/>
              <a:gd name="connsiteX5" fmla="*/ 1544696 w 5161723"/>
              <a:gd name="connsiteY5" fmla="*/ 0 h 103791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161723" h="10379184">
                <a:moveTo>
                  <a:pt x="1544696" y="0"/>
                </a:moveTo>
                <a:lnTo>
                  <a:pt x="3775814" y="0"/>
                </a:lnTo>
                <a:lnTo>
                  <a:pt x="5161723" y="10379184"/>
                </a:lnTo>
                <a:lnTo>
                  <a:pt x="1768682" y="10335641"/>
                </a:lnTo>
                <a:lnTo>
                  <a:pt x="0" y="5107855"/>
                </a:lnTo>
                <a:lnTo>
                  <a:pt x="1544696" y="0"/>
                </a:lnTo>
                <a:close/>
              </a:path>
            </a:pathLst>
          </a:custGeom>
          <a:solidFill>
            <a:schemeClr val="accent1">
              <a:alpha val="3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正方形/長方形 1">
            <a:extLst>
              <a:ext uri="{FF2B5EF4-FFF2-40B4-BE49-F238E27FC236}">
                <a16:creationId xmlns:a16="http://schemas.microsoft.com/office/drawing/2014/main" id="{3E6A9BD8-CF0D-4160-9032-42C88B147DC6}"/>
              </a:ext>
            </a:extLst>
          </p:cNvPr>
          <p:cNvSpPr/>
          <p:nvPr/>
        </p:nvSpPr>
        <p:spPr>
          <a:xfrm>
            <a:off x="16711377" y="15008946"/>
            <a:ext cx="5351688" cy="10379184"/>
          </a:xfrm>
          <a:custGeom>
            <a:avLst/>
            <a:gdLst>
              <a:gd name="connsiteX0" fmla="*/ 0 w 2231118"/>
              <a:gd name="connsiteY0" fmla="*/ 0 h 10350155"/>
              <a:gd name="connsiteX1" fmla="*/ 2231118 w 2231118"/>
              <a:gd name="connsiteY1" fmla="*/ 0 h 10350155"/>
              <a:gd name="connsiteX2" fmla="*/ 2231118 w 2231118"/>
              <a:gd name="connsiteY2" fmla="*/ 10350155 h 10350155"/>
              <a:gd name="connsiteX3" fmla="*/ 0 w 2231118"/>
              <a:gd name="connsiteY3" fmla="*/ 10350155 h 10350155"/>
              <a:gd name="connsiteX4" fmla="*/ 0 w 2231118"/>
              <a:gd name="connsiteY4" fmla="*/ 0 h 10350155"/>
              <a:gd name="connsiteX0" fmla="*/ 0 w 2231118"/>
              <a:gd name="connsiteY0" fmla="*/ 0 h 10350155"/>
              <a:gd name="connsiteX1" fmla="*/ 2231118 w 2231118"/>
              <a:gd name="connsiteY1" fmla="*/ 0 h 10350155"/>
              <a:gd name="connsiteX2" fmla="*/ 2231118 w 2231118"/>
              <a:gd name="connsiteY2" fmla="*/ 10350155 h 10350155"/>
              <a:gd name="connsiteX3" fmla="*/ 0 w 2231118"/>
              <a:gd name="connsiteY3" fmla="*/ 10350155 h 10350155"/>
              <a:gd name="connsiteX4" fmla="*/ 0 w 2231118"/>
              <a:gd name="connsiteY4" fmla="*/ 4875626 h 10350155"/>
              <a:gd name="connsiteX5" fmla="*/ 0 w 2231118"/>
              <a:gd name="connsiteY5" fmla="*/ 0 h 10350155"/>
              <a:gd name="connsiteX0" fmla="*/ 1712685 w 3943803"/>
              <a:gd name="connsiteY0" fmla="*/ 0 h 10350155"/>
              <a:gd name="connsiteX1" fmla="*/ 3943803 w 3943803"/>
              <a:gd name="connsiteY1" fmla="*/ 0 h 10350155"/>
              <a:gd name="connsiteX2" fmla="*/ 3943803 w 3943803"/>
              <a:gd name="connsiteY2" fmla="*/ 10350155 h 10350155"/>
              <a:gd name="connsiteX3" fmla="*/ 1712685 w 3943803"/>
              <a:gd name="connsiteY3" fmla="*/ 10350155 h 10350155"/>
              <a:gd name="connsiteX4" fmla="*/ 0 w 3943803"/>
              <a:gd name="connsiteY4" fmla="*/ 5020769 h 10350155"/>
              <a:gd name="connsiteX5" fmla="*/ 1712685 w 3943803"/>
              <a:gd name="connsiteY5" fmla="*/ 0 h 10350155"/>
              <a:gd name="connsiteX0" fmla="*/ 1544696 w 3775814"/>
              <a:gd name="connsiteY0" fmla="*/ 0 h 10350155"/>
              <a:gd name="connsiteX1" fmla="*/ 3775814 w 3775814"/>
              <a:gd name="connsiteY1" fmla="*/ 0 h 10350155"/>
              <a:gd name="connsiteX2" fmla="*/ 3775814 w 3775814"/>
              <a:gd name="connsiteY2" fmla="*/ 10350155 h 10350155"/>
              <a:gd name="connsiteX3" fmla="*/ 1544696 w 3775814"/>
              <a:gd name="connsiteY3" fmla="*/ 10350155 h 10350155"/>
              <a:gd name="connsiteX4" fmla="*/ 0 w 3775814"/>
              <a:gd name="connsiteY4" fmla="*/ 5107855 h 10350155"/>
              <a:gd name="connsiteX5" fmla="*/ 1544696 w 3775814"/>
              <a:gd name="connsiteY5" fmla="*/ 0 h 10350155"/>
              <a:gd name="connsiteX0" fmla="*/ 1544696 w 3775814"/>
              <a:gd name="connsiteY0" fmla="*/ 0 h 10350155"/>
              <a:gd name="connsiteX1" fmla="*/ 3775814 w 3775814"/>
              <a:gd name="connsiteY1" fmla="*/ 0 h 10350155"/>
              <a:gd name="connsiteX2" fmla="*/ 3775814 w 3775814"/>
              <a:gd name="connsiteY2" fmla="*/ 10350155 h 10350155"/>
              <a:gd name="connsiteX3" fmla="*/ 1768682 w 3775814"/>
              <a:gd name="connsiteY3" fmla="*/ 10335641 h 10350155"/>
              <a:gd name="connsiteX4" fmla="*/ 0 w 3775814"/>
              <a:gd name="connsiteY4" fmla="*/ 5107855 h 10350155"/>
              <a:gd name="connsiteX5" fmla="*/ 1544696 w 3775814"/>
              <a:gd name="connsiteY5" fmla="*/ 0 h 10350155"/>
              <a:gd name="connsiteX0" fmla="*/ 1544696 w 5161723"/>
              <a:gd name="connsiteY0" fmla="*/ 0 h 10379184"/>
              <a:gd name="connsiteX1" fmla="*/ 3775814 w 5161723"/>
              <a:gd name="connsiteY1" fmla="*/ 0 h 10379184"/>
              <a:gd name="connsiteX2" fmla="*/ 5161723 w 5161723"/>
              <a:gd name="connsiteY2" fmla="*/ 10379184 h 10379184"/>
              <a:gd name="connsiteX3" fmla="*/ 1768682 w 5161723"/>
              <a:gd name="connsiteY3" fmla="*/ 10335641 h 10379184"/>
              <a:gd name="connsiteX4" fmla="*/ 0 w 5161723"/>
              <a:gd name="connsiteY4" fmla="*/ 5107855 h 10379184"/>
              <a:gd name="connsiteX5" fmla="*/ 1544696 w 5161723"/>
              <a:gd name="connsiteY5" fmla="*/ 0 h 103791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161723" h="10379184">
                <a:moveTo>
                  <a:pt x="1544696" y="0"/>
                </a:moveTo>
                <a:lnTo>
                  <a:pt x="3775814" y="0"/>
                </a:lnTo>
                <a:lnTo>
                  <a:pt x="5161723" y="10379184"/>
                </a:lnTo>
                <a:lnTo>
                  <a:pt x="1768682" y="10335641"/>
                </a:lnTo>
                <a:lnTo>
                  <a:pt x="0" y="5107855"/>
                </a:lnTo>
                <a:lnTo>
                  <a:pt x="1544696" y="0"/>
                </a:lnTo>
                <a:close/>
              </a:path>
            </a:pathLst>
          </a:custGeom>
          <a:solidFill>
            <a:schemeClr val="accent1">
              <a:alpha val="3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E991FE0F-79C0-4F80-92B1-8BC69EAEEE3E}"/>
              </a:ext>
            </a:extLst>
          </p:cNvPr>
          <p:cNvSpPr/>
          <p:nvPr/>
        </p:nvSpPr>
        <p:spPr>
          <a:xfrm rot="1650900">
            <a:off x="16837351" y="14841123"/>
            <a:ext cx="1026853" cy="6797559"/>
          </a:xfrm>
          <a:custGeom>
            <a:avLst/>
            <a:gdLst>
              <a:gd name="connsiteX0" fmla="*/ 0 w 839358"/>
              <a:gd name="connsiteY0" fmla="*/ 0 h 6774815"/>
              <a:gd name="connsiteX1" fmla="*/ 839358 w 839358"/>
              <a:gd name="connsiteY1" fmla="*/ 0 h 6774815"/>
              <a:gd name="connsiteX2" fmla="*/ 839358 w 839358"/>
              <a:gd name="connsiteY2" fmla="*/ 6774815 h 6774815"/>
              <a:gd name="connsiteX3" fmla="*/ 0 w 839358"/>
              <a:gd name="connsiteY3" fmla="*/ 6774815 h 6774815"/>
              <a:gd name="connsiteX4" fmla="*/ 0 w 839358"/>
              <a:gd name="connsiteY4" fmla="*/ 0 h 6774815"/>
              <a:gd name="connsiteX0" fmla="*/ 0 w 1026853"/>
              <a:gd name="connsiteY0" fmla="*/ 0 h 6777386"/>
              <a:gd name="connsiteX1" fmla="*/ 839358 w 1026853"/>
              <a:gd name="connsiteY1" fmla="*/ 0 h 6777386"/>
              <a:gd name="connsiteX2" fmla="*/ 1026853 w 1026853"/>
              <a:gd name="connsiteY2" fmla="*/ 6777386 h 6777386"/>
              <a:gd name="connsiteX3" fmla="*/ 0 w 1026853"/>
              <a:gd name="connsiteY3" fmla="*/ 6774815 h 6777386"/>
              <a:gd name="connsiteX4" fmla="*/ 0 w 1026853"/>
              <a:gd name="connsiteY4" fmla="*/ 0 h 6777386"/>
              <a:gd name="connsiteX0" fmla="*/ 0 w 1026853"/>
              <a:gd name="connsiteY0" fmla="*/ 0 h 6777386"/>
              <a:gd name="connsiteX1" fmla="*/ 771777 w 1026853"/>
              <a:gd name="connsiteY1" fmla="*/ 35203 h 6777386"/>
              <a:gd name="connsiteX2" fmla="*/ 1026853 w 1026853"/>
              <a:gd name="connsiteY2" fmla="*/ 6777386 h 6777386"/>
              <a:gd name="connsiteX3" fmla="*/ 0 w 1026853"/>
              <a:gd name="connsiteY3" fmla="*/ 6774815 h 6777386"/>
              <a:gd name="connsiteX4" fmla="*/ 0 w 1026853"/>
              <a:gd name="connsiteY4" fmla="*/ 0 h 6777386"/>
              <a:gd name="connsiteX0" fmla="*/ 0 w 1026853"/>
              <a:gd name="connsiteY0" fmla="*/ 20173 h 6797559"/>
              <a:gd name="connsiteX1" fmla="*/ 685653 w 1026853"/>
              <a:gd name="connsiteY1" fmla="*/ 0 h 6797559"/>
              <a:gd name="connsiteX2" fmla="*/ 1026853 w 1026853"/>
              <a:gd name="connsiteY2" fmla="*/ 6797559 h 6797559"/>
              <a:gd name="connsiteX3" fmla="*/ 0 w 1026853"/>
              <a:gd name="connsiteY3" fmla="*/ 6794988 h 6797559"/>
              <a:gd name="connsiteX4" fmla="*/ 0 w 1026853"/>
              <a:gd name="connsiteY4" fmla="*/ 20173 h 67975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26853" h="6797559">
                <a:moveTo>
                  <a:pt x="0" y="20173"/>
                </a:moveTo>
                <a:lnTo>
                  <a:pt x="685653" y="0"/>
                </a:lnTo>
                <a:lnTo>
                  <a:pt x="1026853" y="6797559"/>
                </a:lnTo>
                <a:lnTo>
                  <a:pt x="0" y="6794988"/>
                </a:lnTo>
                <a:lnTo>
                  <a:pt x="0" y="20173"/>
                </a:lnTo>
                <a:close/>
              </a:path>
            </a:pathLst>
          </a:custGeom>
          <a:solidFill>
            <a:schemeClr val="accent1">
              <a:alpha val="6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楕円 27">
            <a:extLst>
              <a:ext uri="{FF2B5EF4-FFF2-40B4-BE49-F238E27FC236}">
                <a16:creationId xmlns:a16="http://schemas.microsoft.com/office/drawing/2014/main" id="{4FAE01DB-EE28-418E-B395-E9E52457212D}"/>
              </a:ext>
            </a:extLst>
          </p:cNvPr>
          <p:cNvSpPr/>
          <p:nvPr/>
        </p:nvSpPr>
        <p:spPr>
          <a:xfrm>
            <a:off x="16671432" y="11279717"/>
            <a:ext cx="23620373" cy="23620373"/>
          </a:xfrm>
          <a:prstGeom prst="ellipse">
            <a:avLst/>
          </a:prstGeom>
          <a:solidFill>
            <a:schemeClr val="accent6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楕円 28">
            <a:extLst>
              <a:ext uri="{FF2B5EF4-FFF2-40B4-BE49-F238E27FC236}">
                <a16:creationId xmlns:a16="http://schemas.microsoft.com/office/drawing/2014/main" id="{4E4441C2-7C36-4EED-8F7B-9BB7F15B6448}"/>
              </a:ext>
            </a:extLst>
          </p:cNvPr>
          <p:cNvSpPr/>
          <p:nvPr/>
        </p:nvSpPr>
        <p:spPr>
          <a:xfrm>
            <a:off x="14841995" y="14406377"/>
            <a:ext cx="12449822" cy="12449822"/>
          </a:xfrm>
          <a:prstGeom prst="ellipse">
            <a:avLst/>
          </a:prstGeom>
          <a:solidFill>
            <a:schemeClr val="accent6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85651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 descr="線画 が含まれている画像&#10;&#10;自動的に生成された説明">
            <a:extLst>
              <a:ext uri="{FF2B5EF4-FFF2-40B4-BE49-F238E27FC236}">
                <a16:creationId xmlns:a16="http://schemas.microsoft.com/office/drawing/2014/main" id="{1338BFB8-2DBB-4EE6-912B-1637B1FB4BB3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>
            <a:alphaModFix amt="49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38100002" cy="38100002"/>
          </a:xfrm>
          <a:prstGeom prst="rect">
            <a:avLst/>
          </a:prstGeom>
        </p:spPr>
      </p:pic>
      <p:sp>
        <p:nvSpPr>
          <p:cNvPr id="22" name="楕円 21">
            <a:extLst>
              <a:ext uri="{FF2B5EF4-FFF2-40B4-BE49-F238E27FC236}">
                <a16:creationId xmlns:a16="http://schemas.microsoft.com/office/drawing/2014/main" id="{BD49A0F0-C7FF-4CA4-AD16-DBA4F35454D2}"/>
              </a:ext>
            </a:extLst>
          </p:cNvPr>
          <p:cNvSpPr/>
          <p:nvPr/>
        </p:nvSpPr>
        <p:spPr>
          <a:xfrm>
            <a:off x="16213879" y="11008668"/>
            <a:ext cx="5160246" cy="5160246"/>
          </a:xfrm>
          <a:prstGeom prst="ellipse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" name="正方形/長方形 102">
            <a:extLst>
              <a:ext uri="{FF2B5EF4-FFF2-40B4-BE49-F238E27FC236}">
                <a16:creationId xmlns:a16="http://schemas.microsoft.com/office/drawing/2014/main" id="{561D17F3-051A-46FC-AD31-140B32DB07BC}"/>
              </a:ext>
            </a:extLst>
          </p:cNvPr>
          <p:cNvSpPr/>
          <p:nvPr/>
        </p:nvSpPr>
        <p:spPr>
          <a:xfrm>
            <a:off x="27989212" y="2566219"/>
            <a:ext cx="1485900" cy="29699037"/>
          </a:xfrm>
          <a:prstGeom prst="rect">
            <a:avLst/>
          </a:prstGeom>
          <a:solidFill>
            <a:schemeClr val="accent1">
              <a:alpha val="3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1" name="フリーフォーム: 図形 60">
            <a:extLst>
              <a:ext uri="{FF2B5EF4-FFF2-40B4-BE49-F238E27FC236}">
                <a16:creationId xmlns:a16="http://schemas.microsoft.com/office/drawing/2014/main" id="{A76D63A4-AA06-4597-A555-7D3C36BE54F7}"/>
              </a:ext>
            </a:extLst>
          </p:cNvPr>
          <p:cNvSpPr/>
          <p:nvPr/>
        </p:nvSpPr>
        <p:spPr>
          <a:xfrm>
            <a:off x="8223531" y="-2773529"/>
            <a:ext cx="17520508" cy="16761007"/>
          </a:xfrm>
          <a:custGeom>
            <a:avLst/>
            <a:gdLst>
              <a:gd name="connsiteX0" fmla="*/ 8760252 w 17520508"/>
              <a:gd name="connsiteY0" fmla="*/ 0 h 16761007"/>
              <a:gd name="connsiteX1" fmla="*/ 17520508 w 17520508"/>
              <a:gd name="connsiteY1" fmla="*/ 8760256 h 16761007"/>
              <a:gd name="connsiteX2" fmla="*/ 12558188 w 17520508"/>
              <a:gd name="connsiteY2" fmla="*/ 16656654 h 16761007"/>
              <a:gd name="connsiteX3" fmla="*/ 12327364 w 17520508"/>
              <a:gd name="connsiteY3" fmla="*/ 16761007 h 16761007"/>
              <a:gd name="connsiteX4" fmla="*/ 12325820 w 17520508"/>
              <a:gd name="connsiteY4" fmla="*/ 16748862 h 16761007"/>
              <a:gd name="connsiteX5" fmla="*/ 11814206 w 17520508"/>
              <a:gd name="connsiteY5" fmla="*/ 14858370 h 16761007"/>
              <a:gd name="connsiteX6" fmla="*/ 11740036 w 17520508"/>
              <a:gd name="connsiteY6" fmla="*/ 14682628 h 16761007"/>
              <a:gd name="connsiteX7" fmla="*/ 11429172 w 17520508"/>
              <a:gd name="connsiteY7" fmla="*/ 14754375 h 16761007"/>
              <a:gd name="connsiteX8" fmla="*/ 9586664 w 17520508"/>
              <a:gd name="connsiteY8" fmla="*/ 14940116 h 16761007"/>
              <a:gd name="connsiteX9" fmla="*/ 9482392 w 17520508"/>
              <a:gd name="connsiteY9" fmla="*/ 14937479 h 16761007"/>
              <a:gd name="connsiteX10" fmla="*/ 9377670 w 17520508"/>
              <a:gd name="connsiteY10" fmla="*/ 14765103 h 16761007"/>
              <a:gd name="connsiteX11" fmla="*/ 9263344 w 17520508"/>
              <a:gd name="connsiteY11" fmla="*/ 14520142 h 16761007"/>
              <a:gd name="connsiteX12" fmla="*/ 9246004 w 17520508"/>
              <a:gd name="connsiteY12" fmla="*/ 14466692 h 16761007"/>
              <a:gd name="connsiteX13" fmla="*/ 9136210 w 17520508"/>
              <a:gd name="connsiteY13" fmla="*/ 14489840 h 16761007"/>
              <a:gd name="connsiteX14" fmla="*/ 8266252 w 17520508"/>
              <a:gd name="connsiteY14" fmla="*/ 15187201 h 16761007"/>
              <a:gd name="connsiteX15" fmla="*/ 8215829 w 17520508"/>
              <a:gd name="connsiteY15" fmla="*/ 15291872 h 16761007"/>
              <a:gd name="connsiteX16" fmla="*/ 8113050 w 17520508"/>
              <a:gd name="connsiteY16" fmla="*/ 15254254 h 16761007"/>
              <a:gd name="connsiteX17" fmla="*/ 7235605 w 17520508"/>
              <a:gd name="connsiteY17" fmla="*/ 13930497 h 16761007"/>
              <a:gd name="connsiteX18" fmla="*/ 8672262 w 17520508"/>
              <a:gd name="connsiteY18" fmla="*/ 12493840 h 16761007"/>
              <a:gd name="connsiteX19" fmla="*/ 9357058 w 17520508"/>
              <a:gd name="connsiteY19" fmla="*/ 12667237 h 16761007"/>
              <a:gd name="connsiteX20" fmla="*/ 9363540 w 17520508"/>
              <a:gd name="connsiteY20" fmla="*/ 12671174 h 16761007"/>
              <a:gd name="connsiteX21" fmla="*/ 9377670 w 17520508"/>
              <a:gd name="connsiteY21" fmla="*/ 12641841 h 16761007"/>
              <a:gd name="connsiteX22" fmla="*/ 9723864 w 17520508"/>
              <a:gd name="connsiteY22" fmla="*/ 12166815 h 16761007"/>
              <a:gd name="connsiteX23" fmla="*/ 9939406 w 17520508"/>
              <a:gd name="connsiteY23" fmla="*/ 11968561 h 16761007"/>
              <a:gd name="connsiteX24" fmla="*/ 9681972 w 17520508"/>
              <a:gd name="connsiteY24" fmla="*/ 11714557 h 16761007"/>
              <a:gd name="connsiteX25" fmla="*/ 3666503 w 17520508"/>
              <a:gd name="connsiteY25" fmla="*/ 9322708 h 16761007"/>
              <a:gd name="connsiteX26" fmla="*/ 256617 w 17520508"/>
              <a:gd name="connsiteY26" fmla="*/ 10011132 h 16761007"/>
              <a:gd name="connsiteX27" fmla="*/ 99394 w 17520508"/>
              <a:gd name="connsiteY27" fmla="*/ 10082211 h 16761007"/>
              <a:gd name="connsiteX28" fmla="*/ 45228 w 17520508"/>
              <a:gd name="connsiteY28" fmla="*/ 9655941 h 16761007"/>
              <a:gd name="connsiteX29" fmla="*/ 0 w 17520508"/>
              <a:gd name="connsiteY29" fmla="*/ 8760256 h 16761007"/>
              <a:gd name="connsiteX30" fmla="*/ 8760252 w 17520508"/>
              <a:gd name="connsiteY30" fmla="*/ 0 h 167610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17520508" h="16761007">
                <a:moveTo>
                  <a:pt x="8760252" y="0"/>
                </a:moveTo>
                <a:cubicBezTo>
                  <a:pt x="13598408" y="0"/>
                  <a:pt x="17520508" y="3922100"/>
                  <a:pt x="17520508" y="8760256"/>
                </a:cubicBezTo>
                <a:cubicBezTo>
                  <a:pt x="17520508" y="12237679"/>
                  <a:pt x="15494348" y="15241867"/>
                  <a:pt x="12558188" y="16656654"/>
                </a:cubicBezTo>
                <a:lnTo>
                  <a:pt x="12327364" y="16761007"/>
                </a:lnTo>
                <a:lnTo>
                  <a:pt x="12325820" y="16748862"/>
                </a:lnTo>
                <a:cubicBezTo>
                  <a:pt x="12225428" y="16091834"/>
                  <a:pt x="12052044" y="15458825"/>
                  <a:pt x="11814206" y="14858370"/>
                </a:cubicBezTo>
                <a:lnTo>
                  <a:pt x="11740036" y="14682628"/>
                </a:lnTo>
                <a:lnTo>
                  <a:pt x="11429172" y="14754375"/>
                </a:lnTo>
                <a:cubicBezTo>
                  <a:pt x="10834026" y="14876160"/>
                  <a:pt x="10217814" y="14940116"/>
                  <a:pt x="9586664" y="14940116"/>
                </a:cubicBezTo>
                <a:lnTo>
                  <a:pt x="9482392" y="14937479"/>
                </a:lnTo>
                <a:lnTo>
                  <a:pt x="9377670" y="14765103"/>
                </a:lnTo>
                <a:cubicBezTo>
                  <a:pt x="9334812" y="14686207"/>
                  <a:pt x="9296582" y="14604432"/>
                  <a:pt x="9263344" y="14520142"/>
                </a:cubicBezTo>
                <a:lnTo>
                  <a:pt x="9246004" y="14466692"/>
                </a:lnTo>
                <a:lnTo>
                  <a:pt x="9136210" y="14489840"/>
                </a:lnTo>
                <a:cubicBezTo>
                  <a:pt x="8761228" y="14596338"/>
                  <a:pt x="8448714" y="14851320"/>
                  <a:pt x="8266252" y="15187201"/>
                </a:cubicBezTo>
                <a:lnTo>
                  <a:pt x="8215829" y="15291872"/>
                </a:lnTo>
                <a:lnTo>
                  <a:pt x="8113050" y="15254254"/>
                </a:lnTo>
                <a:cubicBezTo>
                  <a:pt x="7597412" y="15036158"/>
                  <a:pt x="7235605" y="14525580"/>
                  <a:pt x="7235605" y="13930497"/>
                </a:cubicBezTo>
                <a:cubicBezTo>
                  <a:pt x="7235605" y="13137053"/>
                  <a:pt x="7878818" y="12493840"/>
                  <a:pt x="8672262" y="12493840"/>
                </a:cubicBezTo>
                <a:cubicBezTo>
                  <a:pt x="8920214" y="12493840"/>
                  <a:pt x="9153494" y="12556654"/>
                  <a:pt x="9357058" y="12667237"/>
                </a:cubicBezTo>
                <a:lnTo>
                  <a:pt x="9363540" y="12671174"/>
                </a:lnTo>
                <a:lnTo>
                  <a:pt x="9377670" y="12641841"/>
                </a:lnTo>
                <a:cubicBezTo>
                  <a:pt x="9471960" y="12468270"/>
                  <a:pt x="9588650" y="12308634"/>
                  <a:pt x="9723864" y="12166815"/>
                </a:cubicBezTo>
                <a:lnTo>
                  <a:pt x="9939406" y="11968561"/>
                </a:lnTo>
                <a:lnTo>
                  <a:pt x="9681972" y="11714557"/>
                </a:lnTo>
                <a:cubicBezTo>
                  <a:pt x="8112785" y="10231809"/>
                  <a:pt x="5995810" y="9322708"/>
                  <a:pt x="3666503" y="9322708"/>
                </a:cubicBezTo>
                <a:cubicBezTo>
                  <a:pt x="2456965" y="9322708"/>
                  <a:pt x="1304679" y="9567839"/>
                  <a:pt x="256617" y="10011132"/>
                </a:cubicBezTo>
                <a:lnTo>
                  <a:pt x="99394" y="10082211"/>
                </a:lnTo>
                <a:lnTo>
                  <a:pt x="45228" y="9655941"/>
                </a:lnTo>
                <a:cubicBezTo>
                  <a:pt x="15320" y="9361447"/>
                  <a:pt x="0" y="9062640"/>
                  <a:pt x="0" y="8760256"/>
                </a:cubicBezTo>
                <a:cubicBezTo>
                  <a:pt x="0" y="3922100"/>
                  <a:pt x="3922099" y="0"/>
                  <a:pt x="8760252" y="0"/>
                </a:cubicBezTo>
                <a:close/>
              </a:path>
            </a:pathLst>
          </a:custGeom>
          <a:solidFill>
            <a:schemeClr val="accent6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62" name="楕円 61">
            <a:extLst>
              <a:ext uri="{FF2B5EF4-FFF2-40B4-BE49-F238E27FC236}">
                <a16:creationId xmlns:a16="http://schemas.microsoft.com/office/drawing/2014/main" id="{9A525FD9-43EB-4AE2-88BE-46FF0F620810}"/>
              </a:ext>
            </a:extLst>
          </p:cNvPr>
          <p:cNvSpPr/>
          <p:nvPr/>
        </p:nvSpPr>
        <p:spPr>
          <a:xfrm>
            <a:off x="13072507" y="13441145"/>
            <a:ext cx="8020822" cy="8020822"/>
          </a:xfrm>
          <a:prstGeom prst="ellipse">
            <a:avLst/>
          </a:prstGeom>
          <a:solidFill>
            <a:schemeClr val="accent1">
              <a:alpha val="4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31330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楕円 5">
            <a:extLst>
              <a:ext uri="{FF2B5EF4-FFF2-40B4-BE49-F238E27FC236}">
                <a16:creationId xmlns:a16="http://schemas.microsoft.com/office/drawing/2014/main" id="{FFEE393F-A5A9-4B99-86A9-077B60598856}"/>
              </a:ext>
            </a:extLst>
          </p:cNvPr>
          <p:cNvSpPr/>
          <p:nvPr/>
        </p:nvSpPr>
        <p:spPr>
          <a:xfrm>
            <a:off x="1179871" y="2418735"/>
            <a:ext cx="9409471" cy="9409471"/>
          </a:xfrm>
          <a:prstGeom prst="ellipse">
            <a:avLst/>
          </a:prstGeom>
          <a:solidFill>
            <a:schemeClr val="accent1">
              <a:alpha val="4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楕円 40">
            <a:extLst>
              <a:ext uri="{FF2B5EF4-FFF2-40B4-BE49-F238E27FC236}">
                <a16:creationId xmlns:a16="http://schemas.microsoft.com/office/drawing/2014/main" id="{A2ED20CE-E23C-4D6B-BFA3-EE06C7AACEB0}"/>
              </a:ext>
            </a:extLst>
          </p:cNvPr>
          <p:cNvSpPr/>
          <p:nvPr/>
        </p:nvSpPr>
        <p:spPr>
          <a:xfrm>
            <a:off x="1179871" y="8637094"/>
            <a:ext cx="9409471" cy="9409471"/>
          </a:xfrm>
          <a:prstGeom prst="ellipse">
            <a:avLst/>
          </a:prstGeom>
          <a:solidFill>
            <a:schemeClr val="accent1">
              <a:alpha val="4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47" name="グループ化 46">
            <a:extLst>
              <a:ext uri="{FF2B5EF4-FFF2-40B4-BE49-F238E27FC236}">
                <a16:creationId xmlns:a16="http://schemas.microsoft.com/office/drawing/2014/main" id="{DB255816-47C6-49A7-877B-19E6480A7C5B}"/>
              </a:ext>
            </a:extLst>
          </p:cNvPr>
          <p:cNvGrpSpPr/>
          <p:nvPr/>
        </p:nvGrpSpPr>
        <p:grpSpPr>
          <a:xfrm>
            <a:off x="15945310" y="11093619"/>
            <a:ext cx="5428815" cy="5075296"/>
            <a:chOff x="15945310" y="11093619"/>
            <a:chExt cx="5428815" cy="5075296"/>
          </a:xfrm>
        </p:grpSpPr>
        <p:sp>
          <p:nvSpPr>
            <p:cNvPr id="8" name="フリーフォーム: 図形 7">
              <a:extLst>
                <a:ext uri="{FF2B5EF4-FFF2-40B4-BE49-F238E27FC236}">
                  <a16:creationId xmlns:a16="http://schemas.microsoft.com/office/drawing/2014/main" id="{F1E5E29A-A72E-4DBD-9815-1EEAC59FD977}"/>
                </a:ext>
              </a:extLst>
            </p:cNvPr>
            <p:cNvSpPr/>
            <p:nvPr/>
          </p:nvSpPr>
          <p:spPr>
            <a:xfrm>
              <a:off x="16213880" y="11693164"/>
              <a:ext cx="5160245" cy="4475751"/>
            </a:xfrm>
            <a:custGeom>
              <a:avLst/>
              <a:gdLst>
                <a:gd name="connsiteX0" fmla="*/ 1255657 w 5160245"/>
                <a:gd name="connsiteY0" fmla="*/ 0 h 4475751"/>
                <a:gd name="connsiteX1" fmla="*/ 1272997 w 5160245"/>
                <a:gd name="connsiteY1" fmla="*/ 53450 h 4475751"/>
                <a:gd name="connsiteX2" fmla="*/ 1387321 w 5160245"/>
                <a:gd name="connsiteY2" fmla="*/ 298411 h 4475751"/>
                <a:gd name="connsiteX3" fmla="*/ 1492045 w 5160245"/>
                <a:gd name="connsiteY3" fmla="*/ 470787 h 4475751"/>
                <a:gd name="connsiteX4" fmla="*/ 1596317 w 5160245"/>
                <a:gd name="connsiteY4" fmla="*/ 473424 h 4475751"/>
                <a:gd name="connsiteX5" fmla="*/ 3438825 w 5160245"/>
                <a:gd name="connsiteY5" fmla="*/ 287683 h 4475751"/>
                <a:gd name="connsiteX6" fmla="*/ 3749689 w 5160245"/>
                <a:gd name="connsiteY6" fmla="*/ 215936 h 4475751"/>
                <a:gd name="connsiteX7" fmla="*/ 3823857 w 5160245"/>
                <a:gd name="connsiteY7" fmla="*/ 391678 h 4475751"/>
                <a:gd name="connsiteX8" fmla="*/ 4335473 w 5160245"/>
                <a:gd name="connsiteY8" fmla="*/ 2282170 h 4475751"/>
                <a:gd name="connsiteX9" fmla="*/ 4337017 w 5160245"/>
                <a:gd name="connsiteY9" fmla="*/ 2294315 h 4475751"/>
                <a:gd name="connsiteX10" fmla="*/ 4567841 w 5160245"/>
                <a:gd name="connsiteY10" fmla="*/ 2189962 h 4475751"/>
                <a:gd name="connsiteX11" fmla="*/ 5107435 w 5160245"/>
                <a:gd name="connsiteY11" fmla="*/ 1906336 h 4475751"/>
                <a:gd name="connsiteX12" fmla="*/ 5159231 w 5160245"/>
                <a:gd name="connsiteY12" fmla="*/ 1875556 h 4475751"/>
                <a:gd name="connsiteX13" fmla="*/ 5160245 w 5160245"/>
                <a:gd name="connsiteY13" fmla="*/ 1895628 h 4475751"/>
                <a:gd name="connsiteX14" fmla="*/ 2580123 w 5160245"/>
                <a:gd name="connsiteY14" fmla="*/ 4475751 h 4475751"/>
                <a:gd name="connsiteX15" fmla="*/ 0 w 5160245"/>
                <a:gd name="connsiteY15" fmla="*/ 1895628 h 4475751"/>
                <a:gd name="connsiteX16" fmla="*/ 311407 w 5160245"/>
                <a:gd name="connsiteY16" fmla="*/ 665788 h 4475751"/>
                <a:gd name="connsiteX17" fmla="*/ 360578 w 5160245"/>
                <a:gd name="connsiteY17" fmla="*/ 584850 h 4475751"/>
                <a:gd name="connsiteX18" fmla="*/ 436080 w 5160245"/>
                <a:gd name="connsiteY18" fmla="*/ 484823 h 4475751"/>
                <a:gd name="connsiteX19" fmla="*/ 1145861 w 5160245"/>
                <a:gd name="connsiteY19" fmla="*/ 23148 h 44757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5160245" h="4475751">
                  <a:moveTo>
                    <a:pt x="1255657" y="0"/>
                  </a:moveTo>
                  <a:lnTo>
                    <a:pt x="1272997" y="53450"/>
                  </a:lnTo>
                  <a:cubicBezTo>
                    <a:pt x="1306233" y="137740"/>
                    <a:pt x="1344465" y="219515"/>
                    <a:pt x="1387321" y="298411"/>
                  </a:cubicBezTo>
                  <a:lnTo>
                    <a:pt x="1492045" y="470787"/>
                  </a:lnTo>
                  <a:lnTo>
                    <a:pt x="1596317" y="473424"/>
                  </a:lnTo>
                  <a:cubicBezTo>
                    <a:pt x="2227465" y="473424"/>
                    <a:pt x="2843677" y="409468"/>
                    <a:pt x="3438825" y="287683"/>
                  </a:cubicBezTo>
                  <a:lnTo>
                    <a:pt x="3749689" y="215936"/>
                  </a:lnTo>
                  <a:lnTo>
                    <a:pt x="3823857" y="391678"/>
                  </a:lnTo>
                  <a:cubicBezTo>
                    <a:pt x="4061697" y="992133"/>
                    <a:pt x="4235081" y="1625142"/>
                    <a:pt x="4335473" y="2282170"/>
                  </a:cubicBezTo>
                  <a:lnTo>
                    <a:pt x="4337017" y="2294315"/>
                  </a:lnTo>
                  <a:lnTo>
                    <a:pt x="4567841" y="2189962"/>
                  </a:lnTo>
                  <a:cubicBezTo>
                    <a:pt x="4751351" y="2101538"/>
                    <a:pt x="4931307" y="2006905"/>
                    <a:pt x="5107435" y="1906336"/>
                  </a:cubicBezTo>
                  <a:lnTo>
                    <a:pt x="5159231" y="1875556"/>
                  </a:lnTo>
                  <a:lnTo>
                    <a:pt x="5160245" y="1895628"/>
                  </a:lnTo>
                  <a:cubicBezTo>
                    <a:pt x="5160245" y="3320591"/>
                    <a:pt x="4005085" y="4475751"/>
                    <a:pt x="2580123" y="4475751"/>
                  </a:cubicBezTo>
                  <a:cubicBezTo>
                    <a:pt x="1155161" y="4475751"/>
                    <a:pt x="0" y="3320591"/>
                    <a:pt x="0" y="1895628"/>
                  </a:cubicBezTo>
                  <a:cubicBezTo>
                    <a:pt x="0" y="1450327"/>
                    <a:pt x="112809" y="1031374"/>
                    <a:pt x="311407" y="665788"/>
                  </a:cubicBezTo>
                  <a:lnTo>
                    <a:pt x="360578" y="584850"/>
                  </a:lnTo>
                  <a:lnTo>
                    <a:pt x="436080" y="484823"/>
                  </a:lnTo>
                  <a:cubicBezTo>
                    <a:pt x="618527" y="266417"/>
                    <a:pt x="864627" y="103022"/>
                    <a:pt x="1145861" y="23148"/>
                  </a:cubicBezTo>
                  <a:close/>
                </a:path>
              </a:pathLst>
            </a:custGeom>
            <a:solidFill>
              <a:schemeClr val="accent2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13" name="フリーフォーム: 図形 12">
              <a:extLst>
                <a:ext uri="{FF2B5EF4-FFF2-40B4-BE49-F238E27FC236}">
                  <a16:creationId xmlns:a16="http://schemas.microsoft.com/office/drawing/2014/main" id="{311D3D0D-E4CB-456A-A9B1-05FC43C7EADA}"/>
                </a:ext>
              </a:extLst>
            </p:cNvPr>
            <p:cNvSpPr/>
            <p:nvPr/>
          </p:nvSpPr>
          <p:spPr>
            <a:xfrm flipH="1">
              <a:off x="19924770" y="11093619"/>
              <a:ext cx="1125016" cy="874273"/>
            </a:xfrm>
            <a:custGeom>
              <a:avLst/>
              <a:gdLst>
                <a:gd name="connsiteX0" fmla="*/ 1125016 w 1169182"/>
                <a:gd name="connsiteY0" fmla="*/ 0 h 999320"/>
                <a:gd name="connsiteX1" fmla="*/ 1123304 w 1169182"/>
                <a:gd name="connsiteY1" fmla="*/ 462 h 999320"/>
                <a:gd name="connsiteX2" fmla="*/ 650900 w 1169182"/>
                <a:gd name="connsiteY2" fmla="*/ 548600 h 999320"/>
                <a:gd name="connsiteX3" fmla="*/ 645990 w 1169182"/>
                <a:gd name="connsiteY3" fmla="*/ 597316 h 999320"/>
                <a:gd name="connsiteX4" fmla="*/ 551986 w 1169182"/>
                <a:gd name="connsiteY4" fmla="*/ 587840 h 999320"/>
                <a:gd name="connsiteX5" fmla="*/ 72440 w 1169182"/>
                <a:gd name="connsiteY5" fmla="*/ 786475 h 999320"/>
                <a:gd name="connsiteX6" fmla="*/ 0 w 1169182"/>
                <a:gd name="connsiteY6" fmla="*/ 874273 h 999320"/>
                <a:gd name="connsiteX7" fmla="*/ 121162 w 1169182"/>
                <a:gd name="connsiteY7" fmla="*/ 940037 h 999320"/>
                <a:gd name="connsiteX8" fmla="*/ 414802 w 1169182"/>
                <a:gd name="connsiteY8" fmla="*/ 999320 h 999320"/>
                <a:gd name="connsiteX9" fmla="*/ 1169182 w 1169182"/>
                <a:gd name="connsiteY9" fmla="*/ 244940 h 999320"/>
                <a:gd name="connsiteX10" fmla="*/ 1153856 w 1169182"/>
                <a:gd name="connsiteY10" fmla="*/ 92906 h 999320"/>
                <a:gd name="connsiteX0" fmla="*/ 1125016 w 1169182"/>
                <a:gd name="connsiteY0" fmla="*/ 0 h 1047816"/>
                <a:gd name="connsiteX1" fmla="*/ 1123304 w 1169182"/>
                <a:gd name="connsiteY1" fmla="*/ 462 h 1047816"/>
                <a:gd name="connsiteX2" fmla="*/ 650900 w 1169182"/>
                <a:gd name="connsiteY2" fmla="*/ 548600 h 1047816"/>
                <a:gd name="connsiteX3" fmla="*/ 645990 w 1169182"/>
                <a:gd name="connsiteY3" fmla="*/ 597316 h 1047816"/>
                <a:gd name="connsiteX4" fmla="*/ 551986 w 1169182"/>
                <a:gd name="connsiteY4" fmla="*/ 587840 h 1047816"/>
                <a:gd name="connsiteX5" fmla="*/ 72440 w 1169182"/>
                <a:gd name="connsiteY5" fmla="*/ 786475 h 1047816"/>
                <a:gd name="connsiteX6" fmla="*/ 0 w 1169182"/>
                <a:gd name="connsiteY6" fmla="*/ 874273 h 1047816"/>
                <a:gd name="connsiteX7" fmla="*/ 121162 w 1169182"/>
                <a:gd name="connsiteY7" fmla="*/ 940037 h 1047816"/>
                <a:gd name="connsiteX8" fmla="*/ 224326 w 1169182"/>
                <a:gd name="connsiteY8" fmla="*/ 968840 h 1047816"/>
                <a:gd name="connsiteX9" fmla="*/ 414802 w 1169182"/>
                <a:gd name="connsiteY9" fmla="*/ 999320 h 1047816"/>
                <a:gd name="connsiteX10" fmla="*/ 1169182 w 1169182"/>
                <a:gd name="connsiteY10" fmla="*/ 244940 h 1047816"/>
                <a:gd name="connsiteX11" fmla="*/ 1153856 w 1169182"/>
                <a:gd name="connsiteY11" fmla="*/ 92906 h 1047816"/>
                <a:gd name="connsiteX12" fmla="*/ 1125016 w 1169182"/>
                <a:gd name="connsiteY12" fmla="*/ 0 h 1047816"/>
                <a:gd name="connsiteX0" fmla="*/ 121162 w 1169182"/>
                <a:gd name="connsiteY0" fmla="*/ 940037 h 1047816"/>
                <a:gd name="connsiteX1" fmla="*/ 224326 w 1169182"/>
                <a:gd name="connsiteY1" fmla="*/ 968840 h 1047816"/>
                <a:gd name="connsiteX2" fmla="*/ 414802 w 1169182"/>
                <a:gd name="connsiteY2" fmla="*/ 999320 h 1047816"/>
                <a:gd name="connsiteX3" fmla="*/ 1169182 w 1169182"/>
                <a:gd name="connsiteY3" fmla="*/ 244940 h 1047816"/>
                <a:gd name="connsiteX4" fmla="*/ 1153856 w 1169182"/>
                <a:gd name="connsiteY4" fmla="*/ 92906 h 1047816"/>
                <a:gd name="connsiteX5" fmla="*/ 1125016 w 1169182"/>
                <a:gd name="connsiteY5" fmla="*/ 0 h 1047816"/>
                <a:gd name="connsiteX6" fmla="*/ 1123304 w 1169182"/>
                <a:gd name="connsiteY6" fmla="*/ 462 h 1047816"/>
                <a:gd name="connsiteX7" fmla="*/ 650900 w 1169182"/>
                <a:gd name="connsiteY7" fmla="*/ 548600 h 1047816"/>
                <a:gd name="connsiteX8" fmla="*/ 645990 w 1169182"/>
                <a:gd name="connsiteY8" fmla="*/ 597316 h 1047816"/>
                <a:gd name="connsiteX9" fmla="*/ 551986 w 1169182"/>
                <a:gd name="connsiteY9" fmla="*/ 587840 h 1047816"/>
                <a:gd name="connsiteX10" fmla="*/ 72440 w 1169182"/>
                <a:gd name="connsiteY10" fmla="*/ 786475 h 1047816"/>
                <a:gd name="connsiteX11" fmla="*/ 0 w 1169182"/>
                <a:gd name="connsiteY11" fmla="*/ 874273 h 1047816"/>
                <a:gd name="connsiteX12" fmla="*/ 212602 w 1169182"/>
                <a:gd name="connsiteY12" fmla="*/ 1031477 h 1047816"/>
                <a:gd name="connsiteX0" fmla="*/ 121162 w 1169182"/>
                <a:gd name="connsiteY0" fmla="*/ 940037 h 1047816"/>
                <a:gd name="connsiteX1" fmla="*/ 224326 w 1169182"/>
                <a:gd name="connsiteY1" fmla="*/ 968840 h 1047816"/>
                <a:gd name="connsiteX2" fmla="*/ 414802 w 1169182"/>
                <a:gd name="connsiteY2" fmla="*/ 999320 h 1047816"/>
                <a:gd name="connsiteX3" fmla="*/ 1169182 w 1169182"/>
                <a:gd name="connsiteY3" fmla="*/ 244940 h 1047816"/>
                <a:gd name="connsiteX4" fmla="*/ 1153856 w 1169182"/>
                <a:gd name="connsiteY4" fmla="*/ 92906 h 1047816"/>
                <a:gd name="connsiteX5" fmla="*/ 1125016 w 1169182"/>
                <a:gd name="connsiteY5" fmla="*/ 0 h 1047816"/>
                <a:gd name="connsiteX6" fmla="*/ 1123304 w 1169182"/>
                <a:gd name="connsiteY6" fmla="*/ 462 h 1047816"/>
                <a:gd name="connsiteX7" fmla="*/ 650900 w 1169182"/>
                <a:gd name="connsiteY7" fmla="*/ 548600 h 1047816"/>
                <a:gd name="connsiteX8" fmla="*/ 645990 w 1169182"/>
                <a:gd name="connsiteY8" fmla="*/ 597316 h 1047816"/>
                <a:gd name="connsiteX9" fmla="*/ 551986 w 1169182"/>
                <a:gd name="connsiteY9" fmla="*/ 587840 h 1047816"/>
                <a:gd name="connsiteX10" fmla="*/ 72440 w 1169182"/>
                <a:gd name="connsiteY10" fmla="*/ 786475 h 1047816"/>
                <a:gd name="connsiteX11" fmla="*/ 0 w 1169182"/>
                <a:gd name="connsiteY11" fmla="*/ 874273 h 1047816"/>
                <a:gd name="connsiteX0" fmla="*/ 224326 w 1169182"/>
                <a:gd name="connsiteY0" fmla="*/ 968840 h 1047816"/>
                <a:gd name="connsiteX1" fmla="*/ 414802 w 1169182"/>
                <a:gd name="connsiteY1" fmla="*/ 999320 h 1047816"/>
                <a:gd name="connsiteX2" fmla="*/ 1169182 w 1169182"/>
                <a:gd name="connsiteY2" fmla="*/ 244940 h 1047816"/>
                <a:gd name="connsiteX3" fmla="*/ 1153856 w 1169182"/>
                <a:gd name="connsiteY3" fmla="*/ 92906 h 1047816"/>
                <a:gd name="connsiteX4" fmla="*/ 1125016 w 1169182"/>
                <a:gd name="connsiteY4" fmla="*/ 0 h 1047816"/>
                <a:gd name="connsiteX5" fmla="*/ 1123304 w 1169182"/>
                <a:gd name="connsiteY5" fmla="*/ 462 h 1047816"/>
                <a:gd name="connsiteX6" fmla="*/ 650900 w 1169182"/>
                <a:gd name="connsiteY6" fmla="*/ 548600 h 1047816"/>
                <a:gd name="connsiteX7" fmla="*/ 645990 w 1169182"/>
                <a:gd name="connsiteY7" fmla="*/ 597316 h 1047816"/>
                <a:gd name="connsiteX8" fmla="*/ 551986 w 1169182"/>
                <a:gd name="connsiteY8" fmla="*/ 587840 h 1047816"/>
                <a:gd name="connsiteX9" fmla="*/ 72440 w 1169182"/>
                <a:gd name="connsiteY9" fmla="*/ 786475 h 1047816"/>
                <a:gd name="connsiteX10" fmla="*/ 0 w 1169182"/>
                <a:gd name="connsiteY10" fmla="*/ 874273 h 1047816"/>
                <a:gd name="connsiteX0" fmla="*/ 414802 w 1169182"/>
                <a:gd name="connsiteY0" fmla="*/ 999320 h 999320"/>
                <a:gd name="connsiteX1" fmla="*/ 1169182 w 1169182"/>
                <a:gd name="connsiteY1" fmla="*/ 244940 h 999320"/>
                <a:gd name="connsiteX2" fmla="*/ 1153856 w 1169182"/>
                <a:gd name="connsiteY2" fmla="*/ 92906 h 999320"/>
                <a:gd name="connsiteX3" fmla="*/ 1125016 w 1169182"/>
                <a:gd name="connsiteY3" fmla="*/ 0 h 999320"/>
                <a:gd name="connsiteX4" fmla="*/ 1123304 w 1169182"/>
                <a:gd name="connsiteY4" fmla="*/ 462 h 999320"/>
                <a:gd name="connsiteX5" fmla="*/ 650900 w 1169182"/>
                <a:gd name="connsiteY5" fmla="*/ 548600 h 999320"/>
                <a:gd name="connsiteX6" fmla="*/ 645990 w 1169182"/>
                <a:gd name="connsiteY6" fmla="*/ 597316 h 999320"/>
                <a:gd name="connsiteX7" fmla="*/ 551986 w 1169182"/>
                <a:gd name="connsiteY7" fmla="*/ 587840 h 999320"/>
                <a:gd name="connsiteX8" fmla="*/ 72440 w 1169182"/>
                <a:gd name="connsiteY8" fmla="*/ 786475 h 999320"/>
                <a:gd name="connsiteX9" fmla="*/ 0 w 1169182"/>
                <a:gd name="connsiteY9" fmla="*/ 874273 h 999320"/>
                <a:gd name="connsiteX0" fmla="*/ 1169182 w 1169182"/>
                <a:gd name="connsiteY0" fmla="*/ 244940 h 874273"/>
                <a:gd name="connsiteX1" fmla="*/ 1153856 w 1169182"/>
                <a:gd name="connsiteY1" fmla="*/ 92906 h 874273"/>
                <a:gd name="connsiteX2" fmla="*/ 1125016 w 1169182"/>
                <a:gd name="connsiteY2" fmla="*/ 0 h 874273"/>
                <a:gd name="connsiteX3" fmla="*/ 1123304 w 1169182"/>
                <a:gd name="connsiteY3" fmla="*/ 462 h 874273"/>
                <a:gd name="connsiteX4" fmla="*/ 650900 w 1169182"/>
                <a:gd name="connsiteY4" fmla="*/ 548600 h 874273"/>
                <a:gd name="connsiteX5" fmla="*/ 645990 w 1169182"/>
                <a:gd name="connsiteY5" fmla="*/ 597316 h 874273"/>
                <a:gd name="connsiteX6" fmla="*/ 551986 w 1169182"/>
                <a:gd name="connsiteY6" fmla="*/ 587840 h 874273"/>
                <a:gd name="connsiteX7" fmla="*/ 72440 w 1169182"/>
                <a:gd name="connsiteY7" fmla="*/ 786475 h 874273"/>
                <a:gd name="connsiteX8" fmla="*/ 0 w 1169182"/>
                <a:gd name="connsiteY8" fmla="*/ 874273 h 874273"/>
                <a:gd name="connsiteX0" fmla="*/ 1153856 w 1153856"/>
                <a:gd name="connsiteY0" fmla="*/ 92906 h 874273"/>
                <a:gd name="connsiteX1" fmla="*/ 1125016 w 1153856"/>
                <a:gd name="connsiteY1" fmla="*/ 0 h 874273"/>
                <a:gd name="connsiteX2" fmla="*/ 1123304 w 1153856"/>
                <a:gd name="connsiteY2" fmla="*/ 462 h 874273"/>
                <a:gd name="connsiteX3" fmla="*/ 650900 w 1153856"/>
                <a:gd name="connsiteY3" fmla="*/ 548600 h 874273"/>
                <a:gd name="connsiteX4" fmla="*/ 645990 w 1153856"/>
                <a:gd name="connsiteY4" fmla="*/ 597316 h 874273"/>
                <a:gd name="connsiteX5" fmla="*/ 551986 w 1153856"/>
                <a:gd name="connsiteY5" fmla="*/ 587840 h 874273"/>
                <a:gd name="connsiteX6" fmla="*/ 72440 w 1153856"/>
                <a:gd name="connsiteY6" fmla="*/ 786475 h 874273"/>
                <a:gd name="connsiteX7" fmla="*/ 0 w 1153856"/>
                <a:gd name="connsiteY7" fmla="*/ 874273 h 874273"/>
                <a:gd name="connsiteX0" fmla="*/ 1125016 w 1125016"/>
                <a:gd name="connsiteY0" fmla="*/ 0 h 874273"/>
                <a:gd name="connsiteX1" fmla="*/ 1123304 w 1125016"/>
                <a:gd name="connsiteY1" fmla="*/ 462 h 874273"/>
                <a:gd name="connsiteX2" fmla="*/ 650900 w 1125016"/>
                <a:gd name="connsiteY2" fmla="*/ 548600 h 874273"/>
                <a:gd name="connsiteX3" fmla="*/ 645990 w 1125016"/>
                <a:gd name="connsiteY3" fmla="*/ 597316 h 874273"/>
                <a:gd name="connsiteX4" fmla="*/ 551986 w 1125016"/>
                <a:gd name="connsiteY4" fmla="*/ 587840 h 874273"/>
                <a:gd name="connsiteX5" fmla="*/ 72440 w 1125016"/>
                <a:gd name="connsiteY5" fmla="*/ 786475 h 874273"/>
                <a:gd name="connsiteX6" fmla="*/ 0 w 1125016"/>
                <a:gd name="connsiteY6" fmla="*/ 874273 h 8742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25016" h="874273">
                  <a:moveTo>
                    <a:pt x="1125016" y="0"/>
                  </a:moveTo>
                  <a:lnTo>
                    <a:pt x="1123304" y="462"/>
                  </a:lnTo>
                  <a:cubicBezTo>
                    <a:pt x="884344" y="87958"/>
                    <a:pt x="702858" y="294688"/>
                    <a:pt x="650900" y="548600"/>
                  </a:cubicBezTo>
                  <a:lnTo>
                    <a:pt x="645990" y="597316"/>
                  </a:lnTo>
                  <a:lnTo>
                    <a:pt x="551986" y="587840"/>
                  </a:lnTo>
                  <a:cubicBezTo>
                    <a:pt x="364712" y="587840"/>
                    <a:pt x="195168" y="663748"/>
                    <a:pt x="72440" y="786475"/>
                  </a:cubicBezTo>
                  <a:lnTo>
                    <a:pt x="0" y="874273"/>
                  </a:lnTo>
                </a:path>
              </a:pathLst>
            </a:custGeom>
            <a:noFill/>
            <a:ln w="152400" cap="rnd">
              <a:solidFill>
                <a:srgbClr val="262626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7" name="四角形: 角を丸くする 6">
              <a:extLst>
                <a:ext uri="{FF2B5EF4-FFF2-40B4-BE49-F238E27FC236}">
                  <a16:creationId xmlns:a16="http://schemas.microsoft.com/office/drawing/2014/main" id="{D45BDA90-B3C4-4DEA-AFCF-99C20D711A21}"/>
                </a:ext>
              </a:extLst>
            </p:cNvPr>
            <p:cNvSpPr/>
            <p:nvPr/>
          </p:nvSpPr>
          <p:spPr>
            <a:xfrm>
              <a:off x="17794129" y="13114020"/>
              <a:ext cx="165259" cy="491816"/>
            </a:xfrm>
            <a:prstGeom prst="roundRect">
              <a:avLst>
                <a:gd name="adj" fmla="val 50000"/>
              </a:avLst>
            </a:prstGeom>
            <a:solidFill>
              <a:srgbClr val="EC99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0" name="フリーフォーム: 図形 19">
              <a:extLst>
                <a:ext uri="{FF2B5EF4-FFF2-40B4-BE49-F238E27FC236}">
                  <a16:creationId xmlns:a16="http://schemas.microsoft.com/office/drawing/2014/main" id="{3461376B-8E95-4BD5-8463-6FE496046B96}"/>
                </a:ext>
              </a:extLst>
            </p:cNvPr>
            <p:cNvSpPr/>
            <p:nvPr/>
          </p:nvSpPr>
          <p:spPr>
            <a:xfrm>
              <a:off x="17891156" y="13522621"/>
              <a:ext cx="1426550" cy="598899"/>
            </a:xfrm>
            <a:custGeom>
              <a:avLst/>
              <a:gdLst>
                <a:gd name="connsiteX0" fmla="*/ 0 w 1468952"/>
                <a:gd name="connsiteY0" fmla="*/ 0 h 633130"/>
                <a:gd name="connsiteX1" fmla="*/ 42402 w 1468952"/>
                <a:gd name="connsiteY1" fmla="*/ 7572 h 633130"/>
                <a:gd name="connsiteX2" fmla="*/ 1145764 w 1468952"/>
                <a:gd name="connsiteY2" fmla="*/ 410130 h 633130"/>
                <a:gd name="connsiteX3" fmla="*/ 1468952 w 1468952"/>
                <a:gd name="connsiteY3" fmla="*/ 606471 h 633130"/>
                <a:gd name="connsiteX4" fmla="*/ 1343168 w 1468952"/>
                <a:gd name="connsiteY4" fmla="*/ 625668 h 633130"/>
                <a:gd name="connsiteX5" fmla="*/ 1195396 w 1468952"/>
                <a:gd name="connsiteY5" fmla="*/ 633130 h 633130"/>
                <a:gd name="connsiteX6" fmla="*/ 80148 w 1468952"/>
                <a:gd name="connsiteY6" fmla="*/ 107183 h 633130"/>
                <a:gd name="connsiteX0" fmla="*/ 80148 w 1468952"/>
                <a:gd name="connsiteY0" fmla="*/ 107183 h 633130"/>
                <a:gd name="connsiteX1" fmla="*/ 0 w 1468952"/>
                <a:gd name="connsiteY1" fmla="*/ 0 h 633130"/>
                <a:gd name="connsiteX2" fmla="*/ 42402 w 1468952"/>
                <a:gd name="connsiteY2" fmla="*/ 7572 h 633130"/>
                <a:gd name="connsiteX3" fmla="*/ 1145764 w 1468952"/>
                <a:gd name="connsiteY3" fmla="*/ 410130 h 633130"/>
                <a:gd name="connsiteX4" fmla="*/ 1468952 w 1468952"/>
                <a:gd name="connsiteY4" fmla="*/ 606471 h 633130"/>
                <a:gd name="connsiteX5" fmla="*/ 1343168 w 1468952"/>
                <a:gd name="connsiteY5" fmla="*/ 625668 h 633130"/>
                <a:gd name="connsiteX6" fmla="*/ 1195396 w 1468952"/>
                <a:gd name="connsiteY6" fmla="*/ 633130 h 633130"/>
                <a:gd name="connsiteX7" fmla="*/ 171588 w 1468952"/>
                <a:gd name="connsiteY7" fmla="*/ 198623 h 633130"/>
                <a:gd name="connsiteX0" fmla="*/ 0 w 1468952"/>
                <a:gd name="connsiteY0" fmla="*/ 0 h 633130"/>
                <a:gd name="connsiteX1" fmla="*/ 42402 w 1468952"/>
                <a:gd name="connsiteY1" fmla="*/ 7572 h 633130"/>
                <a:gd name="connsiteX2" fmla="*/ 1145764 w 1468952"/>
                <a:gd name="connsiteY2" fmla="*/ 410130 h 633130"/>
                <a:gd name="connsiteX3" fmla="*/ 1468952 w 1468952"/>
                <a:gd name="connsiteY3" fmla="*/ 606471 h 633130"/>
                <a:gd name="connsiteX4" fmla="*/ 1343168 w 1468952"/>
                <a:gd name="connsiteY4" fmla="*/ 625668 h 633130"/>
                <a:gd name="connsiteX5" fmla="*/ 1195396 w 1468952"/>
                <a:gd name="connsiteY5" fmla="*/ 633130 h 633130"/>
                <a:gd name="connsiteX6" fmla="*/ 171588 w 1468952"/>
                <a:gd name="connsiteY6" fmla="*/ 198623 h 633130"/>
                <a:gd name="connsiteX0" fmla="*/ 0 w 1468952"/>
                <a:gd name="connsiteY0" fmla="*/ 0 h 633130"/>
                <a:gd name="connsiteX1" fmla="*/ 42402 w 1468952"/>
                <a:gd name="connsiteY1" fmla="*/ 7572 h 633130"/>
                <a:gd name="connsiteX2" fmla="*/ 1145764 w 1468952"/>
                <a:gd name="connsiteY2" fmla="*/ 410130 h 633130"/>
                <a:gd name="connsiteX3" fmla="*/ 1468952 w 1468952"/>
                <a:gd name="connsiteY3" fmla="*/ 606471 h 633130"/>
                <a:gd name="connsiteX4" fmla="*/ 1343168 w 1468952"/>
                <a:gd name="connsiteY4" fmla="*/ 625668 h 633130"/>
                <a:gd name="connsiteX5" fmla="*/ 1195396 w 1468952"/>
                <a:gd name="connsiteY5" fmla="*/ 633130 h 633130"/>
                <a:gd name="connsiteX0" fmla="*/ 0 w 1468952"/>
                <a:gd name="connsiteY0" fmla="*/ 0 h 625668"/>
                <a:gd name="connsiteX1" fmla="*/ 42402 w 1468952"/>
                <a:gd name="connsiteY1" fmla="*/ 7572 h 625668"/>
                <a:gd name="connsiteX2" fmla="*/ 1145764 w 1468952"/>
                <a:gd name="connsiteY2" fmla="*/ 410130 h 625668"/>
                <a:gd name="connsiteX3" fmla="*/ 1468952 w 1468952"/>
                <a:gd name="connsiteY3" fmla="*/ 606471 h 625668"/>
                <a:gd name="connsiteX4" fmla="*/ 1343168 w 1468952"/>
                <a:gd name="connsiteY4" fmla="*/ 625668 h 625668"/>
                <a:gd name="connsiteX0" fmla="*/ 0 w 1468952"/>
                <a:gd name="connsiteY0" fmla="*/ 0 h 606471"/>
                <a:gd name="connsiteX1" fmla="*/ 42402 w 1468952"/>
                <a:gd name="connsiteY1" fmla="*/ 7572 h 606471"/>
                <a:gd name="connsiteX2" fmla="*/ 1145764 w 1468952"/>
                <a:gd name="connsiteY2" fmla="*/ 410130 h 606471"/>
                <a:gd name="connsiteX3" fmla="*/ 1468952 w 1468952"/>
                <a:gd name="connsiteY3" fmla="*/ 606471 h 606471"/>
                <a:gd name="connsiteX0" fmla="*/ 0 w 1426550"/>
                <a:gd name="connsiteY0" fmla="*/ 0 h 598899"/>
                <a:gd name="connsiteX1" fmla="*/ 1103362 w 1426550"/>
                <a:gd name="connsiteY1" fmla="*/ 402558 h 598899"/>
                <a:gd name="connsiteX2" fmla="*/ 1426550 w 1426550"/>
                <a:gd name="connsiteY2" fmla="*/ 598899 h 5988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426550" h="598899">
                  <a:moveTo>
                    <a:pt x="0" y="0"/>
                  </a:moveTo>
                  <a:cubicBezTo>
                    <a:pt x="391602" y="80134"/>
                    <a:pt x="762414" y="217343"/>
                    <a:pt x="1103362" y="402558"/>
                  </a:cubicBezTo>
                  <a:lnTo>
                    <a:pt x="1426550" y="598899"/>
                  </a:lnTo>
                </a:path>
              </a:pathLst>
            </a:custGeom>
            <a:noFill/>
            <a:ln w="190500" cap="rnd">
              <a:solidFill>
                <a:schemeClr val="tx1">
                  <a:lumMod val="95000"/>
                  <a:lumOff val="5000"/>
                </a:scheme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23" name="四角形: 角を丸くする 22">
              <a:extLst>
                <a:ext uri="{FF2B5EF4-FFF2-40B4-BE49-F238E27FC236}">
                  <a16:creationId xmlns:a16="http://schemas.microsoft.com/office/drawing/2014/main" id="{93DF08F8-33C2-4A33-9FE8-435230E2DDD7}"/>
                </a:ext>
              </a:extLst>
            </p:cNvPr>
            <p:cNvSpPr/>
            <p:nvPr/>
          </p:nvSpPr>
          <p:spPr>
            <a:xfrm rot="10800000">
              <a:off x="17181203" y="13154025"/>
              <a:ext cx="165259" cy="375610"/>
            </a:xfrm>
            <a:prstGeom prst="roundRect">
              <a:avLst>
                <a:gd name="adj" fmla="val 50000"/>
              </a:avLst>
            </a:prstGeom>
            <a:solidFill>
              <a:srgbClr val="EC99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" name="フリーフォーム: 図形 17">
              <a:extLst>
                <a:ext uri="{FF2B5EF4-FFF2-40B4-BE49-F238E27FC236}">
                  <a16:creationId xmlns:a16="http://schemas.microsoft.com/office/drawing/2014/main" id="{0175763E-BDF8-4089-A236-BCC745757D33}"/>
                </a:ext>
              </a:extLst>
            </p:cNvPr>
            <p:cNvSpPr/>
            <p:nvPr/>
          </p:nvSpPr>
          <p:spPr>
            <a:xfrm>
              <a:off x="15945310" y="13441144"/>
              <a:ext cx="1305682" cy="164692"/>
            </a:xfrm>
            <a:custGeom>
              <a:avLst/>
              <a:gdLst>
                <a:gd name="connsiteX0" fmla="*/ 1137608 w 1305682"/>
                <a:gd name="connsiteY0" fmla="*/ 0 h 481182"/>
                <a:gd name="connsiteX1" fmla="*/ 1305682 w 1305682"/>
                <a:gd name="connsiteY1" fmla="*/ 4250 h 481182"/>
                <a:gd name="connsiteX2" fmla="*/ 1299596 w 1305682"/>
                <a:gd name="connsiteY2" fmla="*/ 23856 h 481182"/>
                <a:gd name="connsiteX3" fmla="*/ 609651 w 1305682"/>
                <a:gd name="connsiteY3" fmla="*/ 481182 h 481182"/>
                <a:gd name="connsiteX4" fmla="*/ 80177 w 1305682"/>
                <a:gd name="connsiteY4" fmla="*/ 261867 h 481182"/>
                <a:gd name="connsiteX5" fmla="*/ 0 w 1305682"/>
                <a:gd name="connsiteY5" fmla="*/ 164692 h 481182"/>
                <a:gd name="connsiteX6" fmla="*/ 135344 w 1305682"/>
                <a:gd name="connsiteY6" fmla="*/ 126259 h 481182"/>
                <a:gd name="connsiteX7" fmla="*/ 1137608 w 1305682"/>
                <a:gd name="connsiteY7" fmla="*/ 0 h 481182"/>
                <a:gd name="connsiteX0" fmla="*/ 609651 w 1305682"/>
                <a:gd name="connsiteY0" fmla="*/ 481182 h 572622"/>
                <a:gd name="connsiteX1" fmla="*/ 80177 w 1305682"/>
                <a:gd name="connsiteY1" fmla="*/ 261867 h 572622"/>
                <a:gd name="connsiteX2" fmla="*/ 0 w 1305682"/>
                <a:gd name="connsiteY2" fmla="*/ 164692 h 572622"/>
                <a:gd name="connsiteX3" fmla="*/ 135344 w 1305682"/>
                <a:gd name="connsiteY3" fmla="*/ 126259 h 572622"/>
                <a:gd name="connsiteX4" fmla="*/ 1137608 w 1305682"/>
                <a:gd name="connsiteY4" fmla="*/ 0 h 572622"/>
                <a:gd name="connsiteX5" fmla="*/ 1305682 w 1305682"/>
                <a:gd name="connsiteY5" fmla="*/ 4250 h 572622"/>
                <a:gd name="connsiteX6" fmla="*/ 1299596 w 1305682"/>
                <a:gd name="connsiteY6" fmla="*/ 23856 h 572622"/>
                <a:gd name="connsiteX7" fmla="*/ 701091 w 1305682"/>
                <a:gd name="connsiteY7" fmla="*/ 572622 h 572622"/>
                <a:gd name="connsiteX0" fmla="*/ 609651 w 1305682"/>
                <a:gd name="connsiteY0" fmla="*/ 481182 h 481182"/>
                <a:gd name="connsiteX1" fmla="*/ 80177 w 1305682"/>
                <a:gd name="connsiteY1" fmla="*/ 261867 h 481182"/>
                <a:gd name="connsiteX2" fmla="*/ 0 w 1305682"/>
                <a:gd name="connsiteY2" fmla="*/ 164692 h 481182"/>
                <a:gd name="connsiteX3" fmla="*/ 135344 w 1305682"/>
                <a:gd name="connsiteY3" fmla="*/ 126259 h 481182"/>
                <a:gd name="connsiteX4" fmla="*/ 1137608 w 1305682"/>
                <a:gd name="connsiteY4" fmla="*/ 0 h 481182"/>
                <a:gd name="connsiteX5" fmla="*/ 1305682 w 1305682"/>
                <a:gd name="connsiteY5" fmla="*/ 4250 h 481182"/>
                <a:gd name="connsiteX6" fmla="*/ 1299596 w 1305682"/>
                <a:gd name="connsiteY6" fmla="*/ 23856 h 481182"/>
                <a:gd name="connsiteX0" fmla="*/ 80177 w 1305682"/>
                <a:gd name="connsiteY0" fmla="*/ 261867 h 261867"/>
                <a:gd name="connsiteX1" fmla="*/ 0 w 1305682"/>
                <a:gd name="connsiteY1" fmla="*/ 164692 h 261867"/>
                <a:gd name="connsiteX2" fmla="*/ 135344 w 1305682"/>
                <a:gd name="connsiteY2" fmla="*/ 126259 h 261867"/>
                <a:gd name="connsiteX3" fmla="*/ 1137608 w 1305682"/>
                <a:gd name="connsiteY3" fmla="*/ 0 h 261867"/>
                <a:gd name="connsiteX4" fmla="*/ 1305682 w 1305682"/>
                <a:gd name="connsiteY4" fmla="*/ 4250 h 261867"/>
                <a:gd name="connsiteX5" fmla="*/ 1299596 w 1305682"/>
                <a:gd name="connsiteY5" fmla="*/ 23856 h 261867"/>
                <a:gd name="connsiteX0" fmla="*/ 0 w 1305682"/>
                <a:gd name="connsiteY0" fmla="*/ 164692 h 164692"/>
                <a:gd name="connsiteX1" fmla="*/ 135344 w 1305682"/>
                <a:gd name="connsiteY1" fmla="*/ 126259 h 164692"/>
                <a:gd name="connsiteX2" fmla="*/ 1137608 w 1305682"/>
                <a:gd name="connsiteY2" fmla="*/ 0 h 164692"/>
                <a:gd name="connsiteX3" fmla="*/ 1305682 w 1305682"/>
                <a:gd name="connsiteY3" fmla="*/ 4250 h 164692"/>
                <a:gd name="connsiteX4" fmla="*/ 1299596 w 1305682"/>
                <a:gd name="connsiteY4" fmla="*/ 23856 h 164692"/>
                <a:gd name="connsiteX0" fmla="*/ 0 w 1305682"/>
                <a:gd name="connsiteY0" fmla="*/ 164692 h 164692"/>
                <a:gd name="connsiteX1" fmla="*/ 135344 w 1305682"/>
                <a:gd name="connsiteY1" fmla="*/ 126259 h 164692"/>
                <a:gd name="connsiteX2" fmla="*/ 1137608 w 1305682"/>
                <a:gd name="connsiteY2" fmla="*/ 0 h 164692"/>
                <a:gd name="connsiteX3" fmla="*/ 1305682 w 1305682"/>
                <a:gd name="connsiteY3" fmla="*/ 4250 h 1646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05682" h="164692">
                  <a:moveTo>
                    <a:pt x="0" y="164692"/>
                  </a:moveTo>
                  <a:lnTo>
                    <a:pt x="135344" y="126259"/>
                  </a:lnTo>
                  <a:cubicBezTo>
                    <a:pt x="455694" y="43836"/>
                    <a:pt x="791532" y="0"/>
                    <a:pt x="1137608" y="0"/>
                  </a:cubicBezTo>
                  <a:lnTo>
                    <a:pt x="1305682" y="4250"/>
                  </a:lnTo>
                </a:path>
              </a:pathLst>
            </a:custGeom>
            <a:noFill/>
            <a:ln w="190500" cap="rnd">
              <a:solidFill>
                <a:schemeClr val="tx1">
                  <a:lumMod val="95000"/>
                  <a:lumOff val="5000"/>
                </a:scheme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24" name="四角形: 角を丸くする 23">
              <a:extLst>
                <a:ext uri="{FF2B5EF4-FFF2-40B4-BE49-F238E27FC236}">
                  <a16:creationId xmlns:a16="http://schemas.microsoft.com/office/drawing/2014/main" id="{1C9CE41B-F632-4A1A-A53A-62689FB5EE11}"/>
                </a:ext>
              </a:extLst>
            </p:cNvPr>
            <p:cNvSpPr/>
            <p:nvPr/>
          </p:nvSpPr>
          <p:spPr>
            <a:xfrm>
              <a:off x="18313400" y="13742281"/>
              <a:ext cx="370840" cy="743340"/>
            </a:xfrm>
            <a:prstGeom prst="roundRect">
              <a:avLst>
                <a:gd name="adj" fmla="val 50000"/>
              </a:avLst>
            </a:pr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" name="四角形: 角を丸くする 24">
              <a:extLst>
                <a:ext uri="{FF2B5EF4-FFF2-40B4-BE49-F238E27FC236}">
                  <a16:creationId xmlns:a16="http://schemas.microsoft.com/office/drawing/2014/main" id="{DF82726D-2635-4705-9DCA-2AC697F54619}"/>
                </a:ext>
              </a:extLst>
            </p:cNvPr>
            <p:cNvSpPr/>
            <p:nvPr/>
          </p:nvSpPr>
          <p:spPr>
            <a:xfrm>
              <a:off x="16598151" y="13522620"/>
              <a:ext cx="287769" cy="581999"/>
            </a:xfrm>
            <a:prstGeom prst="roundRect">
              <a:avLst>
                <a:gd name="adj" fmla="val 50000"/>
              </a:avLst>
            </a:pr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9" name="フリーフォーム: 図形 38">
              <a:extLst>
                <a:ext uri="{FF2B5EF4-FFF2-40B4-BE49-F238E27FC236}">
                  <a16:creationId xmlns:a16="http://schemas.microsoft.com/office/drawing/2014/main" id="{5719D4CF-0373-4722-87FE-FA82BAA642B9}"/>
                </a:ext>
              </a:extLst>
            </p:cNvPr>
            <p:cNvSpPr/>
            <p:nvPr/>
          </p:nvSpPr>
          <p:spPr>
            <a:xfrm rot="219311">
              <a:off x="17917320" y="12263437"/>
              <a:ext cx="1346994" cy="745331"/>
            </a:xfrm>
            <a:custGeom>
              <a:avLst/>
              <a:gdLst>
                <a:gd name="connsiteX0" fmla="*/ 1113632 w 1346994"/>
                <a:gd name="connsiteY0" fmla="*/ 0 h 745331"/>
                <a:gd name="connsiteX1" fmla="*/ 1346994 w 1346994"/>
                <a:gd name="connsiteY1" fmla="*/ 233363 h 745331"/>
                <a:gd name="connsiteX2" fmla="*/ 1160662 w 1346994"/>
                <a:gd name="connsiteY2" fmla="*/ 461985 h 745331"/>
                <a:gd name="connsiteX3" fmla="*/ 1153086 w 1346994"/>
                <a:gd name="connsiteY3" fmla="*/ 462749 h 745331"/>
                <a:gd name="connsiteX4" fmla="*/ 1154288 w 1346994"/>
                <a:gd name="connsiteY4" fmla="*/ 465243 h 745331"/>
                <a:gd name="connsiteX5" fmla="*/ 932804 w 1346994"/>
                <a:gd name="connsiteY5" fmla="*/ 494785 h 745331"/>
                <a:gd name="connsiteX6" fmla="*/ 147976 w 1346994"/>
                <a:gd name="connsiteY6" fmla="*/ 706785 h 745331"/>
                <a:gd name="connsiteX7" fmla="*/ 55846 w 1346994"/>
                <a:gd name="connsiteY7" fmla="*/ 743110 h 745331"/>
                <a:gd name="connsiteX8" fmla="*/ 44844 w 1346994"/>
                <a:gd name="connsiteY8" fmla="*/ 745331 h 745331"/>
                <a:gd name="connsiteX9" fmla="*/ 0 w 1346994"/>
                <a:gd name="connsiteY9" fmla="*/ 700484 h 745331"/>
                <a:gd name="connsiteX10" fmla="*/ 3524 w 1346994"/>
                <a:gd name="connsiteY10" fmla="*/ 683028 h 745331"/>
                <a:gd name="connsiteX11" fmla="*/ 9914 w 1346994"/>
                <a:gd name="connsiteY11" fmla="*/ 673553 h 745331"/>
                <a:gd name="connsiteX12" fmla="*/ 200018 w 1346994"/>
                <a:gd name="connsiteY12" fmla="*/ 515716 h 745331"/>
                <a:gd name="connsiteX13" fmla="*/ 826290 w 1346994"/>
                <a:gd name="connsiteY13" fmla="*/ 115028 h 745331"/>
                <a:gd name="connsiteX14" fmla="*/ 1028990 w 1346994"/>
                <a:gd name="connsiteY14" fmla="*/ 17089 h 745331"/>
                <a:gd name="connsiteX0" fmla="*/ 1113632 w 1346994"/>
                <a:gd name="connsiteY0" fmla="*/ 0 h 745331"/>
                <a:gd name="connsiteX1" fmla="*/ 1346994 w 1346994"/>
                <a:gd name="connsiteY1" fmla="*/ 233363 h 745331"/>
                <a:gd name="connsiteX2" fmla="*/ 1160662 w 1346994"/>
                <a:gd name="connsiteY2" fmla="*/ 461985 h 745331"/>
                <a:gd name="connsiteX3" fmla="*/ 1153086 w 1346994"/>
                <a:gd name="connsiteY3" fmla="*/ 462749 h 745331"/>
                <a:gd name="connsiteX4" fmla="*/ 932804 w 1346994"/>
                <a:gd name="connsiteY4" fmla="*/ 494785 h 745331"/>
                <a:gd name="connsiteX5" fmla="*/ 147976 w 1346994"/>
                <a:gd name="connsiteY5" fmla="*/ 706785 h 745331"/>
                <a:gd name="connsiteX6" fmla="*/ 55846 w 1346994"/>
                <a:gd name="connsiteY6" fmla="*/ 743110 h 745331"/>
                <a:gd name="connsiteX7" fmla="*/ 44844 w 1346994"/>
                <a:gd name="connsiteY7" fmla="*/ 745331 h 745331"/>
                <a:gd name="connsiteX8" fmla="*/ 0 w 1346994"/>
                <a:gd name="connsiteY8" fmla="*/ 700484 h 745331"/>
                <a:gd name="connsiteX9" fmla="*/ 3524 w 1346994"/>
                <a:gd name="connsiteY9" fmla="*/ 683028 h 745331"/>
                <a:gd name="connsiteX10" fmla="*/ 9914 w 1346994"/>
                <a:gd name="connsiteY10" fmla="*/ 673553 h 745331"/>
                <a:gd name="connsiteX11" fmla="*/ 200018 w 1346994"/>
                <a:gd name="connsiteY11" fmla="*/ 515716 h 745331"/>
                <a:gd name="connsiteX12" fmla="*/ 826290 w 1346994"/>
                <a:gd name="connsiteY12" fmla="*/ 115028 h 745331"/>
                <a:gd name="connsiteX13" fmla="*/ 1028990 w 1346994"/>
                <a:gd name="connsiteY13" fmla="*/ 17089 h 745331"/>
                <a:gd name="connsiteX14" fmla="*/ 1113632 w 1346994"/>
                <a:gd name="connsiteY14" fmla="*/ 0 h 7453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346994" h="745331">
                  <a:moveTo>
                    <a:pt x="1113632" y="0"/>
                  </a:moveTo>
                  <a:cubicBezTo>
                    <a:pt x="1242514" y="0"/>
                    <a:pt x="1346994" y="104480"/>
                    <a:pt x="1346994" y="233363"/>
                  </a:cubicBezTo>
                  <a:cubicBezTo>
                    <a:pt x="1346994" y="346136"/>
                    <a:pt x="1267002" y="440225"/>
                    <a:pt x="1160662" y="461985"/>
                  </a:cubicBezTo>
                  <a:lnTo>
                    <a:pt x="1153086" y="462749"/>
                  </a:lnTo>
                  <a:lnTo>
                    <a:pt x="932804" y="494785"/>
                  </a:lnTo>
                  <a:cubicBezTo>
                    <a:pt x="662492" y="543070"/>
                    <a:pt x="400180" y="614441"/>
                    <a:pt x="147976" y="706785"/>
                  </a:cubicBezTo>
                  <a:lnTo>
                    <a:pt x="55846" y="743110"/>
                  </a:lnTo>
                  <a:lnTo>
                    <a:pt x="44844" y="745331"/>
                  </a:lnTo>
                  <a:cubicBezTo>
                    <a:pt x="20076" y="745331"/>
                    <a:pt x="0" y="725252"/>
                    <a:pt x="0" y="700484"/>
                  </a:cubicBezTo>
                  <a:cubicBezTo>
                    <a:pt x="0" y="694292"/>
                    <a:pt x="1256" y="688393"/>
                    <a:pt x="3524" y="683028"/>
                  </a:cubicBezTo>
                  <a:lnTo>
                    <a:pt x="9914" y="673553"/>
                  </a:lnTo>
                  <a:lnTo>
                    <a:pt x="200018" y="515716"/>
                  </a:lnTo>
                  <a:cubicBezTo>
                    <a:pt x="397220" y="366388"/>
                    <a:pt x="606558" y="232245"/>
                    <a:pt x="826290" y="115028"/>
                  </a:cubicBezTo>
                  <a:lnTo>
                    <a:pt x="1028990" y="17089"/>
                  </a:lnTo>
                  <a:lnTo>
                    <a:pt x="1113632" y="0"/>
                  </a:lnTo>
                  <a:close/>
                </a:path>
              </a:pathLst>
            </a:custGeom>
            <a:solidFill>
              <a:srgbClr val="26262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40" name="四角形: 角を丸くする 39">
              <a:extLst>
                <a:ext uri="{FF2B5EF4-FFF2-40B4-BE49-F238E27FC236}">
                  <a16:creationId xmlns:a16="http://schemas.microsoft.com/office/drawing/2014/main" id="{69987D8B-981C-4D62-9BB4-238F8FC49203}"/>
                </a:ext>
              </a:extLst>
            </p:cNvPr>
            <p:cNvSpPr/>
            <p:nvPr/>
          </p:nvSpPr>
          <p:spPr>
            <a:xfrm rot="9796639">
              <a:off x="19165880" y="12531096"/>
              <a:ext cx="147950" cy="991200"/>
            </a:xfrm>
            <a:prstGeom prst="roundRect">
              <a:avLst>
                <a:gd name="adj" fmla="val 50000"/>
              </a:avLst>
            </a:pr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42" name="フリーフォーム: 図形 41">
              <a:extLst>
                <a:ext uri="{FF2B5EF4-FFF2-40B4-BE49-F238E27FC236}">
                  <a16:creationId xmlns:a16="http://schemas.microsoft.com/office/drawing/2014/main" id="{9D518562-E95E-4D47-ACB8-6B6B79610C27}"/>
                </a:ext>
              </a:extLst>
            </p:cNvPr>
            <p:cNvSpPr/>
            <p:nvPr/>
          </p:nvSpPr>
          <p:spPr>
            <a:xfrm rot="945242" flipH="1">
              <a:off x="16277369" y="12300042"/>
              <a:ext cx="1126995" cy="623599"/>
            </a:xfrm>
            <a:custGeom>
              <a:avLst/>
              <a:gdLst>
                <a:gd name="connsiteX0" fmla="*/ 1113632 w 1346994"/>
                <a:gd name="connsiteY0" fmla="*/ 0 h 745331"/>
                <a:gd name="connsiteX1" fmla="*/ 1346994 w 1346994"/>
                <a:gd name="connsiteY1" fmla="*/ 233363 h 745331"/>
                <a:gd name="connsiteX2" fmla="*/ 1160662 w 1346994"/>
                <a:gd name="connsiteY2" fmla="*/ 461985 h 745331"/>
                <a:gd name="connsiteX3" fmla="*/ 1153086 w 1346994"/>
                <a:gd name="connsiteY3" fmla="*/ 462749 h 745331"/>
                <a:gd name="connsiteX4" fmla="*/ 1154288 w 1346994"/>
                <a:gd name="connsiteY4" fmla="*/ 465243 h 745331"/>
                <a:gd name="connsiteX5" fmla="*/ 932804 w 1346994"/>
                <a:gd name="connsiteY5" fmla="*/ 494785 h 745331"/>
                <a:gd name="connsiteX6" fmla="*/ 147976 w 1346994"/>
                <a:gd name="connsiteY6" fmla="*/ 706785 h 745331"/>
                <a:gd name="connsiteX7" fmla="*/ 55846 w 1346994"/>
                <a:gd name="connsiteY7" fmla="*/ 743110 h 745331"/>
                <a:gd name="connsiteX8" fmla="*/ 44844 w 1346994"/>
                <a:gd name="connsiteY8" fmla="*/ 745331 h 745331"/>
                <a:gd name="connsiteX9" fmla="*/ 0 w 1346994"/>
                <a:gd name="connsiteY9" fmla="*/ 700484 h 745331"/>
                <a:gd name="connsiteX10" fmla="*/ 3524 w 1346994"/>
                <a:gd name="connsiteY10" fmla="*/ 683028 h 745331"/>
                <a:gd name="connsiteX11" fmla="*/ 9914 w 1346994"/>
                <a:gd name="connsiteY11" fmla="*/ 673553 h 745331"/>
                <a:gd name="connsiteX12" fmla="*/ 200018 w 1346994"/>
                <a:gd name="connsiteY12" fmla="*/ 515716 h 745331"/>
                <a:gd name="connsiteX13" fmla="*/ 826290 w 1346994"/>
                <a:gd name="connsiteY13" fmla="*/ 115028 h 745331"/>
                <a:gd name="connsiteX14" fmla="*/ 1028990 w 1346994"/>
                <a:gd name="connsiteY14" fmla="*/ 17089 h 745331"/>
                <a:gd name="connsiteX0" fmla="*/ 1113632 w 1346994"/>
                <a:gd name="connsiteY0" fmla="*/ 0 h 745331"/>
                <a:gd name="connsiteX1" fmla="*/ 1346994 w 1346994"/>
                <a:gd name="connsiteY1" fmla="*/ 233363 h 745331"/>
                <a:gd name="connsiteX2" fmla="*/ 1160662 w 1346994"/>
                <a:gd name="connsiteY2" fmla="*/ 461985 h 745331"/>
                <a:gd name="connsiteX3" fmla="*/ 1153086 w 1346994"/>
                <a:gd name="connsiteY3" fmla="*/ 462749 h 745331"/>
                <a:gd name="connsiteX4" fmla="*/ 932804 w 1346994"/>
                <a:gd name="connsiteY4" fmla="*/ 494785 h 745331"/>
                <a:gd name="connsiteX5" fmla="*/ 147976 w 1346994"/>
                <a:gd name="connsiteY5" fmla="*/ 706785 h 745331"/>
                <a:gd name="connsiteX6" fmla="*/ 55846 w 1346994"/>
                <a:gd name="connsiteY6" fmla="*/ 743110 h 745331"/>
                <a:gd name="connsiteX7" fmla="*/ 44844 w 1346994"/>
                <a:gd name="connsiteY7" fmla="*/ 745331 h 745331"/>
                <a:gd name="connsiteX8" fmla="*/ 0 w 1346994"/>
                <a:gd name="connsiteY8" fmla="*/ 700484 h 745331"/>
                <a:gd name="connsiteX9" fmla="*/ 3524 w 1346994"/>
                <a:gd name="connsiteY9" fmla="*/ 683028 h 745331"/>
                <a:gd name="connsiteX10" fmla="*/ 9914 w 1346994"/>
                <a:gd name="connsiteY10" fmla="*/ 673553 h 745331"/>
                <a:gd name="connsiteX11" fmla="*/ 200018 w 1346994"/>
                <a:gd name="connsiteY11" fmla="*/ 515716 h 745331"/>
                <a:gd name="connsiteX12" fmla="*/ 826290 w 1346994"/>
                <a:gd name="connsiteY12" fmla="*/ 115028 h 745331"/>
                <a:gd name="connsiteX13" fmla="*/ 1028990 w 1346994"/>
                <a:gd name="connsiteY13" fmla="*/ 17089 h 745331"/>
                <a:gd name="connsiteX14" fmla="*/ 1113632 w 1346994"/>
                <a:gd name="connsiteY14" fmla="*/ 0 h 7453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346994" h="745331">
                  <a:moveTo>
                    <a:pt x="1113632" y="0"/>
                  </a:moveTo>
                  <a:cubicBezTo>
                    <a:pt x="1242514" y="0"/>
                    <a:pt x="1346994" y="104480"/>
                    <a:pt x="1346994" y="233363"/>
                  </a:cubicBezTo>
                  <a:cubicBezTo>
                    <a:pt x="1346994" y="346136"/>
                    <a:pt x="1267002" y="440225"/>
                    <a:pt x="1160662" y="461985"/>
                  </a:cubicBezTo>
                  <a:lnTo>
                    <a:pt x="1153086" y="462749"/>
                  </a:lnTo>
                  <a:lnTo>
                    <a:pt x="932804" y="494785"/>
                  </a:lnTo>
                  <a:cubicBezTo>
                    <a:pt x="662492" y="543070"/>
                    <a:pt x="400180" y="614441"/>
                    <a:pt x="147976" y="706785"/>
                  </a:cubicBezTo>
                  <a:lnTo>
                    <a:pt x="55846" y="743110"/>
                  </a:lnTo>
                  <a:lnTo>
                    <a:pt x="44844" y="745331"/>
                  </a:lnTo>
                  <a:cubicBezTo>
                    <a:pt x="20076" y="745331"/>
                    <a:pt x="0" y="725252"/>
                    <a:pt x="0" y="700484"/>
                  </a:cubicBezTo>
                  <a:cubicBezTo>
                    <a:pt x="0" y="694292"/>
                    <a:pt x="1256" y="688393"/>
                    <a:pt x="3524" y="683028"/>
                  </a:cubicBezTo>
                  <a:lnTo>
                    <a:pt x="9914" y="673553"/>
                  </a:lnTo>
                  <a:lnTo>
                    <a:pt x="200018" y="515716"/>
                  </a:lnTo>
                  <a:cubicBezTo>
                    <a:pt x="397220" y="366388"/>
                    <a:pt x="606558" y="232245"/>
                    <a:pt x="826290" y="115028"/>
                  </a:cubicBezTo>
                  <a:lnTo>
                    <a:pt x="1028990" y="17089"/>
                  </a:lnTo>
                  <a:lnTo>
                    <a:pt x="1113632" y="0"/>
                  </a:lnTo>
                  <a:close/>
                </a:path>
              </a:pathLst>
            </a:custGeom>
            <a:solidFill>
              <a:srgbClr val="26262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43" name="四角形: 角を丸くする 42">
              <a:extLst>
                <a:ext uri="{FF2B5EF4-FFF2-40B4-BE49-F238E27FC236}">
                  <a16:creationId xmlns:a16="http://schemas.microsoft.com/office/drawing/2014/main" id="{3325DA5C-52E0-492D-8009-C40B39C834A5}"/>
                </a:ext>
              </a:extLst>
            </p:cNvPr>
            <p:cNvSpPr/>
            <p:nvPr/>
          </p:nvSpPr>
          <p:spPr>
            <a:xfrm rot="2700000">
              <a:off x="16232290" y="12308749"/>
              <a:ext cx="147950" cy="628790"/>
            </a:xfrm>
            <a:prstGeom prst="roundRect">
              <a:avLst>
                <a:gd name="adj" fmla="val 50000"/>
              </a:avLst>
            </a:pr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44" name="楕円 43">
              <a:extLst>
                <a:ext uri="{FF2B5EF4-FFF2-40B4-BE49-F238E27FC236}">
                  <a16:creationId xmlns:a16="http://schemas.microsoft.com/office/drawing/2014/main" id="{09E98BA4-46EA-46D0-BC28-09723B78EF04}"/>
                </a:ext>
              </a:extLst>
            </p:cNvPr>
            <p:cNvSpPr/>
            <p:nvPr/>
          </p:nvSpPr>
          <p:spPr>
            <a:xfrm>
              <a:off x="19153077" y="14721065"/>
              <a:ext cx="216996" cy="216996"/>
            </a:xfrm>
            <a:prstGeom prst="ellipse">
              <a:avLst/>
            </a:prstGeom>
            <a:solidFill>
              <a:srgbClr val="26262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3" name="フリーフォーム: 図形 52">
              <a:extLst>
                <a:ext uri="{FF2B5EF4-FFF2-40B4-BE49-F238E27FC236}">
                  <a16:creationId xmlns:a16="http://schemas.microsoft.com/office/drawing/2014/main" id="{4DE2E14E-36AD-4B22-9CD5-FDD40E00E224}"/>
                </a:ext>
              </a:extLst>
            </p:cNvPr>
            <p:cNvSpPr/>
            <p:nvPr/>
          </p:nvSpPr>
          <p:spPr>
            <a:xfrm>
              <a:off x="17107492" y="14844277"/>
              <a:ext cx="1037222" cy="411416"/>
            </a:xfrm>
            <a:custGeom>
              <a:avLst/>
              <a:gdLst>
                <a:gd name="connsiteX0" fmla="*/ 684992 w 1037222"/>
                <a:gd name="connsiteY0" fmla="*/ 0 h 420989"/>
                <a:gd name="connsiteX1" fmla="*/ 767416 w 1037222"/>
                <a:gd name="connsiteY1" fmla="*/ 86453 h 420989"/>
                <a:gd name="connsiteX2" fmla="*/ 1037222 w 1037222"/>
                <a:gd name="connsiteY2" fmla="*/ 411416 h 420989"/>
                <a:gd name="connsiteX3" fmla="*/ 847648 w 1037222"/>
                <a:gd name="connsiteY3" fmla="*/ 420989 h 420989"/>
                <a:gd name="connsiteX4" fmla="*/ 366616 w 1037222"/>
                <a:gd name="connsiteY4" fmla="*/ 396699 h 420989"/>
                <a:gd name="connsiteX5" fmla="*/ 0 w 1037222"/>
                <a:gd name="connsiteY5" fmla="*/ 340747 h 420989"/>
                <a:gd name="connsiteX6" fmla="*/ 292284 w 1037222"/>
                <a:gd name="connsiteY6" fmla="*/ 177371 h 420989"/>
                <a:gd name="connsiteX7" fmla="*/ 602826 w 1037222"/>
                <a:gd name="connsiteY7" fmla="*/ 32397 h 420989"/>
                <a:gd name="connsiteX0" fmla="*/ 366616 w 1037222"/>
                <a:gd name="connsiteY0" fmla="*/ 396699 h 488139"/>
                <a:gd name="connsiteX1" fmla="*/ 0 w 1037222"/>
                <a:gd name="connsiteY1" fmla="*/ 340747 h 488139"/>
                <a:gd name="connsiteX2" fmla="*/ 292284 w 1037222"/>
                <a:gd name="connsiteY2" fmla="*/ 177371 h 488139"/>
                <a:gd name="connsiteX3" fmla="*/ 602826 w 1037222"/>
                <a:gd name="connsiteY3" fmla="*/ 32397 h 488139"/>
                <a:gd name="connsiteX4" fmla="*/ 684992 w 1037222"/>
                <a:gd name="connsiteY4" fmla="*/ 0 h 488139"/>
                <a:gd name="connsiteX5" fmla="*/ 767416 w 1037222"/>
                <a:gd name="connsiteY5" fmla="*/ 86453 h 488139"/>
                <a:gd name="connsiteX6" fmla="*/ 1037222 w 1037222"/>
                <a:gd name="connsiteY6" fmla="*/ 411416 h 488139"/>
                <a:gd name="connsiteX7" fmla="*/ 847648 w 1037222"/>
                <a:gd name="connsiteY7" fmla="*/ 420989 h 488139"/>
                <a:gd name="connsiteX8" fmla="*/ 458056 w 1037222"/>
                <a:gd name="connsiteY8" fmla="*/ 488139 h 488139"/>
                <a:gd name="connsiteX0" fmla="*/ 366616 w 1037222"/>
                <a:gd name="connsiteY0" fmla="*/ 396699 h 420989"/>
                <a:gd name="connsiteX1" fmla="*/ 0 w 1037222"/>
                <a:gd name="connsiteY1" fmla="*/ 340747 h 420989"/>
                <a:gd name="connsiteX2" fmla="*/ 292284 w 1037222"/>
                <a:gd name="connsiteY2" fmla="*/ 177371 h 420989"/>
                <a:gd name="connsiteX3" fmla="*/ 602826 w 1037222"/>
                <a:gd name="connsiteY3" fmla="*/ 32397 h 420989"/>
                <a:gd name="connsiteX4" fmla="*/ 684992 w 1037222"/>
                <a:gd name="connsiteY4" fmla="*/ 0 h 420989"/>
                <a:gd name="connsiteX5" fmla="*/ 767416 w 1037222"/>
                <a:gd name="connsiteY5" fmla="*/ 86453 h 420989"/>
                <a:gd name="connsiteX6" fmla="*/ 1037222 w 1037222"/>
                <a:gd name="connsiteY6" fmla="*/ 411416 h 420989"/>
                <a:gd name="connsiteX7" fmla="*/ 847648 w 1037222"/>
                <a:gd name="connsiteY7" fmla="*/ 420989 h 420989"/>
                <a:gd name="connsiteX0" fmla="*/ 0 w 1037222"/>
                <a:gd name="connsiteY0" fmla="*/ 340747 h 420989"/>
                <a:gd name="connsiteX1" fmla="*/ 292284 w 1037222"/>
                <a:gd name="connsiteY1" fmla="*/ 177371 h 420989"/>
                <a:gd name="connsiteX2" fmla="*/ 602826 w 1037222"/>
                <a:gd name="connsiteY2" fmla="*/ 32397 h 420989"/>
                <a:gd name="connsiteX3" fmla="*/ 684992 w 1037222"/>
                <a:gd name="connsiteY3" fmla="*/ 0 h 420989"/>
                <a:gd name="connsiteX4" fmla="*/ 767416 w 1037222"/>
                <a:gd name="connsiteY4" fmla="*/ 86453 h 420989"/>
                <a:gd name="connsiteX5" fmla="*/ 1037222 w 1037222"/>
                <a:gd name="connsiteY5" fmla="*/ 411416 h 420989"/>
                <a:gd name="connsiteX6" fmla="*/ 847648 w 1037222"/>
                <a:gd name="connsiteY6" fmla="*/ 420989 h 420989"/>
                <a:gd name="connsiteX0" fmla="*/ 0 w 1037222"/>
                <a:gd name="connsiteY0" fmla="*/ 340747 h 411416"/>
                <a:gd name="connsiteX1" fmla="*/ 292284 w 1037222"/>
                <a:gd name="connsiteY1" fmla="*/ 177371 h 411416"/>
                <a:gd name="connsiteX2" fmla="*/ 602826 w 1037222"/>
                <a:gd name="connsiteY2" fmla="*/ 32397 h 411416"/>
                <a:gd name="connsiteX3" fmla="*/ 684992 w 1037222"/>
                <a:gd name="connsiteY3" fmla="*/ 0 h 411416"/>
                <a:gd name="connsiteX4" fmla="*/ 767416 w 1037222"/>
                <a:gd name="connsiteY4" fmla="*/ 86453 h 411416"/>
                <a:gd name="connsiteX5" fmla="*/ 1037222 w 1037222"/>
                <a:gd name="connsiteY5" fmla="*/ 411416 h 4114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37222" h="411416">
                  <a:moveTo>
                    <a:pt x="0" y="340747"/>
                  </a:moveTo>
                  <a:lnTo>
                    <a:pt x="292284" y="177371"/>
                  </a:lnTo>
                  <a:cubicBezTo>
                    <a:pt x="393718" y="125416"/>
                    <a:pt x="497288" y="77036"/>
                    <a:pt x="602826" y="32397"/>
                  </a:cubicBezTo>
                  <a:lnTo>
                    <a:pt x="684992" y="0"/>
                  </a:lnTo>
                  <a:lnTo>
                    <a:pt x="767416" y="86453"/>
                  </a:lnTo>
                  <a:lnTo>
                    <a:pt x="1037222" y="411416"/>
                  </a:lnTo>
                </a:path>
              </a:pathLst>
            </a:custGeom>
            <a:noFill/>
            <a:ln w="152400" cap="rnd">
              <a:solidFill>
                <a:srgbClr val="262626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54" name="フリーフォーム: 図形 53">
              <a:extLst>
                <a:ext uri="{FF2B5EF4-FFF2-40B4-BE49-F238E27FC236}">
                  <a16:creationId xmlns:a16="http://schemas.microsoft.com/office/drawing/2014/main" id="{E640DC6C-B069-4010-A875-5AC377D9B2A0}"/>
                </a:ext>
              </a:extLst>
            </p:cNvPr>
            <p:cNvSpPr/>
            <p:nvPr/>
          </p:nvSpPr>
          <p:spPr>
            <a:xfrm>
              <a:off x="16525288" y="11693164"/>
              <a:ext cx="4796028" cy="2294315"/>
            </a:xfrm>
            <a:custGeom>
              <a:avLst/>
              <a:gdLst>
                <a:gd name="connsiteX0" fmla="*/ 1255657 w 5160245"/>
                <a:gd name="connsiteY0" fmla="*/ 0 h 4475751"/>
                <a:gd name="connsiteX1" fmla="*/ 1272997 w 5160245"/>
                <a:gd name="connsiteY1" fmla="*/ 53450 h 4475751"/>
                <a:gd name="connsiteX2" fmla="*/ 1387321 w 5160245"/>
                <a:gd name="connsiteY2" fmla="*/ 298411 h 4475751"/>
                <a:gd name="connsiteX3" fmla="*/ 1492045 w 5160245"/>
                <a:gd name="connsiteY3" fmla="*/ 470787 h 4475751"/>
                <a:gd name="connsiteX4" fmla="*/ 1596317 w 5160245"/>
                <a:gd name="connsiteY4" fmla="*/ 473424 h 4475751"/>
                <a:gd name="connsiteX5" fmla="*/ 3438825 w 5160245"/>
                <a:gd name="connsiteY5" fmla="*/ 287683 h 4475751"/>
                <a:gd name="connsiteX6" fmla="*/ 3749689 w 5160245"/>
                <a:gd name="connsiteY6" fmla="*/ 215936 h 4475751"/>
                <a:gd name="connsiteX7" fmla="*/ 3823857 w 5160245"/>
                <a:gd name="connsiteY7" fmla="*/ 391678 h 4475751"/>
                <a:gd name="connsiteX8" fmla="*/ 4335473 w 5160245"/>
                <a:gd name="connsiteY8" fmla="*/ 2282170 h 4475751"/>
                <a:gd name="connsiteX9" fmla="*/ 4337017 w 5160245"/>
                <a:gd name="connsiteY9" fmla="*/ 2294315 h 4475751"/>
                <a:gd name="connsiteX10" fmla="*/ 4567841 w 5160245"/>
                <a:gd name="connsiteY10" fmla="*/ 2189962 h 4475751"/>
                <a:gd name="connsiteX11" fmla="*/ 5107435 w 5160245"/>
                <a:gd name="connsiteY11" fmla="*/ 1906336 h 4475751"/>
                <a:gd name="connsiteX12" fmla="*/ 5159231 w 5160245"/>
                <a:gd name="connsiteY12" fmla="*/ 1875556 h 4475751"/>
                <a:gd name="connsiteX13" fmla="*/ 5160245 w 5160245"/>
                <a:gd name="connsiteY13" fmla="*/ 1895628 h 4475751"/>
                <a:gd name="connsiteX14" fmla="*/ 2580123 w 5160245"/>
                <a:gd name="connsiteY14" fmla="*/ 4475751 h 4475751"/>
                <a:gd name="connsiteX15" fmla="*/ 0 w 5160245"/>
                <a:gd name="connsiteY15" fmla="*/ 1895628 h 4475751"/>
                <a:gd name="connsiteX16" fmla="*/ 311407 w 5160245"/>
                <a:gd name="connsiteY16" fmla="*/ 665788 h 4475751"/>
                <a:gd name="connsiteX17" fmla="*/ 360578 w 5160245"/>
                <a:gd name="connsiteY17" fmla="*/ 584850 h 4475751"/>
                <a:gd name="connsiteX18" fmla="*/ 436080 w 5160245"/>
                <a:gd name="connsiteY18" fmla="*/ 484823 h 4475751"/>
                <a:gd name="connsiteX19" fmla="*/ 1145861 w 5160245"/>
                <a:gd name="connsiteY19" fmla="*/ 23148 h 4475751"/>
                <a:gd name="connsiteX0" fmla="*/ 2580123 w 5160245"/>
                <a:gd name="connsiteY0" fmla="*/ 4475751 h 4567191"/>
                <a:gd name="connsiteX1" fmla="*/ 0 w 5160245"/>
                <a:gd name="connsiteY1" fmla="*/ 1895628 h 4567191"/>
                <a:gd name="connsiteX2" fmla="*/ 311407 w 5160245"/>
                <a:gd name="connsiteY2" fmla="*/ 665788 h 4567191"/>
                <a:gd name="connsiteX3" fmla="*/ 360578 w 5160245"/>
                <a:gd name="connsiteY3" fmla="*/ 584850 h 4567191"/>
                <a:gd name="connsiteX4" fmla="*/ 436080 w 5160245"/>
                <a:gd name="connsiteY4" fmla="*/ 484823 h 4567191"/>
                <a:gd name="connsiteX5" fmla="*/ 1145861 w 5160245"/>
                <a:gd name="connsiteY5" fmla="*/ 23148 h 4567191"/>
                <a:gd name="connsiteX6" fmla="*/ 1255657 w 5160245"/>
                <a:gd name="connsiteY6" fmla="*/ 0 h 4567191"/>
                <a:gd name="connsiteX7" fmla="*/ 1272997 w 5160245"/>
                <a:gd name="connsiteY7" fmla="*/ 53450 h 4567191"/>
                <a:gd name="connsiteX8" fmla="*/ 1387321 w 5160245"/>
                <a:gd name="connsiteY8" fmla="*/ 298411 h 4567191"/>
                <a:gd name="connsiteX9" fmla="*/ 1492045 w 5160245"/>
                <a:gd name="connsiteY9" fmla="*/ 470787 h 4567191"/>
                <a:gd name="connsiteX10" fmla="*/ 1596317 w 5160245"/>
                <a:gd name="connsiteY10" fmla="*/ 473424 h 4567191"/>
                <a:gd name="connsiteX11" fmla="*/ 3438825 w 5160245"/>
                <a:gd name="connsiteY11" fmla="*/ 287683 h 4567191"/>
                <a:gd name="connsiteX12" fmla="*/ 3749689 w 5160245"/>
                <a:gd name="connsiteY12" fmla="*/ 215936 h 4567191"/>
                <a:gd name="connsiteX13" fmla="*/ 3823857 w 5160245"/>
                <a:gd name="connsiteY13" fmla="*/ 391678 h 4567191"/>
                <a:gd name="connsiteX14" fmla="*/ 4335473 w 5160245"/>
                <a:gd name="connsiteY14" fmla="*/ 2282170 h 4567191"/>
                <a:gd name="connsiteX15" fmla="*/ 4337017 w 5160245"/>
                <a:gd name="connsiteY15" fmla="*/ 2294315 h 4567191"/>
                <a:gd name="connsiteX16" fmla="*/ 4567841 w 5160245"/>
                <a:gd name="connsiteY16" fmla="*/ 2189962 h 4567191"/>
                <a:gd name="connsiteX17" fmla="*/ 5107435 w 5160245"/>
                <a:gd name="connsiteY17" fmla="*/ 1906336 h 4567191"/>
                <a:gd name="connsiteX18" fmla="*/ 5159231 w 5160245"/>
                <a:gd name="connsiteY18" fmla="*/ 1875556 h 4567191"/>
                <a:gd name="connsiteX19" fmla="*/ 5160245 w 5160245"/>
                <a:gd name="connsiteY19" fmla="*/ 1895628 h 4567191"/>
                <a:gd name="connsiteX20" fmla="*/ 2671563 w 5160245"/>
                <a:gd name="connsiteY20" fmla="*/ 4567191 h 4567191"/>
                <a:gd name="connsiteX0" fmla="*/ 2580123 w 5160245"/>
                <a:gd name="connsiteY0" fmla="*/ 4475751 h 4475751"/>
                <a:gd name="connsiteX1" fmla="*/ 0 w 5160245"/>
                <a:gd name="connsiteY1" fmla="*/ 1895628 h 4475751"/>
                <a:gd name="connsiteX2" fmla="*/ 311407 w 5160245"/>
                <a:gd name="connsiteY2" fmla="*/ 665788 h 4475751"/>
                <a:gd name="connsiteX3" fmla="*/ 360578 w 5160245"/>
                <a:gd name="connsiteY3" fmla="*/ 584850 h 4475751"/>
                <a:gd name="connsiteX4" fmla="*/ 436080 w 5160245"/>
                <a:gd name="connsiteY4" fmla="*/ 484823 h 4475751"/>
                <a:gd name="connsiteX5" fmla="*/ 1145861 w 5160245"/>
                <a:gd name="connsiteY5" fmla="*/ 23148 h 4475751"/>
                <a:gd name="connsiteX6" fmla="*/ 1255657 w 5160245"/>
                <a:gd name="connsiteY6" fmla="*/ 0 h 4475751"/>
                <a:gd name="connsiteX7" fmla="*/ 1272997 w 5160245"/>
                <a:gd name="connsiteY7" fmla="*/ 53450 h 4475751"/>
                <a:gd name="connsiteX8" fmla="*/ 1387321 w 5160245"/>
                <a:gd name="connsiteY8" fmla="*/ 298411 h 4475751"/>
                <a:gd name="connsiteX9" fmla="*/ 1492045 w 5160245"/>
                <a:gd name="connsiteY9" fmla="*/ 470787 h 4475751"/>
                <a:gd name="connsiteX10" fmla="*/ 1596317 w 5160245"/>
                <a:gd name="connsiteY10" fmla="*/ 473424 h 4475751"/>
                <a:gd name="connsiteX11" fmla="*/ 3438825 w 5160245"/>
                <a:gd name="connsiteY11" fmla="*/ 287683 h 4475751"/>
                <a:gd name="connsiteX12" fmla="*/ 3749689 w 5160245"/>
                <a:gd name="connsiteY12" fmla="*/ 215936 h 4475751"/>
                <a:gd name="connsiteX13" fmla="*/ 3823857 w 5160245"/>
                <a:gd name="connsiteY13" fmla="*/ 391678 h 4475751"/>
                <a:gd name="connsiteX14" fmla="*/ 4335473 w 5160245"/>
                <a:gd name="connsiteY14" fmla="*/ 2282170 h 4475751"/>
                <a:gd name="connsiteX15" fmla="*/ 4337017 w 5160245"/>
                <a:gd name="connsiteY15" fmla="*/ 2294315 h 4475751"/>
                <a:gd name="connsiteX16" fmla="*/ 4567841 w 5160245"/>
                <a:gd name="connsiteY16" fmla="*/ 2189962 h 4475751"/>
                <a:gd name="connsiteX17" fmla="*/ 5107435 w 5160245"/>
                <a:gd name="connsiteY17" fmla="*/ 1906336 h 4475751"/>
                <a:gd name="connsiteX18" fmla="*/ 5159231 w 5160245"/>
                <a:gd name="connsiteY18" fmla="*/ 1875556 h 4475751"/>
                <a:gd name="connsiteX19" fmla="*/ 5160245 w 5160245"/>
                <a:gd name="connsiteY19" fmla="*/ 1895628 h 4475751"/>
                <a:gd name="connsiteX0" fmla="*/ 0 w 5160245"/>
                <a:gd name="connsiteY0" fmla="*/ 1895628 h 2294315"/>
                <a:gd name="connsiteX1" fmla="*/ 311407 w 5160245"/>
                <a:gd name="connsiteY1" fmla="*/ 665788 h 2294315"/>
                <a:gd name="connsiteX2" fmla="*/ 360578 w 5160245"/>
                <a:gd name="connsiteY2" fmla="*/ 584850 h 2294315"/>
                <a:gd name="connsiteX3" fmla="*/ 436080 w 5160245"/>
                <a:gd name="connsiteY3" fmla="*/ 484823 h 2294315"/>
                <a:gd name="connsiteX4" fmla="*/ 1145861 w 5160245"/>
                <a:gd name="connsiteY4" fmla="*/ 23148 h 2294315"/>
                <a:gd name="connsiteX5" fmla="*/ 1255657 w 5160245"/>
                <a:gd name="connsiteY5" fmla="*/ 0 h 2294315"/>
                <a:gd name="connsiteX6" fmla="*/ 1272997 w 5160245"/>
                <a:gd name="connsiteY6" fmla="*/ 53450 h 2294315"/>
                <a:gd name="connsiteX7" fmla="*/ 1387321 w 5160245"/>
                <a:gd name="connsiteY7" fmla="*/ 298411 h 2294315"/>
                <a:gd name="connsiteX8" fmla="*/ 1492045 w 5160245"/>
                <a:gd name="connsiteY8" fmla="*/ 470787 h 2294315"/>
                <a:gd name="connsiteX9" fmla="*/ 1596317 w 5160245"/>
                <a:gd name="connsiteY9" fmla="*/ 473424 h 2294315"/>
                <a:gd name="connsiteX10" fmla="*/ 3438825 w 5160245"/>
                <a:gd name="connsiteY10" fmla="*/ 287683 h 2294315"/>
                <a:gd name="connsiteX11" fmla="*/ 3749689 w 5160245"/>
                <a:gd name="connsiteY11" fmla="*/ 215936 h 2294315"/>
                <a:gd name="connsiteX12" fmla="*/ 3823857 w 5160245"/>
                <a:gd name="connsiteY12" fmla="*/ 391678 h 2294315"/>
                <a:gd name="connsiteX13" fmla="*/ 4335473 w 5160245"/>
                <a:gd name="connsiteY13" fmla="*/ 2282170 h 2294315"/>
                <a:gd name="connsiteX14" fmla="*/ 4337017 w 5160245"/>
                <a:gd name="connsiteY14" fmla="*/ 2294315 h 2294315"/>
                <a:gd name="connsiteX15" fmla="*/ 4567841 w 5160245"/>
                <a:gd name="connsiteY15" fmla="*/ 2189962 h 2294315"/>
                <a:gd name="connsiteX16" fmla="*/ 5107435 w 5160245"/>
                <a:gd name="connsiteY16" fmla="*/ 1906336 h 2294315"/>
                <a:gd name="connsiteX17" fmla="*/ 5159231 w 5160245"/>
                <a:gd name="connsiteY17" fmla="*/ 1875556 h 2294315"/>
                <a:gd name="connsiteX18" fmla="*/ 5160245 w 5160245"/>
                <a:gd name="connsiteY18" fmla="*/ 1895628 h 2294315"/>
                <a:gd name="connsiteX0" fmla="*/ 0 w 4848838"/>
                <a:gd name="connsiteY0" fmla="*/ 665788 h 2294315"/>
                <a:gd name="connsiteX1" fmla="*/ 49171 w 4848838"/>
                <a:gd name="connsiteY1" fmla="*/ 584850 h 2294315"/>
                <a:gd name="connsiteX2" fmla="*/ 124673 w 4848838"/>
                <a:gd name="connsiteY2" fmla="*/ 484823 h 2294315"/>
                <a:gd name="connsiteX3" fmla="*/ 834454 w 4848838"/>
                <a:gd name="connsiteY3" fmla="*/ 23148 h 2294315"/>
                <a:gd name="connsiteX4" fmla="*/ 944250 w 4848838"/>
                <a:gd name="connsiteY4" fmla="*/ 0 h 2294315"/>
                <a:gd name="connsiteX5" fmla="*/ 961590 w 4848838"/>
                <a:gd name="connsiteY5" fmla="*/ 53450 h 2294315"/>
                <a:gd name="connsiteX6" fmla="*/ 1075914 w 4848838"/>
                <a:gd name="connsiteY6" fmla="*/ 298411 h 2294315"/>
                <a:gd name="connsiteX7" fmla="*/ 1180638 w 4848838"/>
                <a:gd name="connsiteY7" fmla="*/ 470787 h 2294315"/>
                <a:gd name="connsiteX8" fmla="*/ 1284910 w 4848838"/>
                <a:gd name="connsiteY8" fmla="*/ 473424 h 2294315"/>
                <a:gd name="connsiteX9" fmla="*/ 3127418 w 4848838"/>
                <a:gd name="connsiteY9" fmla="*/ 287683 h 2294315"/>
                <a:gd name="connsiteX10" fmla="*/ 3438282 w 4848838"/>
                <a:gd name="connsiteY10" fmla="*/ 215936 h 2294315"/>
                <a:gd name="connsiteX11" fmla="*/ 3512450 w 4848838"/>
                <a:gd name="connsiteY11" fmla="*/ 391678 h 2294315"/>
                <a:gd name="connsiteX12" fmla="*/ 4024066 w 4848838"/>
                <a:gd name="connsiteY12" fmla="*/ 2282170 h 2294315"/>
                <a:gd name="connsiteX13" fmla="*/ 4025610 w 4848838"/>
                <a:gd name="connsiteY13" fmla="*/ 2294315 h 2294315"/>
                <a:gd name="connsiteX14" fmla="*/ 4256434 w 4848838"/>
                <a:gd name="connsiteY14" fmla="*/ 2189962 h 2294315"/>
                <a:gd name="connsiteX15" fmla="*/ 4796028 w 4848838"/>
                <a:gd name="connsiteY15" fmla="*/ 1906336 h 2294315"/>
                <a:gd name="connsiteX16" fmla="*/ 4847824 w 4848838"/>
                <a:gd name="connsiteY16" fmla="*/ 1875556 h 2294315"/>
                <a:gd name="connsiteX17" fmla="*/ 4848838 w 4848838"/>
                <a:gd name="connsiteY17" fmla="*/ 1895628 h 2294315"/>
                <a:gd name="connsiteX0" fmla="*/ 0 w 4847824"/>
                <a:gd name="connsiteY0" fmla="*/ 665788 h 2294315"/>
                <a:gd name="connsiteX1" fmla="*/ 49171 w 4847824"/>
                <a:gd name="connsiteY1" fmla="*/ 584850 h 2294315"/>
                <a:gd name="connsiteX2" fmla="*/ 124673 w 4847824"/>
                <a:gd name="connsiteY2" fmla="*/ 484823 h 2294315"/>
                <a:gd name="connsiteX3" fmla="*/ 834454 w 4847824"/>
                <a:gd name="connsiteY3" fmla="*/ 23148 h 2294315"/>
                <a:gd name="connsiteX4" fmla="*/ 944250 w 4847824"/>
                <a:gd name="connsiteY4" fmla="*/ 0 h 2294315"/>
                <a:gd name="connsiteX5" fmla="*/ 961590 w 4847824"/>
                <a:gd name="connsiteY5" fmla="*/ 53450 h 2294315"/>
                <a:gd name="connsiteX6" fmla="*/ 1075914 w 4847824"/>
                <a:gd name="connsiteY6" fmla="*/ 298411 h 2294315"/>
                <a:gd name="connsiteX7" fmla="*/ 1180638 w 4847824"/>
                <a:gd name="connsiteY7" fmla="*/ 470787 h 2294315"/>
                <a:gd name="connsiteX8" fmla="*/ 1284910 w 4847824"/>
                <a:gd name="connsiteY8" fmla="*/ 473424 h 2294315"/>
                <a:gd name="connsiteX9" fmla="*/ 3127418 w 4847824"/>
                <a:gd name="connsiteY9" fmla="*/ 287683 h 2294315"/>
                <a:gd name="connsiteX10" fmla="*/ 3438282 w 4847824"/>
                <a:gd name="connsiteY10" fmla="*/ 215936 h 2294315"/>
                <a:gd name="connsiteX11" fmla="*/ 3512450 w 4847824"/>
                <a:gd name="connsiteY11" fmla="*/ 391678 h 2294315"/>
                <a:gd name="connsiteX12" fmla="*/ 4024066 w 4847824"/>
                <a:gd name="connsiteY12" fmla="*/ 2282170 h 2294315"/>
                <a:gd name="connsiteX13" fmla="*/ 4025610 w 4847824"/>
                <a:gd name="connsiteY13" fmla="*/ 2294315 h 2294315"/>
                <a:gd name="connsiteX14" fmla="*/ 4256434 w 4847824"/>
                <a:gd name="connsiteY14" fmla="*/ 2189962 h 2294315"/>
                <a:gd name="connsiteX15" fmla="*/ 4796028 w 4847824"/>
                <a:gd name="connsiteY15" fmla="*/ 1906336 h 2294315"/>
                <a:gd name="connsiteX16" fmla="*/ 4847824 w 4847824"/>
                <a:gd name="connsiteY16" fmla="*/ 1875556 h 2294315"/>
                <a:gd name="connsiteX0" fmla="*/ 0 w 4796028"/>
                <a:gd name="connsiteY0" fmla="*/ 665788 h 2294315"/>
                <a:gd name="connsiteX1" fmla="*/ 49171 w 4796028"/>
                <a:gd name="connsiteY1" fmla="*/ 584850 h 2294315"/>
                <a:gd name="connsiteX2" fmla="*/ 124673 w 4796028"/>
                <a:gd name="connsiteY2" fmla="*/ 484823 h 2294315"/>
                <a:gd name="connsiteX3" fmla="*/ 834454 w 4796028"/>
                <a:gd name="connsiteY3" fmla="*/ 23148 h 2294315"/>
                <a:gd name="connsiteX4" fmla="*/ 944250 w 4796028"/>
                <a:gd name="connsiteY4" fmla="*/ 0 h 2294315"/>
                <a:gd name="connsiteX5" fmla="*/ 961590 w 4796028"/>
                <a:gd name="connsiteY5" fmla="*/ 53450 h 2294315"/>
                <a:gd name="connsiteX6" fmla="*/ 1075914 w 4796028"/>
                <a:gd name="connsiteY6" fmla="*/ 298411 h 2294315"/>
                <a:gd name="connsiteX7" fmla="*/ 1180638 w 4796028"/>
                <a:gd name="connsiteY7" fmla="*/ 470787 h 2294315"/>
                <a:gd name="connsiteX8" fmla="*/ 1284910 w 4796028"/>
                <a:gd name="connsiteY8" fmla="*/ 473424 h 2294315"/>
                <a:gd name="connsiteX9" fmla="*/ 3127418 w 4796028"/>
                <a:gd name="connsiteY9" fmla="*/ 287683 h 2294315"/>
                <a:gd name="connsiteX10" fmla="*/ 3438282 w 4796028"/>
                <a:gd name="connsiteY10" fmla="*/ 215936 h 2294315"/>
                <a:gd name="connsiteX11" fmla="*/ 3512450 w 4796028"/>
                <a:gd name="connsiteY11" fmla="*/ 391678 h 2294315"/>
                <a:gd name="connsiteX12" fmla="*/ 4024066 w 4796028"/>
                <a:gd name="connsiteY12" fmla="*/ 2282170 h 2294315"/>
                <a:gd name="connsiteX13" fmla="*/ 4025610 w 4796028"/>
                <a:gd name="connsiteY13" fmla="*/ 2294315 h 2294315"/>
                <a:gd name="connsiteX14" fmla="*/ 4256434 w 4796028"/>
                <a:gd name="connsiteY14" fmla="*/ 2189962 h 2294315"/>
                <a:gd name="connsiteX15" fmla="*/ 4796028 w 4796028"/>
                <a:gd name="connsiteY15" fmla="*/ 1906336 h 22943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4796028" h="2294315">
                  <a:moveTo>
                    <a:pt x="0" y="665788"/>
                  </a:moveTo>
                  <a:lnTo>
                    <a:pt x="49171" y="584850"/>
                  </a:lnTo>
                  <a:lnTo>
                    <a:pt x="124673" y="484823"/>
                  </a:lnTo>
                  <a:cubicBezTo>
                    <a:pt x="307120" y="266417"/>
                    <a:pt x="553220" y="103022"/>
                    <a:pt x="834454" y="23148"/>
                  </a:cubicBezTo>
                  <a:lnTo>
                    <a:pt x="944250" y="0"/>
                  </a:lnTo>
                  <a:lnTo>
                    <a:pt x="961590" y="53450"/>
                  </a:lnTo>
                  <a:cubicBezTo>
                    <a:pt x="994826" y="137740"/>
                    <a:pt x="1033058" y="219515"/>
                    <a:pt x="1075914" y="298411"/>
                  </a:cubicBezTo>
                  <a:lnTo>
                    <a:pt x="1180638" y="470787"/>
                  </a:lnTo>
                  <a:lnTo>
                    <a:pt x="1284910" y="473424"/>
                  </a:lnTo>
                  <a:cubicBezTo>
                    <a:pt x="1916058" y="473424"/>
                    <a:pt x="2532270" y="409468"/>
                    <a:pt x="3127418" y="287683"/>
                  </a:cubicBezTo>
                  <a:lnTo>
                    <a:pt x="3438282" y="215936"/>
                  </a:lnTo>
                  <a:lnTo>
                    <a:pt x="3512450" y="391678"/>
                  </a:lnTo>
                  <a:cubicBezTo>
                    <a:pt x="3750290" y="992133"/>
                    <a:pt x="3923674" y="1625142"/>
                    <a:pt x="4024066" y="2282170"/>
                  </a:cubicBezTo>
                  <a:lnTo>
                    <a:pt x="4025610" y="2294315"/>
                  </a:lnTo>
                  <a:lnTo>
                    <a:pt x="4256434" y="2189962"/>
                  </a:lnTo>
                  <a:cubicBezTo>
                    <a:pt x="4439944" y="2101538"/>
                    <a:pt x="4619900" y="2006905"/>
                    <a:pt x="4796028" y="1906336"/>
                  </a:cubicBezTo>
                </a:path>
              </a:pathLst>
            </a:custGeom>
            <a:noFill/>
            <a:ln w="149225" cap="rnd">
              <a:solidFill>
                <a:srgbClr val="262626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kumimoji="1" lang="ja-JP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11571683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 descr="線画 が含まれている画像&#10;&#10;自動的に生成された説明">
            <a:extLst>
              <a:ext uri="{FF2B5EF4-FFF2-40B4-BE49-F238E27FC236}">
                <a16:creationId xmlns:a16="http://schemas.microsoft.com/office/drawing/2014/main" id="{1338BFB8-2DBB-4EE6-912B-1637B1FB4BB3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>
            <a:alphaModFix amt="49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38100002" cy="38100002"/>
          </a:xfrm>
          <a:prstGeom prst="rect">
            <a:avLst/>
          </a:prstGeom>
        </p:spPr>
      </p:pic>
      <p:sp>
        <p:nvSpPr>
          <p:cNvPr id="6" name="楕円 5">
            <a:extLst>
              <a:ext uri="{FF2B5EF4-FFF2-40B4-BE49-F238E27FC236}">
                <a16:creationId xmlns:a16="http://schemas.microsoft.com/office/drawing/2014/main" id="{974186F3-CFCD-4FFF-BBAB-E08BE0FB2A08}"/>
              </a:ext>
            </a:extLst>
          </p:cNvPr>
          <p:cNvSpPr/>
          <p:nvPr/>
        </p:nvSpPr>
        <p:spPr>
          <a:xfrm>
            <a:off x="21793200" y="14916150"/>
            <a:ext cx="2381250" cy="2381250"/>
          </a:xfrm>
          <a:prstGeom prst="ellipse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楕円 6">
            <a:extLst>
              <a:ext uri="{FF2B5EF4-FFF2-40B4-BE49-F238E27FC236}">
                <a16:creationId xmlns:a16="http://schemas.microsoft.com/office/drawing/2014/main" id="{211B7019-89D6-47AB-86CD-09AB84C73B07}"/>
              </a:ext>
            </a:extLst>
          </p:cNvPr>
          <p:cNvSpPr/>
          <p:nvPr/>
        </p:nvSpPr>
        <p:spPr>
          <a:xfrm>
            <a:off x="23421975" y="18320385"/>
            <a:ext cx="1712595" cy="1712595"/>
          </a:xfrm>
          <a:prstGeom prst="ellipse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楕円 7">
            <a:extLst>
              <a:ext uri="{FF2B5EF4-FFF2-40B4-BE49-F238E27FC236}">
                <a16:creationId xmlns:a16="http://schemas.microsoft.com/office/drawing/2014/main" id="{75B29E1A-46E8-47A9-BCA4-543FC7A2EEAC}"/>
              </a:ext>
            </a:extLst>
          </p:cNvPr>
          <p:cNvSpPr/>
          <p:nvPr/>
        </p:nvSpPr>
        <p:spPr>
          <a:xfrm>
            <a:off x="21621751" y="20412076"/>
            <a:ext cx="1390650" cy="1390650"/>
          </a:xfrm>
          <a:prstGeom prst="ellipse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8E8A368E-F413-483C-9872-BB4B2138FDAA}"/>
              </a:ext>
            </a:extLst>
          </p:cNvPr>
          <p:cNvSpPr/>
          <p:nvPr/>
        </p:nvSpPr>
        <p:spPr>
          <a:xfrm rot="3678611">
            <a:off x="21547102" y="17330219"/>
            <a:ext cx="3475365" cy="1167844"/>
          </a:xfrm>
          <a:prstGeom prst="rect">
            <a:avLst/>
          </a:prstGeom>
          <a:solidFill>
            <a:schemeClr val="accent1">
              <a:alpha val="3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3673F3D6-B861-48A3-9C98-34689DA56669}"/>
              </a:ext>
            </a:extLst>
          </p:cNvPr>
          <p:cNvSpPr/>
          <p:nvPr/>
        </p:nvSpPr>
        <p:spPr>
          <a:xfrm rot="3890950">
            <a:off x="22337453" y="16710348"/>
            <a:ext cx="3481083" cy="1631411"/>
          </a:xfrm>
          <a:custGeom>
            <a:avLst/>
            <a:gdLst>
              <a:gd name="connsiteX0" fmla="*/ 0 w 3475365"/>
              <a:gd name="connsiteY0" fmla="*/ 0 h 1167844"/>
              <a:gd name="connsiteX1" fmla="*/ 3475365 w 3475365"/>
              <a:gd name="connsiteY1" fmla="*/ 0 h 1167844"/>
              <a:gd name="connsiteX2" fmla="*/ 3475365 w 3475365"/>
              <a:gd name="connsiteY2" fmla="*/ 1167844 h 1167844"/>
              <a:gd name="connsiteX3" fmla="*/ 0 w 3475365"/>
              <a:gd name="connsiteY3" fmla="*/ 1167844 h 1167844"/>
              <a:gd name="connsiteX4" fmla="*/ 0 w 3475365"/>
              <a:gd name="connsiteY4" fmla="*/ 0 h 1167844"/>
              <a:gd name="connsiteX0" fmla="*/ 0 w 3476583"/>
              <a:gd name="connsiteY0" fmla="*/ 0 h 1631411"/>
              <a:gd name="connsiteX1" fmla="*/ 3476583 w 3476583"/>
              <a:gd name="connsiteY1" fmla="*/ 463567 h 1631411"/>
              <a:gd name="connsiteX2" fmla="*/ 3476583 w 3476583"/>
              <a:gd name="connsiteY2" fmla="*/ 1631411 h 1631411"/>
              <a:gd name="connsiteX3" fmla="*/ 1218 w 3476583"/>
              <a:gd name="connsiteY3" fmla="*/ 1631411 h 1631411"/>
              <a:gd name="connsiteX4" fmla="*/ 0 w 3476583"/>
              <a:gd name="connsiteY4" fmla="*/ 0 h 1631411"/>
              <a:gd name="connsiteX0" fmla="*/ 0 w 3481083"/>
              <a:gd name="connsiteY0" fmla="*/ 0 h 1631411"/>
              <a:gd name="connsiteX1" fmla="*/ 3481083 w 3481083"/>
              <a:gd name="connsiteY1" fmla="*/ 507772 h 1631411"/>
              <a:gd name="connsiteX2" fmla="*/ 3476583 w 3481083"/>
              <a:gd name="connsiteY2" fmla="*/ 1631411 h 1631411"/>
              <a:gd name="connsiteX3" fmla="*/ 1218 w 3481083"/>
              <a:gd name="connsiteY3" fmla="*/ 1631411 h 1631411"/>
              <a:gd name="connsiteX4" fmla="*/ 0 w 3481083"/>
              <a:gd name="connsiteY4" fmla="*/ 0 h 16314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81083" h="1631411">
                <a:moveTo>
                  <a:pt x="0" y="0"/>
                </a:moveTo>
                <a:lnTo>
                  <a:pt x="3481083" y="507772"/>
                </a:lnTo>
                <a:lnTo>
                  <a:pt x="3476583" y="1631411"/>
                </a:lnTo>
                <a:lnTo>
                  <a:pt x="1218" y="163141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3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C9B23ABC-CD5F-4231-9A9C-CC8E4C9437CB}"/>
              </a:ext>
            </a:extLst>
          </p:cNvPr>
          <p:cNvSpPr/>
          <p:nvPr/>
        </p:nvSpPr>
        <p:spPr>
          <a:xfrm rot="8100000">
            <a:off x="21845445" y="19207486"/>
            <a:ext cx="3168240" cy="1679720"/>
          </a:xfrm>
          <a:custGeom>
            <a:avLst/>
            <a:gdLst>
              <a:gd name="connsiteX0" fmla="*/ 0 w 3475365"/>
              <a:gd name="connsiteY0" fmla="*/ 0 h 1167844"/>
              <a:gd name="connsiteX1" fmla="*/ 3475365 w 3475365"/>
              <a:gd name="connsiteY1" fmla="*/ 0 h 1167844"/>
              <a:gd name="connsiteX2" fmla="*/ 3475365 w 3475365"/>
              <a:gd name="connsiteY2" fmla="*/ 1167844 h 1167844"/>
              <a:gd name="connsiteX3" fmla="*/ 0 w 3475365"/>
              <a:gd name="connsiteY3" fmla="*/ 1167844 h 1167844"/>
              <a:gd name="connsiteX4" fmla="*/ 0 w 3475365"/>
              <a:gd name="connsiteY4" fmla="*/ 0 h 1167844"/>
              <a:gd name="connsiteX0" fmla="*/ 0 w 3475365"/>
              <a:gd name="connsiteY0" fmla="*/ 0 h 1286384"/>
              <a:gd name="connsiteX1" fmla="*/ 3475365 w 3475365"/>
              <a:gd name="connsiteY1" fmla="*/ 0 h 1286384"/>
              <a:gd name="connsiteX2" fmla="*/ 3475365 w 3475365"/>
              <a:gd name="connsiteY2" fmla="*/ 1167844 h 1286384"/>
              <a:gd name="connsiteX3" fmla="*/ 344842 w 3475365"/>
              <a:gd name="connsiteY3" fmla="*/ 1286384 h 1286384"/>
              <a:gd name="connsiteX4" fmla="*/ 0 w 3475365"/>
              <a:gd name="connsiteY4" fmla="*/ 0 h 1286384"/>
              <a:gd name="connsiteX0" fmla="*/ 425664 w 3130523"/>
              <a:gd name="connsiteY0" fmla="*/ 0 h 1679720"/>
              <a:gd name="connsiteX1" fmla="*/ 3130523 w 3130523"/>
              <a:gd name="connsiteY1" fmla="*/ 393336 h 1679720"/>
              <a:gd name="connsiteX2" fmla="*/ 3130523 w 3130523"/>
              <a:gd name="connsiteY2" fmla="*/ 1561180 h 1679720"/>
              <a:gd name="connsiteX3" fmla="*/ 0 w 3130523"/>
              <a:gd name="connsiteY3" fmla="*/ 1679720 h 1679720"/>
              <a:gd name="connsiteX4" fmla="*/ 425664 w 3130523"/>
              <a:gd name="connsiteY4" fmla="*/ 0 h 1679720"/>
              <a:gd name="connsiteX0" fmla="*/ 425664 w 3168240"/>
              <a:gd name="connsiteY0" fmla="*/ 0 h 1679720"/>
              <a:gd name="connsiteX1" fmla="*/ 3168240 w 3168240"/>
              <a:gd name="connsiteY1" fmla="*/ 183198 h 1679720"/>
              <a:gd name="connsiteX2" fmla="*/ 3130523 w 3168240"/>
              <a:gd name="connsiteY2" fmla="*/ 1561180 h 1679720"/>
              <a:gd name="connsiteX3" fmla="*/ 0 w 3168240"/>
              <a:gd name="connsiteY3" fmla="*/ 1679720 h 1679720"/>
              <a:gd name="connsiteX4" fmla="*/ 425664 w 3168240"/>
              <a:gd name="connsiteY4" fmla="*/ 0 h 16797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68240" h="1679720">
                <a:moveTo>
                  <a:pt x="425664" y="0"/>
                </a:moveTo>
                <a:lnTo>
                  <a:pt x="3168240" y="183198"/>
                </a:lnTo>
                <a:lnTo>
                  <a:pt x="3130523" y="1561180"/>
                </a:lnTo>
                <a:lnTo>
                  <a:pt x="0" y="1679720"/>
                </a:lnTo>
                <a:lnTo>
                  <a:pt x="425664" y="0"/>
                </a:lnTo>
                <a:close/>
              </a:path>
            </a:pathLst>
          </a:custGeom>
          <a:solidFill>
            <a:schemeClr val="accent1">
              <a:alpha val="3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楕円 14">
            <a:extLst>
              <a:ext uri="{FF2B5EF4-FFF2-40B4-BE49-F238E27FC236}">
                <a16:creationId xmlns:a16="http://schemas.microsoft.com/office/drawing/2014/main" id="{1D764486-484D-49FB-B0D7-BEE5EC3432B9}"/>
              </a:ext>
            </a:extLst>
          </p:cNvPr>
          <p:cNvSpPr/>
          <p:nvPr/>
        </p:nvSpPr>
        <p:spPr>
          <a:xfrm>
            <a:off x="22769506" y="30164777"/>
            <a:ext cx="1328744" cy="1328744"/>
          </a:xfrm>
          <a:prstGeom prst="ellipse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楕円 15">
            <a:extLst>
              <a:ext uri="{FF2B5EF4-FFF2-40B4-BE49-F238E27FC236}">
                <a16:creationId xmlns:a16="http://schemas.microsoft.com/office/drawing/2014/main" id="{7A660EDA-DBCC-482A-8FBC-DCA9D7F88696}"/>
              </a:ext>
            </a:extLst>
          </p:cNvPr>
          <p:cNvSpPr/>
          <p:nvPr/>
        </p:nvSpPr>
        <p:spPr>
          <a:xfrm>
            <a:off x="16406807" y="21050250"/>
            <a:ext cx="3505199" cy="3505199"/>
          </a:xfrm>
          <a:prstGeom prst="ellipse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楕円 16">
            <a:extLst>
              <a:ext uri="{FF2B5EF4-FFF2-40B4-BE49-F238E27FC236}">
                <a16:creationId xmlns:a16="http://schemas.microsoft.com/office/drawing/2014/main" id="{40FBB6E2-B883-4A42-B7BD-87BE9F72F7B6}"/>
              </a:ext>
            </a:extLst>
          </p:cNvPr>
          <p:cNvSpPr/>
          <p:nvPr/>
        </p:nvSpPr>
        <p:spPr>
          <a:xfrm>
            <a:off x="19602452" y="30032325"/>
            <a:ext cx="1389752" cy="1389752"/>
          </a:xfrm>
          <a:prstGeom prst="ellipse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正方形/長方形 10">
            <a:extLst>
              <a:ext uri="{FF2B5EF4-FFF2-40B4-BE49-F238E27FC236}">
                <a16:creationId xmlns:a16="http://schemas.microsoft.com/office/drawing/2014/main" id="{627A5EEC-8525-422B-955F-8155A5303E39}"/>
              </a:ext>
            </a:extLst>
          </p:cNvPr>
          <p:cNvSpPr/>
          <p:nvPr/>
        </p:nvSpPr>
        <p:spPr>
          <a:xfrm rot="3600000">
            <a:off x="18546906" y="24637130"/>
            <a:ext cx="8210850" cy="4085397"/>
          </a:xfrm>
          <a:custGeom>
            <a:avLst/>
            <a:gdLst>
              <a:gd name="connsiteX0" fmla="*/ 0 w 3475365"/>
              <a:gd name="connsiteY0" fmla="*/ 0 h 1167844"/>
              <a:gd name="connsiteX1" fmla="*/ 3475365 w 3475365"/>
              <a:gd name="connsiteY1" fmla="*/ 0 h 1167844"/>
              <a:gd name="connsiteX2" fmla="*/ 3475365 w 3475365"/>
              <a:gd name="connsiteY2" fmla="*/ 1167844 h 1167844"/>
              <a:gd name="connsiteX3" fmla="*/ 0 w 3475365"/>
              <a:gd name="connsiteY3" fmla="*/ 1167844 h 1167844"/>
              <a:gd name="connsiteX4" fmla="*/ 0 w 3475365"/>
              <a:gd name="connsiteY4" fmla="*/ 0 h 1167844"/>
              <a:gd name="connsiteX0" fmla="*/ 0 w 3475365"/>
              <a:gd name="connsiteY0" fmla="*/ 0 h 1286384"/>
              <a:gd name="connsiteX1" fmla="*/ 3475365 w 3475365"/>
              <a:gd name="connsiteY1" fmla="*/ 0 h 1286384"/>
              <a:gd name="connsiteX2" fmla="*/ 3475365 w 3475365"/>
              <a:gd name="connsiteY2" fmla="*/ 1167844 h 1286384"/>
              <a:gd name="connsiteX3" fmla="*/ 344842 w 3475365"/>
              <a:gd name="connsiteY3" fmla="*/ 1286384 h 1286384"/>
              <a:gd name="connsiteX4" fmla="*/ 0 w 3475365"/>
              <a:gd name="connsiteY4" fmla="*/ 0 h 1286384"/>
              <a:gd name="connsiteX0" fmla="*/ 425664 w 3130523"/>
              <a:gd name="connsiteY0" fmla="*/ 0 h 1679720"/>
              <a:gd name="connsiteX1" fmla="*/ 3130523 w 3130523"/>
              <a:gd name="connsiteY1" fmla="*/ 393336 h 1679720"/>
              <a:gd name="connsiteX2" fmla="*/ 3130523 w 3130523"/>
              <a:gd name="connsiteY2" fmla="*/ 1561180 h 1679720"/>
              <a:gd name="connsiteX3" fmla="*/ 0 w 3130523"/>
              <a:gd name="connsiteY3" fmla="*/ 1679720 h 1679720"/>
              <a:gd name="connsiteX4" fmla="*/ 425664 w 3130523"/>
              <a:gd name="connsiteY4" fmla="*/ 0 h 1679720"/>
              <a:gd name="connsiteX0" fmla="*/ 425664 w 3168240"/>
              <a:gd name="connsiteY0" fmla="*/ 0 h 1679720"/>
              <a:gd name="connsiteX1" fmla="*/ 3168240 w 3168240"/>
              <a:gd name="connsiteY1" fmla="*/ 183198 h 1679720"/>
              <a:gd name="connsiteX2" fmla="*/ 3130523 w 3168240"/>
              <a:gd name="connsiteY2" fmla="*/ 1561180 h 1679720"/>
              <a:gd name="connsiteX3" fmla="*/ 0 w 3168240"/>
              <a:gd name="connsiteY3" fmla="*/ 1679720 h 1679720"/>
              <a:gd name="connsiteX4" fmla="*/ 425664 w 3168240"/>
              <a:gd name="connsiteY4" fmla="*/ 0 h 1679720"/>
              <a:gd name="connsiteX0" fmla="*/ 425664 w 7800129"/>
              <a:gd name="connsiteY0" fmla="*/ 0 h 1969486"/>
              <a:gd name="connsiteX1" fmla="*/ 3168240 w 7800129"/>
              <a:gd name="connsiteY1" fmla="*/ 183198 h 1969486"/>
              <a:gd name="connsiteX2" fmla="*/ 7800129 w 7800129"/>
              <a:gd name="connsiteY2" fmla="*/ 1969486 h 1969486"/>
              <a:gd name="connsiteX3" fmla="*/ 0 w 7800129"/>
              <a:gd name="connsiteY3" fmla="*/ 1679720 h 1969486"/>
              <a:gd name="connsiteX4" fmla="*/ 425664 w 7800129"/>
              <a:gd name="connsiteY4" fmla="*/ 0 h 1969486"/>
              <a:gd name="connsiteX0" fmla="*/ 515125 w 7889590"/>
              <a:gd name="connsiteY0" fmla="*/ 0 h 1969486"/>
              <a:gd name="connsiteX1" fmla="*/ 3257701 w 7889590"/>
              <a:gd name="connsiteY1" fmla="*/ 183198 h 1969486"/>
              <a:gd name="connsiteX2" fmla="*/ 7889590 w 7889590"/>
              <a:gd name="connsiteY2" fmla="*/ 1969486 h 1969486"/>
              <a:gd name="connsiteX3" fmla="*/ 0 w 7889590"/>
              <a:gd name="connsiteY3" fmla="*/ 1606072 h 1969486"/>
              <a:gd name="connsiteX4" fmla="*/ 515125 w 7889590"/>
              <a:gd name="connsiteY4" fmla="*/ 0 h 1969486"/>
              <a:gd name="connsiteX0" fmla="*/ 586269 w 7889590"/>
              <a:gd name="connsiteY0" fmla="*/ 0 h 4150112"/>
              <a:gd name="connsiteX1" fmla="*/ 3257701 w 7889590"/>
              <a:gd name="connsiteY1" fmla="*/ 2363824 h 4150112"/>
              <a:gd name="connsiteX2" fmla="*/ 7889590 w 7889590"/>
              <a:gd name="connsiteY2" fmla="*/ 4150112 h 4150112"/>
              <a:gd name="connsiteX3" fmla="*/ 0 w 7889590"/>
              <a:gd name="connsiteY3" fmla="*/ 3786698 h 4150112"/>
              <a:gd name="connsiteX4" fmla="*/ 586269 w 7889590"/>
              <a:gd name="connsiteY4" fmla="*/ 0 h 4150112"/>
              <a:gd name="connsiteX0" fmla="*/ 586269 w 8071366"/>
              <a:gd name="connsiteY0" fmla="*/ 0 h 4150112"/>
              <a:gd name="connsiteX1" fmla="*/ 8071366 w 8071366"/>
              <a:gd name="connsiteY1" fmla="*/ 2789311 h 4150112"/>
              <a:gd name="connsiteX2" fmla="*/ 7889590 w 8071366"/>
              <a:gd name="connsiteY2" fmla="*/ 4150112 h 4150112"/>
              <a:gd name="connsiteX3" fmla="*/ 0 w 8071366"/>
              <a:gd name="connsiteY3" fmla="*/ 3786698 h 4150112"/>
              <a:gd name="connsiteX4" fmla="*/ 586269 w 8071366"/>
              <a:gd name="connsiteY4" fmla="*/ 0 h 4150112"/>
              <a:gd name="connsiteX0" fmla="*/ 586269 w 8131661"/>
              <a:gd name="connsiteY0" fmla="*/ 0 h 4150112"/>
              <a:gd name="connsiteX1" fmla="*/ 8131661 w 8131661"/>
              <a:gd name="connsiteY1" fmla="*/ 2780128 h 4150112"/>
              <a:gd name="connsiteX2" fmla="*/ 7889590 w 8131661"/>
              <a:gd name="connsiteY2" fmla="*/ 4150112 h 4150112"/>
              <a:gd name="connsiteX3" fmla="*/ 0 w 8131661"/>
              <a:gd name="connsiteY3" fmla="*/ 3786698 h 4150112"/>
              <a:gd name="connsiteX4" fmla="*/ 586269 w 8131661"/>
              <a:gd name="connsiteY4" fmla="*/ 0 h 4150112"/>
              <a:gd name="connsiteX0" fmla="*/ 586269 w 8131661"/>
              <a:gd name="connsiteY0" fmla="*/ 0 h 4085397"/>
              <a:gd name="connsiteX1" fmla="*/ 8131661 w 8131661"/>
              <a:gd name="connsiteY1" fmla="*/ 2780128 h 4085397"/>
              <a:gd name="connsiteX2" fmla="*/ 7948950 w 8131661"/>
              <a:gd name="connsiteY2" fmla="*/ 4085397 h 4085397"/>
              <a:gd name="connsiteX3" fmla="*/ 0 w 8131661"/>
              <a:gd name="connsiteY3" fmla="*/ 3786698 h 4085397"/>
              <a:gd name="connsiteX4" fmla="*/ 586269 w 8131661"/>
              <a:gd name="connsiteY4" fmla="*/ 0 h 4085397"/>
              <a:gd name="connsiteX0" fmla="*/ 737301 w 8282693"/>
              <a:gd name="connsiteY0" fmla="*/ 0 h 4085397"/>
              <a:gd name="connsiteX1" fmla="*/ 8282693 w 8282693"/>
              <a:gd name="connsiteY1" fmla="*/ 2780128 h 4085397"/>
              <a:gd name="connsiteX2" fmla="*/ 8099982 w 8282693"/>
              <a:gd name="connsiteY2" fmla="*/ 4085397 h 4085397"/>
              <a:gd name="connsiteX3" fmla="*/ 0 w 8282693"/>
              <a:gd name="connsiteY3" fmla="*/ 3743494 h 4085397"/>
              <a:gd name="connsiteX4" fmla="*/ 737301 w 8282693"/>
              <a:gd name="connsiteY4" fmla="*/ 0 h 4085397"/>
              <a:gd name="connsiteX0" fmla="*/ 665458 w 8210850"/>
              <a:gd name="connsiteY0" fmla="*/ 0 h 4085397"/>
              <a:gd name="connsiteX1" fmla="*/ 8210850 w 8210850"/>
              <a:gd name="connsiteY1" fmla="*/ 2780128 h 4085397"/>
              <a:gd name="connsiteX2" fmla="*/ 8028139 w 8210850"/>
              <a:gd name="connsiteY2" fmla="*/ 4085397 h 4085397"/>
              <a:gd name="connsiteX3" fmla="*/ 0 w 8210850"/>
              <a:gd name="connsiteY3" fmla="*/ 3740979 h 4085397"/>
              <a:gd name="connsiteX4" fmla="*/ 665458 w 8210850"/>
              <a:gd name="connsiteY4" fmla="*/ 0 h 40853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210850" h="4085397">
                <a:moveTo>
                  <a:pt x="665458" y="0"/>
                </a:moveTo>
                <a:lnTo>
                  <a:pt x="8210850" y="2780128"/>
                </a:lnTo>
                <a:lnTo>
                  <a:pt x="8028139" y="4085397"/>
                </a:lnTo>
                <a:lnTo>
                  <a:pt x="0" y="3740979"/>
                </a:lnTo>
                <a:lnTo>
                  <a:pt x="665458" y="0"/>
                </a:lnTo>
                <a:close/>
              </a:path>
            </a:pathLst>
          </a:custGeom>
          <a:solidFill>
            <a:schemeClr val="accent1">
              <a:alpha val="3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楕円 13">
            <a:extLst>
              <a:ext uri="{FF2B5EF4-FFF2-40B4-BE49-F238E27FC236}">
                <a16:creationId xmlns:a16="http://schemas.microsoft.com/office/drawing/2014/main" id="{6467C09D-3C5A-4106-A2BE-3F1BE1C213F3}"/>
              </a:ext>
            </a:extLst>
          </p:cNvPr>
          <p:cNvSpPr/>
          <p:nvPr/>
        </p:nvSpPr>
        <p:spPr>
          <a:xfrm>
            <a:off x="18945225" y="21221700"/>
            <a:ext cx="3824281" cy="3824281"/>
          </a:xfrm>
          <a:prstGeom prst="ellipse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正方形/長方形 10">
            <a:extLst>
              <a:ext uri="{FF2B5EF4-FFF2-40B4-BE49-F238E27FC236}">
                <a16:creationId xmlns:a16="http://schemas.microsoft.com/office/drawing/2014/main" id="{0740B58A-4723-4D6B-B783-265B6E54F0E3}"/>
              </a:ext>
            </a:extLst>
          </p:cNvPr>
          <p:cNvSpPr/>
          <p:nvPr/>
        </p:nvSpPr>
        <p:spPr>
          <a:xfrm rot="3936007">
            <a:off x="15513813" y="24782324"/>
            <a:ext cx="8422835" cy="3711107"/>
          </a:xfrm>
          <a:custGeom>
            <a:avLst/>
            <a:gdLst>
              <a:gd name="connsiteX0" fmla="*/ 0 w 3475365"/>
              <a:gd name="connsiteY0" fmla="*/ 0 h 1167844"/>
              <a:gd name="connsiteX1" fmla="*/ 3475365 w 3475365"/>
              <a:gd name="connsiteY1" fmla="*/ 0 h 1167844"/>
              <a:gd name="connsiteX2" fmla="*/ 3475365 w 3475365"/>
              <a:gd name="connsiteY2" fmla="*/ 1167844 h 1167844"/>
              <a:gd name="connsiteX3" fmla="*/ 0 w 3475365"/>
              <a:gd name="connsiteY3" fmla="*/ 1167844 h 1167844"/>
              <a:gd name="connsiteX4" fmla="*/ 0 w 3475365"/>
              <a:gd name="connsiteY4" fmla="*/ 0 h 1167844"/>
              <a:gd name="connsiteX0" fmla="*/ 0 w 3475365"/>
              <a:gd name="connsiteY0" fmla="*/ 0 h 1286384"/>
              <a:gd name="connsiteX1" fmla="*/ 3475365 w 3475365"/>
              <a:gd name="connsiteY1" fmla="*/ 0 h 1286384"/>
              <a:gd name="connsiteX2" fmla="*/ 3475365 w 3475365"/>
              <a:gd name="connsiteY2" fmla="*/ 1167844 h 1286384"/>
              <a:gd name="connsiteX3" fmla="*/ 344842 w 3475365"/>
              <a:gd name="connsiteY3" fmla="*/ 1286384 h 1286384"/>
              <a:gd name="connsiteX4" fmla="*/ 0 w 3475365"/>
              <a:gd name="connsiteY4" fmla="*/ 0 h 1286384"/>
              <a:gd name="connsiteX0" fmla="*/ 425664 w 3130523"/>
              <a:gd name="connsiteY0" fmla="*/ 0 h 1679720"/>
              <a:gd name="connsiteX1" fmla="*/ 3130523 w 3130523"/>
              <a:gd name="connsiteY1" fmla="*/ 393336 h 1679720"/>
              <a:gd name="connsiteX2" fmla="*/ 3130523 w 3130523"/>
              <a:gd name="connsiteY2" fmla="*/ 1561180 h 1679720"/>
              <a:gd name="connsiteX3" fmla="*/ 0 w 3130523"/>
              <a:gd name="connsiteY3" fmla="*/ 1679720 h 1679720"/>
              <a:gd name="connsiteX4" fmla="*/ 425664 w 3130523"/>
              <a:gd name="connsiteY4" fmla="*/ 0 h 1679720"/>
              <a:gd name="connsiteX0" fmla="*/ 425664 w 3168240"/>
              <a:gd name="connsiteY0" fmla="*/ 0 h 1679720"/>
              <a:gd name="connsiteX1" fmla="*/ 3168240 w 3168240"/>
              <a:gd name="connsiteY1" fmla="*/ 183198 h 1679720"/>
              <a:gd name="connsiteX2" fmla="*/ 3130523 w 3168240"/>
              <a:gd name="connsiteY2" fmla="*/ 1561180 h 1679720"/>
              <a:gd name="connsiteX3" fmla="*/ 0 w 3168240"/>
              <a:gd name="connsiteY3" fmla="*/ 1679720 h 1679720"/>
              <a:gd name="connsiteX4" fmla="*/ 425664 w 3168240"/>
              <a:gd name="connsiteY4" fmla="*/ 0 h 1679720"/>
              <a:gd name="connsiteX0" fmla="*/ 425664 w 7800129"/>
              <a:gd name="connsiteY0" fmla="*/ 0 h 1969486"/>
              <a:gd name="connsiteX1" fmla="*/ 3168240 w 7800129"/>
              <a:gd name="connsiteY1" fmla="*/ 183198 h 1969486"/>
              <a:gd name="connsiteX2" fmla="*/ 7800129 w 7800129"/>
              <a:gd name="connsiteY2" fmla="*/ 1969486 h 1969486"/>
              <a:gd name="connsiteX3" fmla="*/ 0 w 7800129"/>
              <a:gd name="connsiteY3" fmla="*/ 1679720 h 1969486"/>
              <a:gd name="connsiteX4" fmla="*/ 425664 w 7800129"/>
              <a:gd name="connsiteY4" fmla="*/ 0 h 1969486"/>
              <a:gd name="connsiteX0" fmla="*/ 515125 w 7889590"/>
              <a:gd name="connsiteY0" fmla="*/ 0 h 1969486"/>
              <a:gd name="connsiteX1" fmla="*/ 3257701 w 7889590"/>
              <a:gd name="connsiteY1" fmla="*/ 183198 h 1969486"/>
              <a:gd name="connsiteX2" fmla="*/ 7889590 w 7889590"/>
              <a:gd name="connsiteY2" fmla="*/ 1969486 h 1969486"/>
              <a:gd name="connsiteX3" fmla="*/ 0 w 7889590"/>
              <a:gd name="connsiteY3" fmla="*/ 1606072 h 1969486"/>
              <a:gd name="connsiteX4" fmla="*/ 515125 w 7889590"/>
              <a:gd name="connsiteY4" fmla="*/ 0 h 1969486"/>
              <a:gd name="connsiteX0" fmla="*/ 586269 w 7889590"/>
              <a:gd name="connsiteY0" fmla="*/ 0 h 4150112"/>
              <a:gd name="connsiteX1" fmla="*/ 3257701 w 7889590"/>
              <a:gd name="connsiteY1" fmla="*/ 2363824 h 4150112"/>
              <a:gd name="connsiteX2" fmla="*/ 7889590 w 7889590"/>
              <a:gd name="connsiteY2" fmla="*/ 4150112 h 4150112"/>
              <a:gd name="connsiteX3" fmla="*/ 0 w 7889590"/>
              <a:gd name="connsiteY3" fmla="*/ 3786698 h 4150112"/>
              <a:gd name="connsiteX4" fmla="*/ 586269 w 7889590"/>
              <a:gd name="connsiteY4" fmla="*/ 0 h 4150112"/>
              <a:gd name="connsiteX0" fmla="*/ 586269 w 8071366"/>
              <a:gd name="connsiteY0" fmla="*/ 0 h 4150112"/>
              <a:gd name="connsiteX1" fmla="*/ 8071366 w 8071366"/>
              <a:gd name="connsiteY1" fmla="*/ 2789311 h 4150112"/>
              <a:gd name="connsiteX2" fmla="*/ 7889590 w 8071366"/>
              <a:gd name="connsiteY2" fmla="*/ 4150112 h 4150112"/>
              <a:gd name="connsiteX3" fmla="*/ 0 w 8071366"/>
              <a:gd name="connsiteY3" fmla="*/ 3786698 h 4150112"/>
              <a:gd name="connsiteX4" fmla="*/ 586269 w 8071366"/>
              <a:gd name="connsiteY4" fmla="*/ 0 h 4150112"/>
              <a:gd name="connsiteX0" fmla="*/ 586269 w 8131661"/>
              <a:gd name="connsiteY0" fmla="*/ 0 h 4150112"/>
              <a:gd name="connsiteX1" fmla="*/ 8131661 w 8131661"/>
              <a:gd name="connsiteY1" fmla="*/ 2780128 h 4150112"/>
              <a:gd name="connsiteX2" fmla="*/ 7889590 w 8131661"/>
              <a:gd name="connsiteY2" fmla="*/ 4150112 h 4150112"/>
              <a:gd name="connsiteX3" fmla="*/ 0 w 8131661"/>
              <a:gd name="connsiteY3" fmla="*/ 3786698 h 4150112"/>
              <a:gd name="connsiteX4" fmla="*/ 586269 w 8131661"/>
              <a:gd name="connsiteY4" fmla="*/ 0 h 4150112"/>
              <a:gd name="connsiteX0" fmla="*/ 586269 w 8131661"/>
              <a:gd name="connsiteY0" fmla="*/ 0 h 4085397"/>
              <a:gd name="connsiteX1" fmla="*/ 8131661 w 8131661"/>
              <a:gd name="connsiteY1" fmla="*/ 2780128 h 4085397"/>
              <a:gd name="connsiteX2" fmla="*/ 7948950 w 8131661"/>
              <a:gd name="connsiteY2" fmla="*/ 4085397 h 4085397"/>
              <a:gd name="connsiteX3" fmla="*/ 0 w 8131661"/>
              <a:gd name="connsiteY3" fmla="*/ 3786698 h 4085397"/>
              <a:gd name="connsiteX4" fmla="*/ 586269 w 8131661"/>
              <a:gd name="connsiteY4" fmla="*/ 0 h 4085397"/>
              <a:gd name="connsiteX0" fmla="*/ 737301 w 8282693"/>
              <a:gd name="connsiteY0" fmla="*/ 0 h 4085397"/>
              <a:gd name="connsiteX1" fmla="*/ 8282693 w 8282693"/>
              <a:gd name="connsiteY1" fmla="*/ 2780128 h 4085397"/>
              <a:gd name="connsiteX2" fmla="*/ 8099982 w 8282693"/>
              <a:gd name="connsiteY2" fmla="*/ 4085397 h 4085397"/>
              <a:gd name="connsiteX3" fmla="*/ 0 w 8282693"/>
              <a:gd name="connsiteY3" fmla="*/ 3743494 h 4085397"/>
              <a:gd name="connsiteX4" fmla="*/ 737301 w 8282693"/>
              <a:gd name="connsiteY4" fmla="*/ 0 h 4085397"/>
              <a:gd name="connsiteX0" fmla="*/ 665458 w 8210850"/>
              <a:gd name="connsiteY0" fmla="*/ 0 h 4085397"/>
              <a:gd name="connsiteX1" fmla="*/ 8210850 w 8210850"/>
              <a:gd name="connsiteY1" fmla="*/ 2780128 h 4085397"/>
              <a:gd name="connsiteX2" fmla="*/ 8028139 w 8210850"/>
              <a:gd name="connsiteY2" fmla="*/ 4085397 h 4085397"/>
              <a:gd name="connsiteX3" fmla="*/ 0 w 8210850"/>
              <a:gd name="connsiteY3" fmla="*/ 3740979 h 4085397"/>
              <a:gd name="connsiteX4" fmla="*/ 665458 w 8210850"/>
              <a:gd name="connsiteY4" fmla="*/ 0 h 4085397"/>
              <a:gd name="connsiteX0" fmla="*/ 665458 w 8210850"/>
              <a:gd name="connsiteY0" fmla="*/ 0 h 3993826"/>
              <a:gd name="connsiteX1" fmla="*/ 8210850 w 8210850"/>
              <a:gd name="connsiteY1" fmla="*/ 2780128 h 3993826"/>
              <a:gd name="connsiteX2" fmla="*/ 8195187 w 8210850"/>
              <a:gd name="connsiteY2" fmla="*/ 3993826 h 3993826"/>
              <a:gd name="connsiteX3" fmla="*/ 0 w 8210850"/>
              <a:gd name="connsiteY3" fmla="*/ 3740979 h 3993826"/>
              <a:gd name="connsiteX4" fmla="*/ 665458 w 8210850"/>
              <a:gd name="connsiteY4" fmla="*/ 0 h 3993826"/>
              <a:gd name="connsiteX0" fmla="*/ 665458 w 8210850"/>
              <a:gd name="connsiteY0" fmla="*/ 0 h 4024186"/>
              <a:gd name="connsiteX1" fmla="*/ 8210850 w 8210850"/>
              <a:gd name="connsiteY1" fmla="*/ 2780128 h 4024186"/>
              <a:gd name="connsiteX2" fmla="*/ 8181415 w 8210850"/>
              <a:gd name="connsiteY2" fmla="*/ 4024186 h 4024186"/>
              <a:gd name="connsiteX3" fmla="*/ 0 w 8210850"/>
              <a:gd name="connsiteY3" fmla="*/ 3740979 h 4024186"/>
              <a:gd name="connsiteX4" fmla="*/ 665458 w 8210850"/>
              <a:gd name="connsiteY4" fmla="*/ 0 h 4024186"/>
              <a:gd name="connsiteX0" fmla="*/ 665458 w 8325809"/>
              <a:gd name="connsiteY0" fmla="*/ 0 h 4024186"/>
              <a:gd name="connsiteX1" fmla="*/ 8325809 w 8325809"/>
              <a:gd name="connsiteY1" fmla="*/ 2607404 h 4024186"/>
              <a:gd name="connsiteX2" fmla="*/ 8181415 w 8325809"/>
              <a:gd name="connsiteY2" fmla="*/ 4024186 h 4024186"/>
              <a:gd name="connsiteX3" fmla="*/ 0 w 8325809"/>
              <a:gd name="connsiteY3" fmla="*/ 3740979 h 4024186"/>
              <a:gd name="connsiteX4" fmla="*/ 665458 w 8325809"/>
              <a:gd name="connsiteY4" fmla="*/ 0 h 4024186"/>
              <a:gd name="connsiteX0" fmla="*/ 502520 w 8325809"/>
              <a:gd name="connsiteY0" fmla="*/ 0 h 3711107"/>
              <a:gd name="connsiteX1" fmla="*/ 8325809 w 8325809"/>
              <a:gd name="connsiteY1" fmla="*/ 2294325 h 3711107"/>
              <a:gd name="connsiteX2" fmla="*/ 8181415 w 8325809"/>
              <a:gd name="connsiteY2" fmla="*/ 3711107 h 3711107"/>
              <a:gd name="connsiteX3" fmla="*/ 0 w 8325809"/>
              <a:gd name="connsiteY3" fmla="*/ 3427900 h 3711107"/>
              <a:gd name="connsiteX4" fmla="*/ 502520 w 8325809"/>
              <a:gd name="connsiteY4" fmla="*/ 0 h 3711107"/>
              <a:gd name="connsiteX0" fmla="*/ 502520 w 8422835"/>
              <a:gd name="connsiteY0" fmla="*/ 0 h 3711107"/>
              <a:gd name="connsiteX1" fmla="*/ 8422835 w 8422835"/>
              <a:gd name="connsiteY1" fmla="*/ 2380175 h 3711107"/>
              <a:gd name="connsiteX2" fmla="*/ 8181415 w 8422835"/>
              <a:gd name="connsiteY2" fmla="*/ 3711107 h 3711107"/>
              <a:gd name="connsiteX3" fmla="*/ 0 w 8422835"/>
              <a:gd name="connsiteY3" fmla="*/ 3427900 h 3711107"/>
              <a:gd name="connsiteX4" fmla="*/ 502520 w 8422835"/>
              <a:gd name="connsiteY4" fmla="*/ 0 h 3711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422835" h="3711107">
                <a:moveTo>
                  <a:pt x="502520" y="0"/>
                </a:moveTo>
                <a:lnTo>
                  <a:pt x="8422835" y="2380175"/>
                </a:lnTo>
                <a:lnTo>
                  <a:pt x="8181415" y="3711107"/>
                </a:lnTo>
                <a:lnTo>
                  <a:pt x="0" y="3427900"/>
                </a:lnTo>
                <a:lnTo>
                  <a:pt x="502520" y="0"/>
                </a:lnTo>
                <a:close/>
              </a:path>
            </a:pathLst>
          </a:custGeom>
          <a:solidFill>
            <a:schemeClr val="accent1">
              <a:alpha val="3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楕円 19">
            <a:extLst>
              <a:ext uri="{FF2B5EF4-FFF2-40B4-BE49-F238E27FC236}">
                <a16:creationId xmlns:a16="http://schemas.microsoft.com/office/drawing/2014/main" id="{5B7E5D23-DC11-46CB-B230-F7A8191C655F}"/>
              </a:ext>
            </a:extLst>
          </p:cNvPr>
          <p:cNvSpPr/>
          <p:nvPr/>
        </p:nvSpPr>
        <p:spPr>
          <a:xfrm>
            <a:off x="15416206" y="18373726"/>
            <a:ext cx="1390650" cy="1390650"/>
          </a:xfrm>
          <a:prstGeom prst="ellipse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楕円 20">
            <a:extLst>
              <a:ext uri="{FF2B5EF4-FFF2-40B4-BE49-F238E27FC236}">
                <a16:creationId xmlns:a16="http://schemas.microsoft.com/office/drawing/2014/main" id="{B7CBED5E-A45A-4246-A237-EAD8691FF04E}"/>
              </a:ext>
            </a:extLst>
          </p:cNvPr>
          <p:cNvSpPr/>
          <p:nvPr/>
        </p:nvSpPr>
        <p:spPr>
          <a:xfrm>
            <a:off x="17822929" y="15008946"/>
            <a:ext cx="1545504" cy="1545504"/>
          </a:xfrm>
          <a:prstGeom prst="ellipse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楕円 21">
            <a:extLst>
              <a:ext uri="{FF2B5EF4-FFF2-40B4-BE49-F238E27FC236}">
                <a16:creationId xmlns:a16="http://schemas.microsoft.com/office/drawing/2014/main" id="{BD49A0F0-C7FF-4CA4-AD16-DBA4F35454D2}"/>
              </a:ext>
            </a:extLst>
          </p:cNvPr>
          <p:cNvSpPr/>
          <p:nvPr/>
        </p:nvSpPr>
        <p:spPr>
          <a:xfrm>
            <a:off x="16213879" y="11008668"/>
            <a:ext cx="5160246" cy="5160246"/>
          </a:xfrm>
          <a:prstGeom prst="ellipse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楕円 24">
            <a:extLst>
              <a:ext uri="{FF2B5EF4-FFF2-40B4-BE49-F238E27FC236}">
                <a16:creationId xmlns:a16="http://schemas.microsoft.com/office/drawing/2014/main" id="{04E22373-298C-4D8A-AD66-839C6644B458}"/>
              </a:ext>
            </a:extLst>
          </p:cNvPr>
          <p:cNvSpPr/>
          <p:nvPr/>
        </p:nvSpPr>
        <p:spPr>
          <a:xfrm>
            <a:off x="17764926" y="10986708"/>
            <a:ext cx="21613267" cy="21613267"/>
          </a:xfrm>
          <a:prstGeom prst="ellipse">
            <a:avLst/>
          </a:prstGeom>
          <a:solidFill>
            <a:schemeClr val="accent2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12A56FCF-E750-4817-8691-0223F49127B7}"/>
              </a:ext>
            </a:extLst>
          </p:cNvPr>
          <p:cNvSpPr/>
          <p:nvPr/>
        </p:nvSpPr>
        <p:spPr>
          <a:xfrm>
            <a:off x="19507201" y="15008946"/>
            <a:ext cx="5351688" cy="10379184"/>
          </a:xfrm>
          <a:custGeom>
            <a:avLst/>
            <a:gdLst>
              <a:gd name="connsiteX0" fmla="*/ 0 w 2231118"/>
              <a:gd name="connsiteY0" fmla="*/ 0 h 10350155"/>
              <a:gd name="connsiteX1" fmla="*/ 2231118 w 2231118"/>
              <a:gd name="connsiteY1" fmla="*/ 0 h 10350155"/>
              <a:gd name="connsiteX2" fmla="*/ 2231118 w 2231118"/>
              <a:gd name="connsiteY2" fmla="*/ 10350155 h 10350155"/>
              <a:gd name="connsiteX3" fmla="*/ 0 w 2231118"/>
              <a:gd name="connsiteY3" fmla="*/ 10350155 h 10350155"/>
              <a:gd name="connsiteX4" fmla="*/ 0 w 2231118"/>
              <a:gd name="connsiteY4" fmla="*/ 0 h 10350155"/>
              <a:gd name="connsiteX0" fmla="*/ 0 w 2231118"/>
              <a:gd name="connsiteY0" fmla="*/ 0 h 10350155"/>
              <a:gd name="connsiteX1" fmla="*/ 2231118 w 2231118"/>
              <a:gd name="connsiteY1" fmla="*/ 0 h 10350155"/>
              <a:gd name="connsiteX2" fmla="*/ 2231118 w 2231118"/>
              <a:gd name="connsiteY2" fmla="*/ 10350155 h 10350155"/>
              <a:gd name="connsiteX3" fmla="*/ 0 w 2231118"/>
              <a:gd name="connsiteY3" fmla="*/ 10350155 h 10350155"/>
              <a:gd name="connsiteX4" fmla="*/ 0 w 2231118"/>
              <a:gd name="connsiteY4" fmla="*/ 4875626 h 10350155"/>
              <a:gd name="connsiteX5" fmla="*/ 0 w 2231118"/>
              <a:gd name="connsiteY5" fmla="*/ 0 h 10350155"/>
              <a:gd name="connsiteX0" fmla="*/ 1712685 w 3943803"/>
              <a:gd name="connsiteY0" fmla="*/ 0 h 10350155"/>
              <a:gd name="connsiteX1" fmla="*/ 3943803 w 3943803"/>
              <a:gd name="connsiteY1" fmla="*/ 0 h 10350155"/>
              <a:gd name="connsiteX2" fmla="*/ 3943803 w 3943803"/>
              <a:gd name="connsiteY2" fmla="*/ 10350155 h 10350155"/>
              <a:gd name="connsiteX3" fmla="*/ 1712685 w 3943803"/>
              <a:gd name="connsiteY3" fmla="*/ 10350155 h 10350155"/>
              <a:gd name="connsiteX4" fmla="*/ 0 w 3943803"/>
              <a:gd name="connsiteY4" fmla="*/ 5020769 h 10350155"/>
              <a:gd name="connsiteX5" fmla="*/ 1712685 w 3943803"/>
              <a:gd name="connsiteY5" fmla="*/ 0 h 10350155"/>
              <a:gd name="connsiteX0" fmla="*/ 1544696 w 3775814"/>
              <a:gd name="connsiteY0" fmla="*/ 0 h 10350155"/>
              <a:gd name="connsiteX1" fmla="*/ 3775814 w 3775814"/>
              <a:gd name="connsiteY1" fmla="*/ 0 h 10350155"/>
              <a:gd name="connsiteX2" fmla="*/ 3775814 w 3775814"/>
              <a:gd name="connsiteY2" fmla="*/ 10350155 h 10350155"/>
              <a:gd name="connsiteX3" fmla="*/ 1544696 w 3775814"/>
              <a:gd name="connsiteY3" fmla="*/ 10350155 h 10350155"/>
              <a:gd name="connsiteX4" fmla="*/ 0 w 3775814"/>
              <a:gd name="connsiteY4" fmla="*/ 5107855 h 10350155"/>
              <a:gd name="connsiteX5" fmla="*/ 1544696 w 3775814"/>
              <a:gd name="connsiteY5" fmla="*/ 0 h 10350155"/>
              <a:gd name="connsiteX0" fmla="*/ 1544696 w 3775814"/>
              <a:gd name="connsiteY0" fmla="*/ 0 h 10350155"/>
              <a:gd name="connsiteX1" fmla="*/ 3775814 w 3775814"/>
              <a:gd name="connsiteY1" fmla="*/ 0 h 10350155"/>
              <a:gd name="connsiteX2" fmla="*/ 3775814 w 3775814"/>
              <a:gd name="connsiteY2" fmla="*/ 10350155 h 10350155"/>
              <a:gd name="connsiteX3" fmla="*/ 1768682 w 3775814"/>
              <a:gd name="connsiteY3" fmla="*/ 10335641 h 10350155"/>
              <a:gd name="connsiteX4" fmla="*/ 0 w 3775814"/>
              <a:gd name="connsiteY4" fmla="*/ 5107855 h 10350155"/>
              <a:gd name="connsiteX5" fmla="*/ 1544696 w 3775814"/>
              <a:gd name="connsiteY5" fmla="*/ 0 h 10350155"/>
              <a:gd name="connsiteX0" fmla="*/ 1544696 w 5161723"/>
              <a:gd name="connsiteY0" fmla="*/ 0 h 10379184"/>
              <a:gd name="connsiteX1" fmla="*/ 3775814 w 5161723"/>
              <a:gd name="connsiteY1" fmla="*/ 0 h 10379184"/>
              <a:gd name="connsiteX2" fmla="*/ 5161723 w 5161723"/>
              <a:gd name="connsiteY2" fmla="*/ 10379184 h 10379184"/>
              <a:gd name="connsiteX3" fmla="*/ 1768682 w 5161723"/>
              <a:gd name="connsiteY3" fmla="*/ 10335641 h 10379184"/>
              <a:gd name="connsiteX4" fmla="*/ 0 w 5161723"/>
              <a:gd name="connsiteY4" fmla="*/ 5107855 h 10379184"/>
              <a:gd name="connsiteX5" fmla="*/ 1544696 w 5161723"/>
              <a:gd name="connsiteY5" fmla="*/ 0 h 103791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161723" h="10379184">
                <a:moveTo>
                  <a:pt x="1544696" y="0"/>
                </a:moveTo>
                <a:lnTo>
                  <a:pt x="3775814" y="0"/>
                </a:lnTo>
                <a:lnTo>
                  <a:pt x="5161723" y="10379184"/>
                </a:lnTo>
                <a:lnTo>
                  <a:pt x="1768682" y="10335641"/>
                </a:lnTo>
                <a:lnTo>
                  <a:pt x="0" y="5107855"/>
                </a:lnTo>
                <a:lnTo>
                  <a:pt x="1544696" y="0"/>
                </a:lnTo>
                <a:close/>
              </a:path>
            </a:pathLst>
          </a:custGeom>
          <a:solidFill>
            <a:schemeClr val="accent1">
              <a:alpha val="3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正方形/長方形 1">
            <a:extLst>
              <a:ext uri="{FF2B5EF4-FFF2-40B4-BE49-F238E27FC236}">
                <a16:creationId xmlns:a16="http://schemas.microsoft.com/office/drawing/2014/main" id="{3E6A9BD8-CF0D-4160-9032-42C88B147DC6}"/>
              </a:ext>
            </a:extLst>
          </p:cNvPr>
          <p:cNvSpPr/>
          <p:nvPr/>
        </p:nvSpPr>
        <p:spPr>
          <a:xfrm>
            <a:off x="16711377" y="15008946"/>
            <a:ext cx="5351688" cy="10379184"/>
          </a:xfrm>
          <a:custGeom>
            <a:avLst/>
            <a:gdLst>
              <a:gd name="connsiteX0" fmla="*/ 0 w 2231118"/>
              <a:gd name="connsiteY0" fmla="*/ 0 h 10350155"/>
              <a:gd name="connsiteX1" fmla="*/ 2231118 w 2231118"/>
              <a:gd name="connsiteY1" fmla="*/ 0 h 10350155"/>
              <a:gd name="connsiteX2" fmla="*/ 2231118 w 2231118"/>
              <a:gd name="connsiteY2" fmla="*/ 10350155 h 10350155"/>
              <a:gd name="connsiteX3" fmla="*/ 0 w 2231118"/>
              <a:gd name="connsiteY3" fmla="*/ 10350155 h 10350155"/>
              <a:gd name="connsiteX4" fmla="*/ 0 w 2231118"/>
              <a:gd name="connsiteY4" fmla="*/ 0 h 10350155"/>
              <a:gd name="connsiteX0" fmla="*/ 0 w 2231118"/>
              <a:gd name="connsiteY0" fmla="*/ 0 h 10350155"/>
              <a:gd name="connsiteX1" fmla="*/ 2231118 w 2231118"/>
              <a:gd name="connsiteY1" fmla="*/ 0 h 10350155"/>
              <a:gd name="connsiteX2" fmla="*/ 2231118 w 2231118"/>
              <a:gd name="connsiteY2" fmla="*/ 10350155 h 10350155"/>
              <a:gd name="connsiteX3" fmla="*/ 0 w 2231118"/>
              <a:gd name="connsiteY3" fmla="*/ 10350155 h 10350155"/>
              <a:gd name="connsiteX4" fmla="*/ 0 w 2231118"/>
              <a:gd name="connsiteY4" fmla="*/ 4875626 h 10350155"/>
              <a:gd name="connsiteX5" fmla="*/ 0 w 2231118"/>
              <a:gd name="connsiteY5" fmla="*/ 0 h 10350155"/>
              <a:gd name="connsiteX0" fmla="*/ 1712685 w 3943803"/>
              <a:gd name="connsiteY0" fmla="*/ 0 h 10350155"/>
              <a:gd name="connsiteX1" fmla="*/ 3943803 w 3943803"/>
              <a:gd name="connsiteY1" fmla="*/ 0 h 10350155"/>
              <a:gd name="connsiteX2" fmla="*/ 3943803 w 3943803"/>
              <a:gd name="connsiteY2" fmla="*/ 10350155 h 10350155"/>
              <a:gd name="connsiteX3" fmla="*/ 1712685 w 3943803"/>
              <a:gd name="connsiteY3" fmla="*/ 10350155 h 10350155"/>
              <a:gd name="connsiteX4" fmla="*/ 0 w 3943803"/>
              <a:gd name="connsiteY4" fmla="*/ 5020769 h 10350155"/>
              <a:gd name="connsiteX5" fmla="*/ 1712685 w 3943803"/>
              <a:gd name="connsiteY5" fmla="*/ 0 h 10350155"/>
              <a:gd name="connsiteX0" fmla="*/ 1544696 w 3775814"/>
              <a:gd name="connsiteY0" fmla="*/ 0 h 10350155"/>
              <a:gd name="connsiteX1" fmla="*/ 3775814 w 3775814"/>
              <a:gd name="connsiteY1" fmla="*/ 0 h 10350155"/>
              <a:gd name="connsiteX2" fmla="*/ 3775814 w 3775814"/>
              <a:gd name="connsiteY2" fmla="*/ 10350155 h 10350155"/>
              <a:gd name="connsiteX3" fmla="*/ 1544696 w 3775814"/>
              <a:gd name="connsiteY3" fmla="*/ 10350155 h 10350155"/>
              <a:gd name="connsiteX4" fmla="*/ 0 w 3775814"/>
              <a:gd name="connsiteY4" fmla="*/ 5107855 h 10350155"/>
              <a:gd name="connsiteX5" fmla="*/ 1544696 w 3775814"/>
              <a:gd name="connsiteY5" fmla="*/ 0 h 10350155"/>
              <a:gd name="connsiteX0" fmla="*/ 1544696 w 3775814"/>
              <a:gd name="connsiteY0" fmla="*/ 0 h 10350155"/>
              <a:gd name="connsiteX1" fmla="*/ 3775814 w 3775814"/>
              <a:gd name="connsiteY1" fmla="*/ 0 h 10350155"/>
              <a:gd name="connsiteX2" fmla="*/ 3775814 w 3775814"/>
              <a:gd name="connsiteY2" fmla="*/ 10350155 h 10350155"/>
              <a:gd name="connsiteX3" fmla="*/ 1768682 w 3775814"/>
              <a:gd name="connsiteY3" fmla="*/ 10335641 h 10350155"/>
              <a:gd name="connsiteX4" fmla="*/ 0 w 3775814"/>
              <a:gd name="connsiteY4" fmla="*/ 5107855 h 10350155"/>
              <a:gd name="connsiteX5" fmla="*/ 1544696 w 3775814"/>
              <a:gd name="connsiteY5" fmla="*/ 0 h 10350155"/>
              <a:gd name="connsiteX0" fmla="*/ 1544696 w 5161723"/>
              <a:gd name="connsiteY0" fmla="*/ 0 h 10379184"/>
              <a:gd name="connsiteX1" fmla="*/ 3775814 w 5161723"/>
              <a:gd name="connsiteY1" fmla="*/ 0 h 10379184"/>
              <a:gd name="connsiteX2" fmla="*/ 5161723 w 5161723"/>
              <a:gd name="connsiteY2" fmla="*/ 10379184 h 10379184"/>
              <a:gd name="connsiteX3" fmla="*/ 1768682 w 5161723"/>
              <a:gd name="connsiteY3" fmla="*/ 10335641 h 10379184"/>
              <a:gd name="connsiteX4" fmla="*/ 0 w 5161723"/>
              <a:gd name="connsiteY4" fmla="*/ 5107855 h 10379184"/>
              <a:gd name="connsiteX5" fmla="*/ 1544696 w 5161723"/>
              <a:gd name="connsiteY5" fmla="*/ 0 h 103791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161723" h="10379184">
                <a:moveTo>
                  <a:pt x="1544696" y="0"/>
                </a:moveTo>
                <a:lnTo>
                  <a:pt x="3775814" y="0"/>
                </a:lnTo>
                <a:lnTo>
                  <a:pt x="5161723" y="10379184"/>
                </a:lnTo>
                <a:lnTo>
                  <a:pt x="1768682" y="10335641"/>
                </a:lnTo>
                <a:lnTo>
                  <a:pt x="0" y="5107855"/>
                </a:lnTo>
                <a:lnTo>
                  <a:pt x="1544696" y="0"/>
                </a:lnTo>
                <a:close/>
              </a:path>
            </a:pathLst>
          </a:custGeom>
          <a:solidFill>
            <a:schemeClr val="accent1">
              <a:alpha val="3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E991FE0F-79C0-4F80-92B1-8BC69EAEEE3E}"/>
              </a:ext>
            </a:extLst>
          </p:cNvPr>
          <p:cNvSpPr/>
          <p:nvPr/>
        </p:nvSpPr>
        <p:spPr>
          <a:xfrm rot="1650900">
            <a:off x="16837351" y="14841123"/>
            <a:ext cx="1026853" cy="6797559"/>
          </a:xfrm>
          <a:custGeom>
            <a:avLst/>
            <a:gdLst>
              <a:gd name="connsiteX0" fmla="*/ 0 w 839358"/>
              <a:gd name="connsiteY0" fmla="*/ 0 h 6774815"/>
              <a:gd name="connsiteX1" fmla="*/ 839358 w 839358"/>
              <a:gd name="connsiteY1" fmla="*/ 0 h 6774815"/>
              <a:gd name="connsiteX2" fmla="*/ 839358 w 839358"/>
              <a:gd name="connsiteY2" fmla="*/ 6774815 h 6774815"/>
              <a:gd name="connsiteX3" fmla="*/ 0 w 839358"/>
              <a:gd name="connsiteY3" fmla="*/ 6774815 h 6774815"/>
              <a:gd name="connsiteX4" fmla="*/ 0 w 839358"/>
              <a:gd name="connsiteY4" fmla="*/ 0 h 6774815"/>
              <a:gd name="connsiteX0" fmla="*/ 0 w 1026853"/>
              <a:gd name="connsiteY0" fmla="*/ 0 h 6777386"/>
              <a:gd name="connsiteX1" fmla="*/ 839358 w 1026853"/>
              <a:gd name="connsiteY1" fmla="*/ 0 h 6777386"/>
              <a:gd name="connsiteX2" fmla="*/ 1026853 w 1026853"/>
              <a:gd name="connsiteY2" fmla="*/ 6777386 h 6777386"/>
              <a:gd name="connsiteX3" fmla="*/ 0 w 1026853"/>
              <a:gd name="connsiteY3" fmla="*/ 6774815 h 6777386"/>
              <a:gd name="connsiteX4" fmla="*/ 0 w 1026853"/>
              <a:gd name="connsiteY4" fmla="*/ 0 h 6777386"/>
              <a:gd name="connsiteX0" fmla="*/ 0 w 1026853"/>
              <a:gd name="connsiteY0" fmla="*/ 0 h 6777386"/>
              <a:gd name="connsiteX1" fmla="*/ 771777 w 1026853"/>
              <a:gd name="connsiteY1" fmla="*/ 35203 h 6777386"/>
              <a:gd name="connsiteX2" fmla="*/ 1026853 w 1026853"/>
              <a:gd name="connsiteY2" fmla="*/ 6777386 h 6777386"/>
              <a:gd name="connsiteX3" fmla="*/ 0 w 1026853"/>
              <a:gd name="connsiteY3" fmla="*/ 6774815 h 6777386"/>
              <a:gd name="connsiteX4" fmla="*/ 0 w 1026853"/>
              <a:gd name="connsiteY4" fmla="*/ 0 h 6777386"/>
              <a:gd name="connsiteX0" fmla="*/ 0 w 1026853"/>
              <a:gd name="connsiteY0" fmla="*/ 20173 h 6797559"/>
              <a:gd name="connsiteX1" fmla="*/ 685653 w 1026853"/>
              <a:gd name="connsiteY1" fmla="*/ 0 h 6797559"/>
              <a:gd name="connsiteX2" fmla="*/ 1026853 w 1026853"/>
              <a:gd name="connsiteY2" fmla="*/ 6797559 h 6797559"/>
              <a:gd name="connsiteX3" fmla="*/ 0 w 1026853"/>
              <a:gd name="connsiteY3" fmla="*/ 6794988 h 6797559"/>
              <a:gd name="connsiteX4" fmla="*/ 0 w 1026853"/>
              <a:gd name="connsiteY4" fmla="*/ 20173 h 67975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26853" h="6797559">
                <a:moveTo>
                  <a:pt x="0" y="20173"/>
                </a:moveTo>
                <a:lnTo>
                  <a:pt x="685653" y="0"/>
                </a:lnTo>
                <a:lnTo>
                  <a:pt x="1026853" y="6797559"/>
                </a:lnTo>
                <a:lnTo>
                  <a:pt x="0" y="6794988"/>
                </a:lnTo>
                <a:lnTo>
                  <a:pt x="0" y="20173"/>
                </a:lnTo>
                <a:close/>
              </a:path>
            </a:pathLst>
          </a:custGeom>
          <a:solidFill>
            <a:schemeClr val="accent1">
              <a:alpha val="6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楕円 29">
            <a:extLst>
              <a:ext uri="{FF2B5EF4-FFF2-40B4-BE49-F238E27FC236}">
                <a16:creationId xmlns:a16="http://schemas.microsoft.com/office/drawing/2014/main" id="{AEF0DFB0-7E3A-492D-B8A7-5705A19DA879}"/>
              </a:ext>
            </a:extLst>
          </p:cNvPr>
          <p:cNvSpPr/>
          <p:nvPr/>
        </p:nvSpPr>
        <p:spPr>
          <a:xfrm>
            <a:off x="18985334" y="8933021"/>
            <a:ext cx="22742896" cy="22742896"/>
          </a:xfrm>
          <a:prstGeom prst="ellipse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楕円 30">
            <a:extLst>
              <a:ext uri="{FF2B5EF4-FFF2-40B4-BE49-F238E27FC236}">
                <a16:creationId xmlns:a16="http://schemas.microsoft.com/office/drawing/2014/main" id="{2CC717A4-258D-48E4-8C22-A7EF57227EB4}"/>
              </a:ext>
            </a:extLst>
          </p:cNvPr>
          <p:cNvSpPr/>
          <p:nvPr/>
        </p:nvSpPr>
        <p:spPr>
          <a:xfrm>
            <a:off x="17460127" y="15914914"/>
            <a:ext cx="10825684" cy="10825684"/>
          </a:xfrm>
          <a:prstGeom prst="ellipse">
            <a:avLst/>
          </a:prstGeom>
          <a:solidFill>
            <a:schemeClr val="accent2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楕円 31">
            <a:extLst>
              <a:ext uri="{FF2B5EF4-FFF2-40B4-BE49-F238E27FC236}">
                <a16:creationId xmlns:a16="http://schemas.microsoft.com/office/drawing/2014/main" id="{0D278797-DEF4-49E0-A501-10425B34A34A}"/>
              </a:ext>
            </a:extLst>
          </p:cNvPr>
          <p:cNvSpPr/>
          <p:nvPr/>
        </p:nvSpPr>
        <p:spPr>
          <a:xfrm>
            <a:off x="18484410" y="20835257"/>
            <a:ext cx="10825684" cy="10825684"/>
          </a:xfrm>
          <a:prstGeom prst="ellipse">
            <a:avLst/>
          </a:prstGeom>
          <a:solidFill>
            <a:schemeClr val="accent2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38759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 descr="線画 が含まれている画像&#10;&#10;自動的に生成された説明">
            <a:extLst>
              <a:ext uri="{FF2B5EF4-FFF2-40B4-BE49-F238E27FC236}">
                <a16:creationId xmlns:a16="http://schemas.microsoft.com/office/drawing/2014/main" id="{1338BFB8-2DBB-4EE6-912B-1637B1FB4BB3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>
            <a:alphaModFix amt="49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38100002" cy="38100002"/>
          </a:xfrm>
          <a:prstGeom prst="rect">
            <a:avLst/>
          </a:prstGeom>
        </p:spPr>
      </p:pic>
      <p:sp>
        <p:nvSpPr>
          <p:cNvPr id="20" name="楕円 19">
            <a:extLst>
              <a:ext uri="{FF2B5EF4-FFF2-40B4-BE49-F238E27FC236}">
                <a16:creationId xmlns:a16="http://schemas.microsoft.com/office/drawing/2014/main" id="{5B7E5D23-DC11-46CB-B230-F7A8191C655F}"/>
              </a:ext>
            </a:extLst>
          </p:cNvPr>
          <p:cNvSpPr/>
          <p:nvPr/>
        </p:nvSpPr>
        <p:spPr>
          <a:xfrm>
            <a:off x="15416206" y="18373726"/>
            <a:ext cx="1390650" cy="1390650"/>
          </a:xfrm>
          <a:prstGeom prst="ellipse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楕円 20">
            <a:extLst>
              <a:ext uri="{FF2B5EF4-FFF2-40B4-BE49-F238E27FC236}">
                <a16:creationId xmlns:a16="http://schemas.microsoft.com/office/drawing/2014/main" id="{B7CBED5E-A45A-4246-A237-EAD8691FF04E}"/>
              </a:ext>
            </a:extLst>
          </p:cNvPr>
          <p:cNvSpPr/>
          <p:nvPr/>
        </p:nvSpPr>
        <p:spPr>
          <a:xfrm>
            <a:off x="17822929" y="15008946"/>
            <a:ext cx="1545504" cy="1545504"/>
          </a:xfrm>
          <a:prstGeom prst="ellipse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楕円 21">
            <a:extLst>
              <a:ext uri="{FF2B5EF4-FFF2-40B4-BE49-F238E27FC236}">
                <a16:creationId xmlns:a16="http://schemas.microsoft.com/office/drawing/2014/main" id="{BD49A0F0-C7FF-4CA4-AD16-DBA4F35454D2}"/>
              </a:ext>
            </a:extLst>
          </p:cNvPr>
          <p:cNvSpPr/>
          <p:nvPr/>
        </p:nvSpPr>
        <p:spPr>
          <a:xfrm>
            <a:off x="16213879" y="11008668"/>
            <a:ext cx="5160246" cy="5160246"/>
          </a:xfrm>
          <a:prstGeom prst="ellipse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フリーフォーム: 図形 43">
            <a:extLst>
              <a:ext uri="{FF2B5EF4-FFF2-40B4-BE49-F238E27FC236}">
                <a16:creationId xmlns:a16="http://schemas.microsoft.com/office/drawing/2014/main" id="{5B4D085B-7A35-4327-9D7F-F8C444A0E5D7}"/>
              </a:ext>
            </a:extLst>
          </p:cNvPr>
          <p:cNvSpPr/>
          <p:nvPr/>
        </p:nvSpPr>
        <p:spPr>
          <a:xfrm>
            <a:off x="15963284" y="15006258"/>
            <a:ext cx="3110410" cy="10029138"/>
          </a:xfrm>
          <a:custGeom>
            <a:avLst/>
            <a:gdLst>
              <a:gd name="connsiteX0" fmla="*/ 2492992 w 3110410"/>
              <a:gd name="connsiteY0" fmla="*/ 0 h 10029138"/>
              <a:gd name="connsiteX1" fmla="*/ 3110410 w 3110410"/>
              <a:gd name="connsiteY1" fmla="*/ 298867 h 10029138"/>
              <a:gd name="connsiteX2" fmla="*/ 1563342 w 3110410"/>
              <a:gd name="connsiteY2" fmla="*/ 3671504 h 10029138"/>
              <a:gd name="connsiteX3" fmla="*/ 1424788 w 3110410"/>
              <a:gd name="connsiteY3" fmla="*/ 4022908 h 10029138"/>
              <a:gd name="connsiteX4" fmla="*/ 708149 w 3110410"/>
              <a:gd name="connsiteY4" fmla="*/ 8083646 h 10029138"/>
              <a:gd name="connsiteX5" fmla="*/ 844228 w 3110410"/>
              <a:gd name="connsiteY5" fmla="*/ 9882220 h 10029138"/>
              <a:gd name="connsiteX6" fmla="*/ 851712 w 3110410"/>
              <a:gd name="connsiteY6" fmla="*/ 9924124 h 10029138"/>
              <a:gd name="connsiteX7" fmla="*/ 843658 w 3110410"/>
              <a:gd name="connsiteY7" fmla="*/ 9964016 h 10029138"/>
              <a:gd name="connsiteX8" fmla="*/ 745413 w 3110410"/>
              <a:gd name="connsiteY8" fmla="*/ 10029138 h 10029138"/>
              <a:gd name="connsiteX9" fmla="*/ 703911 w 3110410"/>
              <a:gd name="connsiteY9" fmla="*/ 10020758 h 10029138"/>
              <a:gd name="connsiteX10" fmla="*/ 683758 w 3110410"/>
              <a:gd name="connsiteY10" fmla="*/ 10007170 h 10029138"/>
              <a:gd name="connsiteX11" fmla="*/ 396673 w 3110410"/>
              <a:gd name="connsiteY11" fmla="*/ 9698772 h 10029138"/>
              <a:gd name="connsiteX12" fmla="*/ 115381 w 3110410"/>
              <a:gd name="connsiteY12" fmla="*/ 9349494 h 10029138"/>
              <a:gd name="connsiteX13" fmla="*/ 103606 w 3110410"/>
              <a:gd name="connsiteY13" fmla="*/ 9332936 h 10029138"/>
              <a:gd name="connsiteX14" fmla="*/ 63150 w 3110410"/>
              <a:gd name="connsiteY14" fmla="*/ 9014562 h 10029138"/>
              <a:gd name="connsiteX15" fmla="*/ 0 w 3110410"/>
              <a:gd name="connsiteY15" fmla="*/ 7763966 h 10029138"/>
              <a:gd name="connsiteX16" fmla="*/ 1212202 w 3110410"/>
              <a:gd name="connsiteY16" fmla="*/ 2448592 h 10029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3110410" h="10029138">
                <a:moveTo>
                  <a:pt x="2492992" y="0"/>
                </a:moveTo>
                <a:lnTo>
                  <a:pt x="3110410" y="298867"/>
                </a:lnTo>
                <a:lnTo>
                  <a:pt x="1563342" y="3671504"/>
                </a:lnTo>
                <a:lnTo>
                  <a:pt x="1424788" y="4022908"/>
                </a:lnTo>
                <a:cubicBezTo>
                  <a:pt x="961168" y="5289112"/>
                  <a:pt x="708149" y="6656830"/>
                  <a:pt x="708149" y="8083646"/>
                </a:cubicBezTo>
                <a:cubicBezTo>
                  <a:pt x="708149" y="8695138"/>
                  <a:pt x="754622" y="9295776"/>
                  <a:pt x="844228" y="9882220"/>
                </a:cubicBezTo>
                <a:lnTo>
                  <a:pt x="851712" y="9924124"/>
                </a:lnTo>
                <a:lnTo>
                  <a:pt x="843658" y="9964016"/>
                </a:lnTo>
                <a:cubicBezTo>
                  <a:pt x="827470" y="10002284"/>
                  <a:pt x="789578" y="10029138"/>
                  <a:pt x="745413" y="10029138"/>
                </a:cubicBezTo>
                <a:cubicBezTo>
                  <a:pt x="730692" y="10029138"/>
                  <a:pt x="716667" y="10026154"/>
                  <a:pt x="703911" y="10020758"/>
                </a:cubicBezTo>
                <a:lnTo>
                  <a:pt x="683758" y="10007170"/>
                </a:lnTo>
                <a:lnTo>
                  <a:pt x="396673" y="9698772"/>
                </a:lnTo>
                <a:cubicBezTo>
                  <a:pt x="298838" y="9585830"/>
                  <a:pt x="205001" y="9469330"/>
                  <a:pt x="115381" y="9349494"/>
                </a:cubicBezTo>
                <a:lnTo>
                  <a:pt x="103606" y="9332936"/>
                </a:lnTo>
                <a:lnTo>
                  <a:pt x="63150" y="9014562"/>
                </a:lnTo>
                <a:cubicBezTo>
                  <a:pt x="21392" y="8603376"/>
                  <a:pt x="0" y="8186170"/>
                  <a:pt x="0" y="7763966"/>
                </a:cubicBezTo>
                <a:cubicBezTo>
                  <a:pt x="0" y="5859104"/>
                  <a:pt x="435437" y="4055944"/>
                  <a:pt x="1212202" y="2448592"/>
                </a:cubicBezTo>
                <a:close/>
              </a:path>
            </a:pathLst>
          </a:custGeom>
          <a:solidFill>
            <a:schemeClr val="accent2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45" name="フリーフォーム: 図形 44">
            <a:extLst>
              <a:ext uri="{FF2B5EF4-FFF2-40B4-BE49-F238E27FC236}">
                <a16:creationId xmlns:a16="http://schemas.microsoft.com/office/drawing/2014/main" id="{8590F6E6-CDFF-4EDB-8B76-6AADF942D325}"/>
              </a:ext>
            </a:extLst>
          </p:cNvPr>
          <p:cNvSpPr/>
          <p:nvPr/>
        </p:nvSpPr>
        <p:spPr>
          <a:xfrm>
            <a:off x="19507200" y="14929690"/>
            <a:ext cx="2266806" cy="5115280"/>
          </a:xfrm>
          <a:custGeom>
            <a:avLst/>
            <a:gdLst>
              <a:gd name="connsiteX0" fmla="*/ 1600922 w 2266806"/>
              <a:gd name="connsiteY0" fmla="*/ 0 h 5115280"/>
              <a:gd name="connsiteX1" fmla="*/ 2160518 w 2266806"/>
              <a:gd name="connsiteY1" fmla="*/ 1979844 h 5115280"/>
              <a:gd name="connsiteX2" fmla="*/ 1707712 w 2266806"/>
              <a:gd name="connsiteY2" fmla="*/ 2111454 h 5115280"/>
              <a:gd name="connsiteX3" fmla="*/ 2266806 w 2266806"/>
              <a:gd name="connsiteY3" fmla="*/ 2814742 h 5115280"/>
              <a:gd name="connsiteX4" fmla="*/ 3302 w 2266806"/>
              <a:gd name="connsiteY4" fmla="*/ 5115280 h 5115280"/>
              <a:gd name="connsiteX5" fmla="*/ 0 w 2266806"/>
              <a:gd name="connsiteY5" fmla="*/ 5105866 h 51152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266806" h="5115280">
                <a:moveTo>
                  <a:pt x="1600922" y="0"/>
                </a:moveTo>
                <a:lnTo>
                  <a:pt x="2160518" y="1979844"/>
                </a:lnTo>
                <a:lnTo>
                  <a:pt x="1707712" y="2111454"/>
                </a:lnTo>
                <a:lnTo>
                  <a:pt x="2266806" y="2814742"/>
                </a:lnTo>
                <a:lnTo>
                  <a:pt x="3302" y="5115280"/>
                </a:lnTo>
                <a:lnTo>
                  <a:pt x="0" y="5105866"/>
                </a:lnTo>
                <a:close/>
              </a:path>
            </a:pathLst>
          </a:custGeom>
          <a:solidFill>
            <a:schemeClr val="accent2">
              <a:alpha val="3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54" name="フリーフォーム: 図形 53">
            <a:extLst>
              <a:ext uri="{FF2B5EF4-FFF2-40B4-BE49-F238E27FC236}">
                <a16:creationId xmlns:a16="http://schemas.microsoft.com/office/drawing/2014/main" id="{255E3587-C26C-4306-83CF-92ED2D19533F}"/>
              </a:ext>
            </a:extLst>
          </p:cNvPr>
          <p:cNvSpPr/>
          <p:nvPr/>
        </p:nvSpPr>
        <p:spPr>
          <a:xfrm>
            <a:off x="17054100" y="15354268"/>
            <a:ext cx="1997052" cy="4749699"/>
          </a:xfrm>
          <a:custGeom>
            <a:avLst/>
            <a:gdLst>
              <a:gd name="connsiteX0" fmla="*/ 1997052 w 1997052"/>
              <a:gd name="connsiteY0" fmla="*/ 0 h 4749699"/>
              <a:gd name="connsiteX1" fmla="*/ 472526 w 1997052"/>
              <a:gd name="connsiteY1" fmla="*/ 3323495 h 4749699"/>
              <a:gd name="connsiteX2" fmla="*/ 333972 w 1997052"/>
              <a:gd name="connsiteY2" fmla="*/ 3674899 h 4749699"/>
              <a:gd name="connsiteX3" fmla="*/ 26408 w 1997052"/>
              <a:gd name="connsiteY3" fmla="*/ 4642923 h 4749699"/>
              <a:gd name="connsiteX4" fmla="*/ 0 w 1997052"/>
              <a:gd name="connsiteY4" fmla="*/ 4749699 h 4749699"/>
              <a:gd name="connsiteX5" fmla="*/ 208624 w 1997052"/>
              <a:gd name="connsiteY5" fmla="*/ 1938627 h 4749699"/>
              <a:gd name="connsiteX6" fmla="*/ 858916 w 1997052"/>
              <a:gd name="connsiteY6" fmla="*/ 1665545 h 4749699"/>
              <a:gd name="connsiteX7" fmla="*/ 742140 w 1997052"/>
              <a:gd name="connsiteY7" fmla="*/ 913838 h 4749699"/>
              <a:gd name="connsiteX8" fmla="*/ 749458 w 1997052"/>
              <a:gd name="connsiteY8" fmla="*/ 899845 h 47496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997052" h="4749699">
                <a:moveTo>
                  <a:pt x="1997052" y="0"/>
                </a:moveTo>
                <a:lnTo>
                  <a:pt x="472526" y="3323495"/>
                </a:lnTo>
                <a:lnTo>
                  <a:pt x="333972" y="3674899"/>
                </a:lnTo>
                <a:cubicBezTo>
                  <a:pt x="218068" y="3991451"/>
                  <a:pt x="115324" y="4314345"/>
                  <a:pt x="26408" y="4642923"/>
                </a:cubicBezTo>
                <a:lnTo>
                  <a:pt x="0" y="4749699"/>
                </a:lnTo>
                <a:lnTo>
                  <a:pt x="208624" y="1938627"/>
                </a:lnTo>
                <a:lnTo>
                  <a:pt x="858916" y="1665545"/>
                </a:lnTo>
                <a:lnTo>
                  <a:pt x="742140" y="913838"/>
                </a:lnTo>
                <a:lnTo>
                  <a:pt x="749458" y="899845"/>
                </a:lnTo>
                <a:close/>
              </a:path>
            </a:pathLst>
          </a:custGeom>
          <a:solidFill>
            <a:schemeClr val="accent2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55" name="フリーフォーム: 図形 54">
            <a:extLst>
              <a:ext uri="{FF2B5EF4-FFF2-40B4-BE49-F238E27FC236}">
                <a16:creationId xmlns:a16="http://schemas.microsoft.com/office/drawing/2014/main" id="{7337C05F-9209-4989-B395-C1386D5D9FDB}"/>
              </a:ext>
            </a:extLst>
          </p:cNvPr>
          <p:cNvSpPr/>
          <p:nvPr/>
        </p:nvSpPr>
        <p:spPr>
          <a:xfrm>
            <a:off x="17764926" y="14558939"/>
            <a:ext cx="2779880" cy="10202279"/>
          </a:xfrm>
          <a:custGeom>
            <a:avLst/>
            <a:gdLst>
              <a:gd name="connsiteX0" fmla="*/ 2779880 w 2779880"/>
              <a:gd name="connsiteY0" fmla="*/ 0 h 10202279"/>
              <a:gd name="connsiteX1" fmla="*/ 2592880 w 2779880"/>
              <a:gd name="connsiteY1" fmla="*/ 325223 h 10202279"/>
              <a:gd name="connsiteX2" fmla="*/ 1220408 w 2779880"/>
              <a:gd name="connsiteY2" fmla="*/ 5745529 h 10202279"/>
              <a:gd name="connsiteX3" fmla="*/ 1552582 w 2779880"/>
              <a:gd name="connsiteY3" fmla="*/ 8485057 h 10202279"/>
              <a:gd name="connsiteX4" fmla="*/ 1612712 w 2779880"/>
              <a:gd name="connsiteY4" fmla="*/ 8711457 h 10202279"/>
              <a:gd name="connsiteX5" fmla="*/ 1503120 w 2779880"/>
              <a:gd name="connsiteY5" fmla="*/ 8882405 h 10202279"/>
              <a:gd name="connsiteX6" fmla="*/ 962834 w 2779880"/>
              <a:gd name="connsiteY6" fmla="*/ 10079547 h 10202279"/>
              <a:gd name="connsiteX7" fmla="*/ 927982 w 2779880"/>
              <a:gd name="connsiteY7" fmla="*/ 10202279 h 10202279"/>
              <a:gd name="connsiteX8" fmla="*/ 853456 w 2779880"/>
              <a:gd name="connsiteY8" fmla="*/ 10115427 h 10202279"/>
              <a:gd name="connsiteX9" fmla="*/ 146608 w 2779880"/>
              <a:gd name="connsiteY9" fmla="*/ 8936261 h 10202279"/>
              <a:gd name="connsiteX10" fmla="*/ 124484 w 2779880"/>
              <a:gd name="connsiteY10" fmla="*/ 8879889 h 10202279"/>
              <a:gd name="connsiteX11" fmla="*/ 55794 w 2779880"/>
              <a:gd name="connsiteY11" fmla="*/ 8339319 h 10202279"/>
              <a:gd name="connsiteX12" fmla="*/ 0 w 2779880"/>
              <a:gd name="connsiteY12" fmla="*/ 7234403 h 10202279"/>
              <a:gd name="connsiteX13" fmla="*/ 2467710 w 2779880"/>
              <a:gd name="connsiteY13" fmla="*/ 360380 h 102022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779880" h="10202279">
                <a:moveTo>
                  <a:pt x="2779880" y="0"/>
                </a:moveTo>
                <a:lnTo>
                  <a:pt x="2592880" y="325223"/>
                </a:lnTo>
                <a:cubicBezTo>
                  <a:pt x="1717592" y="1936480"/>
                  <a:pt x="1220408" y="3782943"/>
                  <a:pt x="1220408" y="5745529"/>
                </a:cubicBezTo>
                <a:cubicBezTo>
                  <a:pt x="1220408" y="6690023"/>
                  <a:pt x="1335558" y="7607623"/>
                  <a:pt x="1552582" y="8485057"/>
                </a:cubicBezTo>
                <a:lnTo>
                  <a:pt x="1612712" y="8711457"/>
                </a:lnTo>
                <a:lnTo>
                  <a:pt x="1503120" y="8882405"/>
                </a:lnTo>
                <a:cubicBezTo>
                  <a:pt x="1277086" y="9254407"/>
                  <a:pt x="1094628" y="9655817"/>
                  <a:pt x="962834" y="10079547"/>
                </a:cubicBezTo>
                <a:lnTo>
                  <a:pt x="927982" y="10202279"/>
                </a:lnTo>
                <a:lnTo>
                  <a:pt x="853456" y="10115427"/>
                </a:lnTo>
                <a:cubicBezTo>
                  <a:pt x="570572" y="9756289"/>
                  <a:pt x="332186" y="9360463"/>
                  <a:pt x="146608" y="8936261"/>
                </a:cubicBezTo>
                <a:lnTo>
                  <a:pt x="124484" y="8879889"/>
                </a:lnTo>
                <a:lnTo>
                  <a:pt x="55794" y="8339319"/>
                </a:lnTo>
                <a:cubicBezTo>
                  <a:pt x="18900" y="7976031"/>
                  <a:pt x="0" y="7607425"/>
                  <a:pt x="0" y="7234403"/>
                </a:cubicBezTo>
                <a:cubicBezTo>
                  <a:pt x="0" y="4623255"/>
                  <a:pt x="926080" y="2228405"/>
                  <a:pt x="2467710" y="360380"/>
                </a:cubicBezTo>
                <a:close/>
              </a:path>
            </a:pathLst>
          </a:custGeom>
          <a:solidFill>
            <a:schemeClr val="accent2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99" name="フリーフォーム: 図形 98">
            <a:extLst>
              <a:ext uri="{FF2B5EF4-FFF2-40B4-BE49-F238E27FC236}">
                <a16:creationId xmlns:a16="http://schemas.microsoft.com/office/drawing/2014/main" id="{6635204A-AD62-4F3A-A45E-25652E560639}"/>
              </a:ext>
            </a:extLst>
          </p:cNvPr>
          <p:cNvSpPr/>
          <p:nvPr/>
        </p:nvSpPr>
        <p:spPr>
          <a:xfrm>
            <a:off x="15478784" y="29464000"/>
            <a:ext cx="3293286" cy="2801256"/>
          </a:xfrm>
          <a:custGeom>
            <a:avLst/>
            <a:gdLst>
              <a:gd name="connsiteX0" fmla="*/ 1646644 w 3293286"/>
              <a:gd name="connsiteY0" fmla="*/ 0 h 2801256"/>
              <a:gd name="connsiteX1" fmla="*/ 3293286 w 3293286"/>
              <a:gd name="connsiteY1" fmla="*/ 1646644 h 2801256"/>
              <a:gd name="connsiteX2" fmla="*/ 2917274 w 3293286"/>
              <a:gd name="connsiteY2" fmla="*/ 2694060 h 2801256"/>
              <a:gd name="connsiteX3" fmla="*/ 2819846 w 3293286"/>
              <a:gd name="connsiteY3" fmla="*/ 2801256 h 2801256"/>
              <a:gd name="connsiteX4" fmla="*/ 473440 w 3293286"/>
              <a:gd name="connsiteY4" fmla="*/ 2801256 h 2801256"/>
              <a:gd name="connsiteX5" fmla="*/ 376014 w 3293286"/>
              <a:gd name="connsiteY5" fmla="*/ 2694060 h 2801256"/>
              <a:gd name="connsiteX6" fmla="*/ 0 w 3293286"/>
              <a:gd name="connsiteY6" fmla="*/ 1646644 h 2801256"/>
              <a:gd name="connsiteX7" fmla="*/ 1646644 w 3293286"/>
              <a:gd name="connsiteY7" fmla="*/ 0 h 28012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293286" h="2801256">
                <a:moveTo>
                  <a:pt x="1646644" y="0"/>
                </a:moveTo>
                <a:cubicBezTo>
                  <a:pt x="2556060" y="0"/>
                  <a:pt x="3293286" y="737228"/>
                  <a:pt x="3293286" y="1646644"/>
                </a:cubicBezTo>
                <a:cubicBezTo>
                  <a:pt x="3293286" y="2044512"/>
                  <a:pt x="3152176" y="2409424"/>
                  <a:pt x="2917274" y="2694060"/>
                </a:cubicBezTo>
                <a:lnTo>
                  <a:pt x="2819846" y="2801256"/>
                </a:lnTo>
                <a:lnTo>
                  <a:pt x="473440" y="2801256"/>
                </a:lnTo>
                <a:lnTo>
                  <a:pt x="376014" y="2694060"/>
                </a:lnTo>
                <a:cubicBezTo>
                  <a:pt x="141110" y="2409424"/>
                  <a:pt x="0" y="2044512"/>
                  <a:pt x="0" y="1646644"/>
                </a:cubicBezTo>
                <a:cubicBezTo>
                  <a:pt x="0" y="737228"/>
                  <a:pt x="737227" y="0"/>
                  <a:pt x="1646644" y="0"/>
                </a:cubicBezTo>
                <a:close/>
              </a:path>
            </a:pathLst>
          </a:cu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58" name="四角形: 角を丸くする 57">
            <a:extLst>
              <a:ext uri="{FF2B5EF4-FFF2-40B4-BE49-F238E27FC236}">
                <a16:creationId xmlns:a16="http://schemas.microsoft.com/office/drawing/2014/main" id="{EE8C9E00-EA8A-4143-939C-FBB477E09F40}"/>
              </a:ext>
            </a:extLst>
          </p:cNvPr>
          <p:cNvSpPr/>
          <p:nvPr/>
        </p:nvSpPr>
        <p:spPr>
          <a:xfrm>
            <a:off x="15706726" y="32061150"/>
            <a:ext cx="2840830" cy="204107"/>
          </a:xfrm>
          <a:prstGeom prst="roundRect">
            <a:avLst>
              <a:gd name="adj" fmla="val 43728"/>
            </a:avLst>
          </a:prstGeom>
          <a:solidFill>
            <a:schemeClr val="accent1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" name="四角形: 角を丸くする 58">
            <a:extLst>
              <a:ext uri="{FF2B5EF4-FFF2-40B4-BE49-F238E27FC236}">
                <a16:creationId xmlns:a16="http://schemas.microsoft.com/office/drawing/2014/main" id="{EA417EF3-7097-4675-A13A-7F16E7D4D62A}"/>
              </a:ext>
            </a:extLst>
          </p:cNvPr>
          <p:cNvSpPr/>
          <p:nvPr/>
        </p:nvSpPr>
        <p:spPr>
          <a:xfrm>
            <a:off x="15706726" y="31942088"/>
            <a:ext cx="2840830" cy="227808"/>
          </a:xfrm>
          <a:prstGeom prst="roundRect">
            <a:avLst>
              <a:gd name="adj" fmla="val 0"/>
            </a:avLst>
          </a:prstGeom>
          <a:solidFill>
            <a:schemeClr val="accent1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3" name="フリーフォーム: 図形 62">
            <a:extLst>
              <a:ext uri="{FF2B5EF4-FFF2-40B4-BE49-F238E27FC236}">
                <a16:creationId xmlns:a16="http://schemas.microsoft.com/office/drawing/2014/main" id="{E30DB783-145E-4EAA-BA7F-D43CF31516C2}"/>
              </a:ext>
            </a:extLst>
          </p:cNvPr>
          <p:cNvSpPr/>
          <p:nvPr/>
        </p:nvSpPr>
        <p:spPr>
          <a:xfrm>
            <a:off x="16406807" y="21050250"/>
            <a:ext cx="4585397" cy="10371826"/>
          </a:xfrm>
          <a:custGeom>
            <a:avLst/>
            <a:gdLst>
              <a:gd name="connsiteX0" fmla="*/ 1752601 w 4585397"/>
              <a:gd name="connsiteY0" fmla="*/ 0 h 10371826"/>
              <a:gd name="connsiteX1" fmla="*/ 3496153 w 4585397"/>
              <a:gd name="connsiteY1" fmla="*/ 1573406 h 10371826"/>
              <a:gd name="connsiteX2" fmla="*/ 3497681 w 4585397"/>
              <a:gd name="connsiteY2" fmla="*/ 1603686 h 10371826"/>
              <a:gd name="connsiteX3" fmla="*/ 4562955 w 4585397"/>
              <a:gd name="connsiteY3" fmla="*/ 9510090 h 10371826"/>
              <a:gd name="connsiteX4" fmla="*/ 4571279 w 4585397"/>
              <a:gd name="connsiteY4" fmla="*/ 9536908 h 10371826"/>
              <a:gd name="connsiteX5" fmla="*/ 4585397 w 4585397"/>
              <a:gd name="connsiteY5" fmla="*/ 9676950 h 10371826"/>
              <a:gd name="connsiteX6" fmla="*/ 3890521 w 4585397"/>
              <a:gd name="connsiteY6" fmla="*/ 10371826 h 10371826"/>
              <a:gd name="connsiteX7" fmla="*/ 3250253 w 4585397"/>
              <a:gd name="connsiteY7" fmla="*/ 9947428 h 10371826"/>
              <a:gd name="connsiteX8" fmla="*/ 3222947 w 4585397"/>
              <a:gd name="connsiteY8" fmla="*/ 9859468 h 10371826"/>
              <a:gd name="connsiteX9" fmla="*/ 178843 w 4585397"/>
              <a:gd name="connsiteY9" fmla="*/ 2520142 h 10371826"/>
              <a:gd name="connsiteX10" fmla="*/ 137728 w 4585397"/>
              <a:gd name="connsiteY10" fmla="*/ 2434790 h 10371826"/>
              <a:gd name="connsiteX11" fmla="*/ 0 w 4585397"/>
              <a:gd name="connsiteY11" fmla="*/ 1752600 h 10371826"/>
              <a:gd name="connsiteX12" fmla="*/ 1752601 w 4585397"/>
              <a:gd name="connsiteY12" fmla="*/ 0 h 10371826"/>
              <a:gd name="connsiteX0" fmla="*/ 1752601 w 4585397"/>
              <a:gd name="connsiteY0" fmla="*/ 0 h 10371826"/>
              <a:gd name="connsiteX1" fmla="*/ 3496153 w 4585397"/>
              <a:gd name="connsiteY1" fmla="*/ 1573406 h 10371826"/>
              <a:gd name="connsiteX2" fmla="*/ 3497681 w 4585397"/>
              <a:gd name="connsiteY2" fmla="*/ 1603686 h 10371826"/>
              <a:gd name="connsiteX3" fmla="*/ 4562955 w 4585397"/>
              <a:gd name="connsiteY3" fmla="*/ 9510090 h 10371826"/>
              <a:gd name="connsiteX4" fmla="*/ 4571279 w 4585397"/>
              <a:gd name="connsiteY4" fmla="*/ 9536908 h 10371826"/>
              <a:gd name="connsiteX5" fmla="*/ 4585397 w 4585397"/>
              <a:gd name="connsiteY5" fmla="*/ 9676950 h 10371826"/>
              <a:gd name="connsiteX6" fmla="*/ 3890521 w 4585397"/>
              <a:gd name="connsiteY6" fmla="*/ 10371826 h 10371826"/>
              <a:gd name="connsiteX7" fmla="*/ 3250253 w 4585397"/>
              <a:gd name="connsiteY7" fmla="*/ 9947428 h 10371826"/>
              <a:gd name="connsiteX8" fmla="*/ 3222947 w 4585397"/>
              <a:gd name="connsiteY8" fmla="*/ 9859468 h 10371826"/>
              <a:gd name="connsiteX9" fmla="*/ 137728 w 4585397"/>
              <a:gd name="connsiteY9" fmla="*/ 2434790 h 10371826"/>
              <a:gd name="connsiteX10" fmla="*/ 0 w 4585397"/>
              <a:gd name="connsiteY10" fmla="*/ 1752600 h 10371826"/>
              <a:gd name="connsiteX11" fmla="*/ 1752601 w 4585397"/>
              <a:gd name="connsiteY11" fmla="*/ 0 h 10371826"/>
              <a:gd name="connsiteX0" fmla="*/ 1752601 w 4585397"/>
              <a:gd name="connsiteY0" fmla="*/ 0 h 10371826"/>
              <a:gd name="connsiteX1" fmla="*/ 3496153 w 4585397"/>
              <a:gd name="connsiteY1" fmla="*/ 1573406 h 10371826"/>
              <a:gd name="connsiteX2" fmla="*/ 3497681 w 4585397"/>
              <a:gd name="connsiteY2" fmla="*/ 1603686 h 10371826"/>
              <a:gd name="connsiteX3" fmla="*/ 4562955 w 4585397"/>
              <a:gd name="connsiteY3" fmla="*/ 9510090 h 10371826"/>
              <a:gd name="connsiteX4" fmla="*/ 4585397 w 4585397"/>
              <a:gd name="connsiteY4" fmla="*/ 9676950 h 10371826"/>
              <a:gd name="connsiteX5" fmla="*/ 3890521 w 4585397"/>
              <a:gd name="connsiteY5" fmla="*/ 10371826 h 10371826"/>
              <a:gd name="connsiteX6" fmla="*/ 3250253 w 4585397"/>
              <a:gd name="connsiteY6" fmla="*/ 9947428 h 10371826"/>
              <a:gd name="connsiteX7" fmla="*/ 3222947 w 4585397"/>
              <a:gd name="connsiteY7" fmla="*/ 9859468 h 10371826"/>
              <a:gd name="connsiteX8" fmla="*/ 137728 w 4585397"/>
              <a:gd name="connsiteY8" fmla="*/ 2434790 h 10371826"/>
              <a:gd name="connsiteX9" fmla="*/ 0 w 4585397"/>
              <a:gd name="connsiteY9" fmla="*/ 1752600 h 10371826"/>
              <a:gd name="connsiteX10" fmla="*/ 1752601 w 4585397"/>
              <a:gd name="connsiteY10" fmla="*/ 0 h 10371826"/>
              <a:gd name="connsiteX0" fmla="*/ 1752601 w 4585397"/>
              <a:gd name="connsiteY0" fmla="*/ 0 h 10371826"/>
              <a:gd name="connsiteX1" fmla="*/ 3496153 w 4585397"/>
              <a:gd name="connsiteY1" fmla="*/ 1573406 h 10371826"/>
              <a:gd name="connsiteX2" fmla="*/ 3497681 w 4585397"/>
              <a:gd name="connsiteY2" fmla="*/ 1603686 h 10371826"/>
              <a:gd name="connsiteX3" fmla="*/ 4562955 w 4585397"/>
              <a:gd name="connsiteY3" fmla="*/ 9510090 h 10371826"/>
              <a:gd name="connsiteX4" fmla="*/ 4585397 w 4585397"/>
              <a:gd name="connsiteY4" fmla="*/ 9676950 h 10371826"/>
              <a:gd name="connsiteX5" fmla="*/ 3890521 w 4585397"/>
              <a:gd name="connsiteY5" fmla="*/ 10371826 h 10371826"/>
              <a:gd name="connsiteX6" fmla="*/ 3250253 w 4585397"/>
              <a:gd name="connsiteY6" fmla="*/ 9947428 h 10371826"/>
              <a:gd name="connsiteX7" fmla="*/ 137728 w 4585397"/>
              <a:gd name="connsiteY7" fmla="*/ 2434790 h 10371826"/>
              <a:gd name="connsiteX8" fmla="*/ 0 w 4585397"/>
              <a:gd name="connsiteY8" fmla="*/ 1752600 h 10371826"/>
              <a:gd name="connsiteX9" fmla="*/ 1752601 w 4585397"/>
              <a:gd name="connsiteY9" fmla="*/ 0 h 103718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585397" h="10371826">
                <a:moveTo>
                  <a:pt x="1752601" y="0"/>
                </a:moveTo>
                <a:cubicBezTo>
                  <a:pt x="2660037" y="0"/>
                  <a:pt x="3406401" y="689648"/>
                  <a:pt x="3496153" y="1573406"/>
                </a:cubicBezTo>
                <a:cubicBezTo>
                  <a:pt x="3496662" y="1583499"/>
                  <a:pt x="3497172" y="1593593"/>
                  <a:pt x="3497681" y="1603686"/>
                </a:cubicBezTo>
                <a:lnTo>
                  <a:pt x="4562955" y="9510090"/>
                </a:lnTo>
                <a:lnTo>
                  <a:pt x="4585397" y="9676950"/>
                </a:lnTo>
                <a:cubicBezTo>
                  <a:pt x="4585397" y="10060720"/>
                  <a:pt x="4274289" y="10371826"/>
                  <a:pt x="3890521" y="10371826"/>
                </a:cubicBezTo>
                <a:cubicBezTo>
                  <a:pt x="3602695" y="10371826"/>
                  <a:pt x="3355741" y="10196828"/>
                  <a:pt x="3250253" y="9947428"/>
                </a:cubicBezTo>
                <a:lnTo>
                  <a:pt x="137728" y="2434790"/>
                </a:lnTo>
                <a:cubicBezTo>
                  <a:pt x="49042" y="2225112"/>
                  <a:pt x="0" y="1994584"/>
                  <a:pt x="0" y="1752600"/>
                </a:cubicBezTo>
                <a:cubicBezTo>
                  <a:pt x="0" y="784666"/>
                  <a:pt x="784665" y="0"/>
                  <a:pt x="1752601" y="0"/>
                </a:cubicBezTo>
                <a:close/>
              </a:path>
            </a:pathLst>
          </a:cu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64" name="フリーフォーム: 図形 63">
            <a:extLst>
              <a:ext uri="{FF2B5EF4-FFF2-40B4-BE49-F238E27FC236}">
                <a16:creationId xmlns:a16="http://schemas.microsoft.com/office/drawing/2014/main" id="{58129245-5F65-4EF6-A4BC-6D35957621E6}"/>
              </a:ext>
            </a:extLst>
          </p:cNvPr>
          <p:cNvSpPr/>
          <p:nvPr/>
        </p:nvSpPr>
        <p:spPr>
          <a:xfrm>
            <a:off x="18945223" y="21221699"/>
            <a:ext cx="5153026" cy="10271820"/>
          </a:xfrm>
          <a:custGeom>
            <a:avLst/>
            <a:gdLst>
              <a:gd name="connsiteX0" fmla="*/ 1912142 w 5153026"/>
              <a:gd name="connsiteY0" fmla="*/ 0 h 10271820"/>
              <a:gd name="connsiteX1" fmla="*/ 3814412 w 5153026"/>
              <a:gd name="connsiteY1" fmla="*/ 1716636 h 10271820"/>
              <a:gd name="connsiteX2" fmla="*/ 3820074 w 5153026"/>
              <a:gd name="connsiteY2" fmla="*/ 1828776 h 10271820"/>
              <a:gd name="connsiteX3" fmla="*/ 5121186 w 5153026"/>
              <a:gd name="connsiteY3" fmla="*/ 9382246 h 10271820"/>
              <a:gd name="connsiteX4" fmla="*/ 5112300 w 5153026"/>
              <a:gd name="connsiteY4" fmla="*/ 9385842 h 10271820"/>
              <a:gd name="connsiteX5" fmla="*/ 5139528 w 5153026"/>
              <a:gd name="connsiteY5" fmla="*/ 9473554 h 10271820"/>
              <a:gd name="connsiteX6" fmla="*/ 5153026 w 5153026"/>
              <a:gd name="connsiteY6" fmla="*/ 9607448 h 10271820"/>
              <a:gd name="connsiteX7" fmla="*/ 4488654 w 5153026"/>
              <a:gd name="connsiteY7" fmla="*/ 10271820 h 10271820"/>
              <a:gd name="connsiteX8" fmla="*/ 3876492 w 5153026"/>
              <a:gd name="connsiteY8" fmla="*/ 9866052 h 10271820"/>
              <a:gd name="connsiteX9" fmla="*/ 3850880 w 5153026"/>
              <a:gd name="connsiteY9" fmla="*/ 9783546 h 10271820"/>
              <a:gd name="connsiteX10" fmla="*/ 183640 w 5153026"/>
              <a:gd name="connsiteY10" fmla="*/ 2751866 h 10271820"/>
              <a:gd name="connsiteX11" fmla="*/ 194366 w 5153026"/>
              <a:gd name="connsiteY11" fmla="*/ 2747980 h 10271820"/>
              <a:gd name="connsiteX12" fmla="*/ 150266 w 5153026"/>
              <a:gd name="connsiteY12" fmla="*/ 2656432 h 10271820"/>
              <a:gd name="connsiteX13" fmla="*/ 0 w 5153026"/>
              <a:gd name="connsiteY13" fmla="*/ 1912140 h 10271820"/>
              <a:gd name="connsiteX14" fmla="*/ 1912142 w 5153026"/>
              <a:gd name="connsiteY14" fmla="*/ 0 h 10271820"/>
              <a:gd name="connsiteX0" fmla="*/ 1912142 w 5153026"/>
              <a:gd name="connsiteY0" fmla="*/ 0 h 10271820"/>
              <a:gd name="connsiteX1" fmla="*/ 3814412 w 5153026"/>
              <a:gd name="connsiteY1" fmla="*/ 1716636 h 10271820"/>
              <a:gd name="connsiteX2" fmla="*/ 3820074 w 5153026"/>
              <a:gd name="connsiteY2" fmla="*/ 1828776 h 10271820"/>
              <a:gd name="connsiteX3" fmla="*/ 5121186 w 5153026"/>
              <a:gd name="connsiteY3" fmla="*/ 9382246 h 10271820"/>
              <a:gd name="connsiteX4" fmla="*/ 5112300 w 5153026"/>
              <a:gd name="connsiteY4" fmla="*/ 9385842 h 10271820"/>
              <a:gd name="connsiteX5" fmla="*/ 5139528 w 5153026"/>
              <a:gd name="connsiteY5" fmla="*/ 9473554 h 10271820"/>
              <a:gd name="connsiteX6" fmla="*/ 5153026 w 5153026"/>
              <a:gd name="connsiteY6" fmla="*/ 9607448 h 10271820"/>
              <a:gd name="connsiteX7" fmla="*/ 4488654 w 5153026"/>
              <a:gd name="connsiteY7" fmla="*/ 10271820 h 10271820"/>
              <a:gd name="connsiteX8" fmla="*/ 3876492 w 5153026"/>
              <a:gd name="connsiteY8" fmla="*/ 9866052 h 10271820"/>
              <a:gd name="connsiteX9" fmla="*/ 183640 w 5153026"/>
              <a:gd name="connsiteY9" fmla="*/ 2751866 h 10271820"/>
              <a:gd name="connsiteX10" fmla="*/ 194366 w 5153026"/>
              <a:gd name="connsiteY10" fmla="*/ 2747980 h 10271820"/>
              <a:gd name="connsiteX11" fmla="*/ 150266 w 5153026"/>
              <a:gd name="connsiteY11" fmla="*/ 2656432 h 10271820"/>
              <a:gd name="connsiteX12" fmla="*/ 0 w 5153026"/>
              <a:gd name="connsiteY12" fmla="*/ 1912140 h 10271820"/>
              <a:gd name="connsiteX13" fmla="*/ 1912142 w 5153026"/>
              <a:gd name="connsiteY13" fmla="*/ 0 h 10271820"/>
              <a:gd name="connsiteX0" fmla="*/ 1912142 w 5153026"/>
              <a:gd name="connsiteY0" fmla="*/ 0 h 10271820"/>
              <a:gd name="connsiteX1" fmla="*/ 3814412 w 5153026"/>
              <a:gd name="connsiteY1" fmla="*/ 1716636 h 10271820"/>
              <a:gd name="connsiteX2" fmla="*/ 3820074 w 5153026"/>
              <a:gd name="connsiteY2" fmla="*/ 1828776 h 10271820"/>
              <a:gd name="connsiteX3" fmla="*/ 5121186 w 5153026"/>
              <a:gd name="connsiteY3" fmla="*/ 9382246 h 10271820"/>
              <a:gd name="connsiteX4" fmla="*/ 5139528 w 5153026"/>
              <a:gd name="connsiteY4" fmla="*/ 9473554 h 10271820"/>
              <a:gd name="connsiteX5" fmla="*/ 5153026 w 5153026"/>
              <a:gd name="connsiteY5" fmla="*/ 9607448 h 10271820"/>
              <a:gd name="connsiteX6" fmla="*/ 4488654 w 5153026"/>
              <a:gd name="connsiteY6" fmla="*/ 10271820 h 10271820"/>
              <a:gd name="connsiteX7" fmla="*/ 3876492 w 5153026"/>
              <a:gd name="connsiteY7" fmla="*/ 9866052 h 10271820"/>
              <a:gd name="connsiteX8" fmla="*/ 183640 w 5153026"/>
              <a:gd name="connsiteY8" fmla="*/ 2751866 h 10271820"/>
              <a:gd name="connsiteX9" fmla="*/ 194366 w 5153026"/>
              <a:gd name="connsiteY9" fmla="*/ 2747980 h 10271820"/>
              <a:gd name="connsiteX10" fmla="*/ 150266 w 5153026"/>
              <a:gd name="connsiteY10" fmla="*/ 2656432 h 10271820"/>
              <a:gd name="connsiteX11" fmla="*/ 0 w 5153026"/>
              <a:gd name="connsiteY11" fmla="*/ 1912140 h 10271820"/>
              <a:gd name="connsiteX12" fmla="*/ 1912142 w 5153026"/>
              <a:gd name="connsiteY12" fmla="*/ 0 h 10271820"/>
              <a:gd name="connsiteX0" fmla="*/ 1912142 w 5153026"/>
              <a:gd name="connsiteY0" fmla="*/ 0 h 10271820"/>
              <a:gd name="connsiteX1" fmla="*/ 3814412 w 5153026"/>
              <a:gd name="connsiteY1" fmla="*/ 1716636 h 10271820"/>
              <a:gd name="connsiteX2" fmla="*/ 5121186 w 5153026"/>
              <a:gd name="connsiteY2" fmla="*/ 9382246 h 10271820"/>
              <a:gd name="connsiteX3" fmla="*/ 5139528 w 5153026"/>
              <a:gd name="connsiteY3" fmla="*/ 9473554 h 10271820"/>
              <a:gd name="connsiteX4" fmla="*/ 5153026 w 5153026"/>
              <a:gd name="connsiteY4" fmla="*/ 9607448 h 10271820"/>
              <a:gd name="connsiteX5" fmla="*/ 4488654 w 5153026"/>
              <a:gd name="connsiteY5" fmla="*/ 10271820 h 10271820"/>
              <a:gd name="connsiteX6" fmla="*/ 3876492 w 5153026"/>
              <a:gd name="connsiteY6" fmla="*/ 9866052 h 10271820"/>
              <a:gd name="connsiteX7" fmla="*/ 183640 w 5153026"/>
              <a:gd name="connsiteY7" fmla="*/ 2751866 h 10271820"/>
              <a:gd name="connsiteX8" fmla="*/ 194366 w 5153026"/>
              <a:gd name="connsiteY8" fmla="*/ 2747980 h 10271820"/>
              <a:gd name="connsiteX9" fmla="*/ 150266 w 5153026"/>
              <a:gd name="connsiteY9" fmla="*/ 2656432 h 10271820"/>
              <a:gd name="connsiteX10" fmla="*/ 0 w 5153026"/>
              <a:gd name="connsiteY10" fmla="*/ 1912140 h 10271820"/>
              <a:gd name="connsiteX11" fmla="*/ 1912142 w 5153026"/>
              <a:gd name="connsiteY11" fmla="*/ 0 h 10271820"/>
              <a:gd name="connsiteX0" fmla="*/ 1912142 w 5153026"/>
              <a:gd name="connsiteY0" fmla="*/ 0 h 10271820"/>
              <a:gd name="connsiteX1" fmla="*/ 3814412 w 5153026"/>
              <a:gd name="connsiteY1" fmla="*/ 1716636 h 10271820"/>
              <a:gd name="connsiteX2" fmla="*/ 5121186 w 5153026"/>
              <a:gd name="connsiteY2" fmla="*/ 9382246 h 10271820"/>
              <a:gd name="connsiteX3" fmla="*/ 5139528 w 5153026"/>
              <a:gd name="connsiteY3" fmla="*/ 9473554 h 10271820"/>
              <a:gd name="connsiteX4" fmla="*/ 5153026 w 5153026"/>
              <a:gd name="connsiteY4" fmla="*/ 9607448 h 10271820"/>
              <a:gd name="connsiteX5" fmla="*/ 4488654 w 5153026"/>
              <a:gd name="connsiteY5" fmla="*/ 10271820 h 10271820"/>
              <a:gd name="connsiteX6" fmla="*/ 3876492 w 5153026"/>
              <a:gd name="connsiteY6" fmla="*/ 9866052 h 10271820"/>
              <a:gd name="connsiteX7" fmla="*/ 183640 w 5153026"/>
              <a:gd name="connsiteY7" fmla="*/ 2751866 h 10271820"/>
              <a:gd name="connsiteX8" fmla="*/ 150266 w 5153026"/>
              <a:gd name="connsiteY8" fmla="*/ 2656432 h 10271820"/>
              <a:gd name="connsiteX9" fmla="*/ 0 w 5153026"/>
              <a:gd name="connsiteY9" fmla="*/ 1912140 h 10271820"/>
              <a:gd name="connsiteX10" fmla="*/ 1912142 w 5153026"/>
              <a:gd name="connsiteY10" fmla="*/ 0 h 10271820"/>
              <a:gd name="connsiteX0" fmla="*/ 1912142 w 5153026"/>
              <a:gd name="connsiteY0" fmla="*/ 0 h 10271820"/>
              <a:gd name="connsiteX1" fmla="*/ 3814412 w 5153026"/>
              <a:gd name="connsiteY1" fmla="*/ 1716636 h 10271820"/>
              <a:gd name="connsiteX2" fmla="*/ 5121186 w 5153026"/>
              <a:gd name="connsiteY2" fmla="*/ 9382246 h 10271820"/>
              <a:gd name="connsiteX3" fmla="*/ 5139528 w 5153026"/>
              <a:gd name="connsiteY3" fmla="*/ 9473554 h 10271820"/>
              <a:gd name="connsiteX4" fmla="*/ 5153026 w 5153026"/>
              <a:gd name="connsiteY4" fmla="*/ 9607448 h 10271820"/>
              <a:gd name="connsiteX5" fmla="*/ 4488654 w 5153026"/>
              <a:gd name="connsiteY5" fmla="*/ 10271820 h 10271820"/>
              <a:gd name="connsiteX6" fmla="*/ 3876492 w 5153026"/>
              <a:gd name="connsiteY6" fmla="*/ 9866052 h 10271820"/>
              <a:gd name="connsiteX7" fmla="*/ 150266 w 5153026"/>
              <a:gd name="connsiteY7" fmla="*/ 2656432 h 10271820"/>
              <a:gd name="connsiteX8" fmla="*/ 0 w 5153026"/>
              <a:gd name="connsiteY8" fmla="*/ 1912140 h 10271820"/>
              <a:gd name="connsiteX9" fmla="*/ 1912142 w 5153026"/>
              <a:gd name="connsiteY9" fmla="*/ 0 h 102718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153026" h="10271820">
                <a:moveTo>
                  <a:pt x="1912142" y="0"/>
                </a:moveTo>
                <a:cubicBezTo>
                  <a:pt x="2902186" y="0"/>
                  <a:pt x="3716490" y="752428"/>
                  <a:pt x="3814412" y="1716636"/>
                </a:cubicBezTo>
                <a:lnTo>
                  <a:pt x="5121186" y="9382246"/>
                </a:lnTo>
                <a:lnTo>
                  <a:pt x="5139528" y="9473554"/>
                </a:lnTo>
                <a:cubicBezTo>
                  <a:pt x="5148378" y="9516804"/>
                  <a:pt x="5153026" y="9561582"/>
                  <a:pt x="5153026" y="9607448"/>
                </a:cubicBezTo>
                <a:cubicBezTo>
                  <a:pt x="5153026" y="9974372"/>
                  <a:pt x="4855576" y="10271820"/>
                  <a:pt x="4488654" y="10271820"/>
                </a:cubicBezTo>
                <a:cubicBezTo>
                  <a:pt x="4213462" y="10271820"/>
                  <a:pt x="3977350" y="10104506"/>
                  <a:pt x="3876492" y="9866052"/>
                </a:cubicBezTo>
                <a:lnTo>
                  <a:pt x="150266" y="2656432"/>
                </a:lnTo>
                <a:cubicBezTo>
                  <a:pt x="53506" y="2427668"/>
                  <a:pt x="0" y="2176152"/>
                  <a:pt x="0" y="1912140"/>
                </a:cubicBezTo>
                <a:cubicBezTo>
                  <a:pt x="0" y="856096"/>
                  <a:pt x="856096" y="0"/>
                  <a:pt x="1912142" y="0"/>
                </a:cubicBezTo>
                <a:close/>
              </a:path>
            </a:pathLst>
          </a:cu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 dirty="0"/>
          </a:p>
        </p:txBody>
      </p:sp>
      <p:sp>
        <p:nvSpPr>
          <p:cNvPr id="77" name="フリーフォーム: 図形 76">
            <a:extLst>
              <a:ext uri="{FF2B5EF4-FFF2-40B4-BE49-F238E27FC236}">
                <a16:creationId xmlns:a16="http://schemas.microsoft.com/office/drawing/2014/main" id="{A1A35583-30C8-499A-A5E7-621AEB59101B}"/>
              </a:ext>
            </a:extLst>
          </p:cNvPr>
          <p:cNvSpPr/>
          <p:nvPr/>
        </p:nvSpPr>
        <p:spPr>
          <a:xfrm>
            <a:off x="17562286" y="30342839"/>
            <a:ext cx="3541486" cy="1599249"/>
          </a:xfrm>
          <a:custGeom>
            <a:avLst/>
            <a:gdLst>
              <a:gd name="connsiteX0" fmla="*/ 1806146 w 3541486"/>
              <a:gd name="connsiteY0" fmla="*/ 0 h 1628436"/>
              <a:gd name="connsiteX1" fmla="*/ 3541486 w 3541486"/>
              <a:gd name="connsiteY1" fmla="*/ 0 h 1628436"/>
              <a:gd name="connsiteX2" fmla="*/ 3541486 w 3541486"/>
              <a:gd name="connsiteY2" fmla="*/ 475516 h 1628436"/>
              <a:gd name="connsiteX3" fmla="*/ 3541486 w 3541486"/>
              <a:gd name="connsiteY3" fmla="*/ 1628434 h 1628436"/>
              <a:gd name="connsiteX4" fmla="*/ 3541486 w 3541486"/>
              <a:gd name="connsiteY4" fmla="*/ 1628436 h 1628436"/>
              <a:gd name="connsiteX5" fmla="*/ 1806146 w 3541486"/>
              <a:gd name="connsiteY5" fmla="*/ 1628436 h 1628436"/>
              <a:gd name="connsiteX6" fmla="*/ 1806146 w 3541486"/>
              <a:gd name="connsiteY6" fmla="*/ 1628434 h 1628436"/>
              <a:gd name="connsiteX7" fmla="*/ 0 w 3541486"/>
              <a:gd name="connsiteY7" fmla="*/ 1628434 h 1628436"/>
              <a:gd name="connsiteX8" fmla="*/ 0 w 3541486"/>
              <a:gd name="connsiteY8" fmla="*/ 475516 h 1628436"/>
              <a:gd name="connsiteX9" fmla="*/ 1806146 w 3541486"/>
              <a:gd name="connsiteY9" fmla="*/ 475516 h 1628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541486" h="1628436">
                <a:moveTo>
                  <a:pt x="1806146" y="0"/>
                </a:moveTo>
                <a:lnTo>
                  <a:pt x="3541486" y="0"/>
                </a:lnTo>
                <a:lnTo>
                  <a:pt x="3541486" y="475516"/>
                </a:lnTo>
                <a:lnTo>
                  <a:pt x="3541486" y="1628434"/>
                </a:lnTo>
                <a:lnTo>
                  <a:pt x="3541486" y="1628436"/>
                </a:lnTo>
                <a:lnTo>
                  <a:pt x="1806146" y="1628436"/>
                </a:lnTo>
                <a:lnTo>
                  <a:pt x="1806146" y="1628434"/>
                </a:lnTo>
                <a:lnTo>
                  <a:pt x="0" y="1628434"/>
                </a:lnTo>
                <a:lnTo>
                  <a:pt x="0" y="475516"/>
                </a:lnTo>
                <a:lnTo>
                  <a:pt x="1806146" y="475516"/>
                </a:lnTo>
                <a:close/>
              </a:path>
            </a:pathLst>
          </a:cu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92" name="フリーフォーム: 図形 91">
            <a:extLst>
              <a:ext uri="{FF2B5EF4-FFF2-40B4-BE49-F238E27FC236}">
                <a16:creationId xmlns:a16="http://schemas.microsoft.com/office/drawing/2014/main" id="{25602AC2-A73C-4634-BDCA-76955E4643C4}"/>
              </a:ext>
            </a:extLst>
          </p:cNvPr>
          <p:cNvSpPr/>
          <p:nvPr/>
        </p:nvSpPr>
        <p:spPr>
          <a:xfrm>
            <a:off x="17814052" y="29975176"/>
            <a:ext cx="2510520" cy="1187766"/>
          </a:xfrm>
          <a:custGeom>
            <a:avLst/>
            <a:gdLst>
              <a:gd name="connsiteX0" fmla="*/ 1410732 w 2510520"/>
              <a:gd name="connsiteY0" fmla="*/ 0 h 1187766"/>
              <a:gd name="connsiteX1" fmla="*/ 2421286 w 2510520"/>
              <a:gd name="connsiteY1" fmla="*/ 0 h 1187766"/>
              <a:gd name="connsiteX2" fmla="*/ 2421492 w 2510520"/>
              <a:gd name="connsiteY2" fmla="*/ 664 h 1187766"/>
              <a:gd name="connsiteX3" fmla="*/ 2424792 w 2510520"/>
              <a:gd name="connsiteY3" fmla="*/ 0 h 1187766"/>
              <a:gd name="connsiteX4" fmla="*/ 2510520 w 2510520"/>
              <a:gd name="connsiteY4" fmla="*/ 85724 h 1187766"/>
              <a:gd name="connsiteX5" fmla="*/ 2507818 w 2510520"/>
              <a:gd name="connsiteY5" fmla="*/ 99112 h 1187766"/>
              <a:gd name="connsiteX6" fmla="*/ 2403930 w 2510520"/>
              <a:gd name="connsiteY6" fmla="*/ 276420 h 1187766"/>
              <a:gd name="connsiteX7" fmla="*/ 680532 w 2510520"/>
              <a:gd name="connsiteY7" fmla="*/ 1187766 h 1187766"/>
              <a:gd name="connsiteX8" fmla="*/ 60600 w 2510520"/>
              <a:gd name="connsiteY8" fmla="*/ 1094042 h 1187766"/>
              <a:gd name="connsiteX9" fmla="*/ 0 w 2510520"/>
              <a:gd name="connsiteY9" fmla="*/ 1071862 h 1187766"/>
              <a:gd name="connsiteX10" fmla="*/ 44598 w 2510520"/>
              <a:gd name="connsiteY10" fmla="*/ 898412 h 1187766"/>
              <a:gd name="connsiteX11" fmla="*/ 121238 w 2510520"/>
              <a:gd name="connsiteY11" fmla="*/ 695776 h 1187766"/>
              <a:gd name="connsiteX12" fmla="*/ 180808 w 2510520"/>
              <a:gd name="connsiteY12" fmla="*/ 724472 h 1187766"/>
              <a:gd name="connsiteX13" fmla="*/ 528176 w 2510520"/>
              <a:gd name="connsiteY13" fmla="*/ 794602 h 1187766"/>
              <a:gd name="connsiteX14" fmla="*/ 1402462 w 2510520"/>
              <a:gd name="connsiteY14" fmla="*/ 82040 h 11877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510520" h="1187766">
                <a:moveTo>
                  <a:pt x="1410732" y="0"/>
                </a:moveTo>
                <a:lnTo>
                  <a:pt x="2421286" y="0"/>
                </a:lnTo>
                <a:lnTo>
                  <a:pt x="2421492" y="664"/>
                </a:lnTo>
                <a:lnTo>
                  <a:pt x="2424792" y="0"/>
                </a:lnTo>
                <a:cubicBezTo>
                  <a:pt x="2472140" y="0"/>
                  <a:pt x="2510520" y="38380"/>
                  <a:pt x="2510520" y="85724"/>
                </a:cubicBezTo>
                <a:lnTo>
                  <a:pt x="2507818" y="99112"/>
                </a:lnTo>
                <a:lnTo>
                  <a:pt x="2403930" y="276420"/>
                </a:lnTo>
                <a:cubicBezTo>
                  <a:pt x="2028626" y="826582"/>
                  <a:pt x="1396760" y="1187766"/>
                  <a:pt x="680532" y="1187766"/>
                </a:cubicBezTo>
                <a:cubicBezTo>
                  <a:pt x="464652" y="1187766"/>
                  <a:pt x="256436" y="1154952"/>
                  <a:pt x="60600" y="1094042"/>
                </a:cubicBezTo>
                <a:lnTo>
                  <a:pt x="0" y="1071862"/>
                </a:lnTo>
                <a:lnTo>
                  <a:pt x="44598" y="898412"/>
                </a:lnTo>
                <a:lnTo>
                  <a:pt x="121238" y="695776"/>
                </a:lnTo>
                <a:lnTo>
                  <a:pt x="180808" y="724472"/>
                </a:lnTo>
                <a:cubicBezTo>
                  <a:pt x="287576" y="769630"/>
                  <a:pt x="404960" y="794602"/>
                  <a:pt x="528176" y="794602"/>
                </a:cubicBezTo>
                <a:cubicBezTo>
                  <a:pt x="959436" y="794602"/>
                  <a:pt x="1319246" y="488700"/>
                  <a:pt x="1402462" y="82040"/>
                </a:cubicBezTo>
                <a:close/>
              </a:path>
            </a:pathLst>
          </a:cu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78" name="四角形: 角を丸くする 77">
            <a:extLst>
              <a:ext uri="{FF2B5EF4-FFF2-40B4-BE49-F238E27FC236}">
                <a16:creationId xmlns:a16="http://schemas.microsoft.com/office/drawing/2014/main" id="{26AF85B4-2823-4C16-8FCB-87082F8576B9}"/>
              </a:ext>
            </a:extLst>
          </p:cNvPr>
          <p:cNvSpPr/>
          <p:nvPr/>
        </p:nvSpPr>
        <p:spPr>
          <a:xfrm>
            <a:off x="19368432" y="32061150"/>
            <a:ext cx="1735339" cy="204107"/>
          </a:xfrm>
          <a:prstGeom prst="roundRect">
            <a:avLst>
              <a:gd name="adj" fmla="val 43728"/>
            </a:avLst>
          </a:prstGeom>
          <a:solidFill>
            <a:schemeClr val="accent1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9" name="四角形: 角を丸くする 78">
            <a:extLst>
              <a:ext uri="{FF2B5EF4-FFF2-40B4-BE49-F238E27FC236}">
                <a16:creationId xmlns:a16="http://schemas.microsoft.com/office/drawing/2014/main" id="{B6F58E6A-592A-42E2-8106-D153CBAC9489}"/>
              </a:ext>
            </a:extLst>
          </p:cNvPr>
          <p:cNvSpPr/>
          <p:nvPr/>
        </p:nvSpPr>
        <p:spPr>
          <a:xfrm>
            <a:off x="19368432" y="31942088"/>
            <a:ext cx="1735339" cy="227808"/>
          </a:xfrm>
          <a:prstGeom prst="roundRect">
            <a:avLst>
              <a:gd name="adj" fmla="val 0"/>
            </a:avLst>
          </a:prstGeom>
          <a:solidFill>
            <a:schemeClr val="accent1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0" name="四角形: 角を丸くする 79">
            <a:extLst>
              <a:ext uri="{FF2B5EF4-FFF2-40B4-BE49-F238E27FC236}">
                <a16:creationId xmlns:a16="http://schemas.microsoft.com/office/drawing/2014/main" id="{083A8DC6-4D83-4ADF-ADC6-B8BFEDB5B3A7}"/>
              </a:ext>
            </a:extLst>
          </p:cNvPr>
          <p:cNvSpPr/>
          <p:nvPr/>
        </p:nvSpPr>
        <p:spPr>
          <a:xfrm>
            <a:off x="20261579" y="30342840"/>
            <a:ext cx="842191" cy="1187766"/>
          </a:xfrm>
          <a:prstGeom prst="roundRect">
            <a:avLst>
              <a:gd name="adj" fmla="val 15536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1" name="四角形: 角を丸くする 80">
            <a:extLst>
              <a:ext uri="{FF2B5EF4-FFF2-40B4-BE49-F238E27FC236}">
                <a16:creationId xmlns:a16="http://schemas.microsoft.com/office/drawing/2014/main" id="{973B10FF-8F91-4964-9A41-1A3758A37A37}"/>
              </a:ext>
            </a:extLst>
          </p:cNvPr>
          <p:cNvSpPr/>
          <p:nvPr/>
        </p:nvSpPr>
        <p:spPr>
          <a:xfrm>
            <a:off x="23250525" y="30179282"/>
            <a:ext cx="1020878" cy="1919968"/>
          </a:xfrm>
          <a:prstGeom prst="roundRect">
            <a:avLst>
              <a:gd name="adj" fmla="val 15536"/>
            </a:avLst>
          </a:prstGeom>
          <a:solidFill>
            <a:schemeClr val="accent1">
              <a:alpha val="6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2" name="四角形: 角を丸くする 81">
            <a:extLst>
              <a:ext uri="{FF2B5EF4-FFF2-40B4-BE49-F238E27FC236}">
                <a16:creationId xmlns:a16="http://schemas.microsoft.com/office/drawing/2014/main" id="{E989B93E-ABA3-4520-960E-1246B2070009}"/>
              </a:ext>
            </a:extLst>
          </p:cNvPr>
          <p:cNvSpPr/>
          <p:nvPr/>
        </p:nvSpPr>
        <p:spPr>
          <a:xfrm>
            <a:off x="23098125" y="32061150"/>
            <a:ext cx="1173278" cy="204107"/>
          </a:xfrm>
          <a:prstGeom prst="roundRect">
            <a:avLst>
              <a:gd name="adj" fmla="val 43728"/>
            </a:avLst>
          </a:prstGeom>
          <a:solidFill>
            <a:schemeClr val="accent1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3" name="四角形: 角を丸くする 82">
            <a:extLst>
              <a:ext uri="{FF2B5EF4-FFF2-40B4-BE49-F238E27FC236}">
                <a16:creationId xmlns:a16="http://schemas.microsoft.com/office/drawing/2014/main" id="{C5F45EF1-7B2F-4B76-8700-303A601CB3B3}"/>
              </a:ext>
            </a:extLst>
          </p:cNvPr>
          <p:cNvSpPr/>
          <p:nvPr/>
        </p:nvSpPr>
        <p:spPr>
          <a:xfrm>
            <a:off x="23098125" y="31942088"/>
            <a:ext cx="1173278" cy="227808"/>
          </a:xfrm>
          <a:prstGeom prst="roundRect">
            <a:avLst>
              <a:gd name="adj" fmla="val 0"/>
            </a:avLst>
          </a:prstGeom>
          <a:solidFill>
            <a:schemeClr val="accent1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5" name="フリーフォーム: 図形 94">
            <a:extLst>
              <a:ext uri="{FF2B5EF4-FFF2-40B4-BE49-F238E27FC236}">
                <a16:creationId xmlns:a16="http://schemas.microsoft.com/office/drawing/2014/main" id="{42D3F5D2-8680-4F61-869B-F0BC753D3F66}"/>
              </a:ext>
            </a:extLst>
          </p:cNvPr>
          <p:cNvSpPr/>
          <p:nvPr/>
        </p:nvSpPr>
        <p:spPr>
          <a:xfrm>
            <a:off x="21017716" y="29975176"/>
            <a:ext cx="2559078" cy="1343024"/>
          </a:xfrm>
          <a:custGeom>
            <a:avLst/>
            <a:gdLst>
              <a:gd name="connsiteX0" fmla="*/ 6364 w 2559078"/>
              <a:gd name="connsiteY0" fmla="*/ 0 h 1343024"/>
              <a:gd name="connsiteX1" fmla="*/ 2496040 w 2559078"/>
              <a:gd name="connsiteY1" fmla="*/ 0 h 1343024"/>
              <a:gd name="connsiteX2" fmla="*/ 2507456 w 2559078"/>
              <a:gd name="connsiteY2" fmla="*/ 2304 h 1343024"/>
              <a:gd name="connsiteX3" fmla="*/ 2553076 w 2559078"/>
              <a:gd name="connsiteY3" fmla="*/ 47926 h 1343024"/>
              <a:gd name="connsiteX4" fmla="*/ 2559078 w 2559078"/>
              <a:gd name="connsiteY4" fmla="*/ 77658 h 1343024"/>
              <a:gd name="connsiteX5" fmla="*/ 2558588 w 2559078"/>
              <a:gd name="connsiteY5" fmla="*/ 87354 h 1343024"/>
              <a:gd name="connsiteX6" fmla="*/ 2557814 w 2559078"/>
              <a:gd name="connsiteY6" fmla="*/ 91188 h 1343024"/>
              <a:gd name="connsiteX7" fmla="*/ 2558372 w 2559078"/>
              <a:gd name="connsiteY7" fmla="*/ 91648 h 1343024"/>
              <a:gd name="connsiteX8" fmla="*/ 2553204 w 2559078"/>
              <a:gd name="connsiteY8" fmla="*/ 193982 h 1343024"/>
              <a:gd name="connsiteX9" fmla="*/ 1279906 w 2559078"/>
              <a:gd name="connsiteY9" fmla="*/ 1343024 h 1343024"/>
              <a:gd name="connsiteX10" fmla="*/ 0 w 2559078"/>
              <a:gd name="connsiteY10" fmla="*/ 63120 h 1343024"/>
              <a:gd name="connsiteX0" fmla="*/ 6364 w 2559078"/>
              <a:gd name="connsiteY0" fmla="*/ 0 h 1343024"/>
              <a:gd name="connsiteX1" fmla="*/ 2496040 w 2559078"/>
              <a:gd name="connsiteY1" fmla="*/ 0 h 1343024"/>
              <a:gd name="connsiteX2" fmla="*/ 2507456 w 2559078"/>
              <a:gd name="connsiteY2" fmla="*/ 2304 h 1343024"/>
              <a:gd name="connsiteX3" fmla="*/ 2553076 w 2559078"/>
              <a:gd name="connsiteY3" fmla="*/ 47926 h 1343024"/>
              <a:gd name="connsiteX4" fmla="*/ 2559078 w 2559078"/>
              <a:gd name="connsiteY4" fmla="*/ 77658 h 1343024"/>
              <a:gd name="connsiteX5" fmla="*/ 2558588 w 2559078"/>
              <a:gd name="connsiteY5" fmla="*/ 87354 h 1343024"/>
              <a:gd name="connsiteX6" fmla="*/ 2557814 w 2559078"/>
              <a:gd name="connsiteY6" fmla="*/ 91188 h 1343024"/>
              <a:gd name="connsiteX7" fmla="*/ 2553204 w 2559078"/>
              <a:gd name="connsiteY7" fmla="*/ 193982 h 1343024"/>
              <a:gd name="connsiteX8" fmla="*/ 1279906 w 2559078"/>
              <a:gd name="connsiteY8" fmla="*/ 1343024 h 1343024"/>
              <a:gd name="connsiteX9" fmla="*/ 0 w 2559078"/>
              <a:gd name="connsiteY9" fmla="*/ 63120 h 1343024"/>
              <a:gd name="connsiteX10" fmla="*/ 6364 w 2559078"/>
              <a:gd name="connsiteY10" fmla="*/ 0 h 13430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559078" h="1343024">
                <a:moveTo>
                  <a:pt x="6364" y="0"/>
                </a:moveTo>
                <a:lnTo>
                  <a:pt x="2496040" y="0"/>
                </a:lnTo>
                <a:lnTo>
                  <a:pt x="2507456" y="2304"/>
                </a:lnTo>
                <a:cubicBezTo>
                  <a:pt x="2527968" y="10980"/>
                  <a:pt x="2544400" y="27412"/>
                  <a:pt x="2553076" y="47926"/>
                </a:cubicBezTo>
                <a:lnTo>
                  <a:pt x="2559078" y="77658"/>
                </a:lnTo>
                <a:cubicBezTo>
                  <a:pt x="2558915" y="80890"/>
                  <a:pt x="2558751" y="84122"/>
                  <a:pt x="2558588" y="87354"/>
                </a:cubicBezTo>
                <a:lnTo>
                  <a:pt x="2557814" y="91188"/>
                </a:lnTo>
                <a:lnTo>
                  <a:pt x="2553204" y="193982"/>
                </a:lnTo>
                <a:cubicBezTo>
                  <a:pt x="2487660" y="839382"/>
                  <a:pt x="1942598" y="1343024"/>
                  <a:pt x="1279906" y="1343024"/>
                </a:cubicBezTo>
                <a:cubicBezTo>
                  <a:pt x="573034" y="1343024"/>
                  <a:pt x="0" y="769992"/>
                  <a:pt x="0" y="63120"/>
                </a:cubicBezTo>
                <a:lnTo>
                  <a:pt x="6364" y="0"/>
                </a:lnTo>
                <a:close/>
              </a:path>
            </a:pathLst>
          </a:cu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100" name="フリーフォーム: 図形 99">
            <a:extLst>
              <a:ext uri="{FF2B5EF4-FFF2-40B4-BE49-F238E27FC236}">
                <a16:creationId xmlns:a16="http://schemas.microsoft.com/office/drawing/2014/main" id="{D924CCC4-D8E8-4161-A727-147A10CDFDAB}"/>
              </a:ext>
            </a:extLst>
          </p:cNvPr>
          <p:cNvSpPr/>
          <p:nvPr/>
        </p:nvSpPr>
        <p:spPr>
          <a:xfrm>
            <a:off x="20273584" y="29464000"/>
            <a:ext cx="3293286" cy="2801256"/>
          </a:xfrm>
          <a:custGeom>
            <a:avLst/>
            <a:gdLst>
              <a:gd name="connsiteX0" fmla="*/ 1646644 w 3293286"/>
              <a:gd name="connsiteY0" fmla="*/ 0 h 2801256"/>
              <a:gd name="connsiteX1" fmla="*/ 3293286 w 3293286"/>
              <a:gd name="connsiteY1" fmla="*/ 1646644 h 2801256"/>
              <a:gd name="connsiteX2" fmla="*/ 2917274 w 3293286"/>
              <a:gd name="connsiteY2" fmla="*/ 2694060 h 2801256"/>
              <a:gd name="connsiteX3" fmla="*/ 2819846 w 3293286"/>
              <a:gd name="connsiteY3" fmla="*/ 2801256 h 2801256"/>
              <a:gd name="connsiteX4" fmla="*/ 473440 w 3293286"/>
              <a:gd name="connsiteY4" fmla="*/ 2801256 h 2801256"/>
              <a:gd name="connsiteX5" fmla="*/ 376014 w 3293286"/>
              <a:gd name="connsiteY5" fmla="*/ 2694060 h 2801256"/>
              <a:gd name="connsiteX6" fmla="*/ 0 w 3293286"/>
              <a:gd name="connsiteY6" fmla="*/ 1646644 h 2801256"/>
              <a:gd name="connsiteX7" fmla="*/ 1646644 w 3293286"/>
              <a:gd name="connsiteY7" fmla="*/ 0 h 28012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293286" h="2801256">
                <a:moveTo>
                  <a:pt x="1646644" y="0"/>
                </a:moveTo>
                <a:cubicBezTo>
                  <a:pt x="2556060" y="0"/>
                  <a:pt x="3293286" y="737228"/>
                  <a:pt x="3293286" y="1646644"/>
                </a:cubicBezTo>
                <a:cubicBezTo>
                  <a:pt x="3293286" y="2044512"/>
                  <a:pt x="3152176" y="2409424"/>
                  <a:pt x="2917274" y="2694060"/>
                </a:cubicBezTo>
                <a:lnTo>
                  <a:pt x="2819846" y="2801256"/>
                </a:lnTo>
                <a:lnTo>
                  <a:pt x="473440" y="2801256"/>
                </a:lnTo>
                <a:lnTo>
                  <a:pt x="376014" y="2694060"/>
                </a:lnTo>
                <a:cubicBezTo>
                  <a:pt x="141110" y="2409424"/>
                  <a:pt x="0" y="2044512"/>
                  <a:pt x="0" y="1646644"/>
                </a:cubicBezTo>
                <a:cubicBezTo>
                  <a:pt x="0" y="737228"/>
                  <a:pt x="737228" y="0"/>
                  <a:pt x="1646644" y="0"/>
                </a:cubicBezTo>
                <a:close/>
              </a:path>
            </a:pathLst>
          </a:cu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96" name="四角形: 角を丸くする 95">
            <a:extLst>
              <a:ext uri="{FF2B5EF4-FFF2-40B4-BE49-F238E27FC236}">
                <a16:creationId xmlns:a16="http://schemas.microsoft.com/office/drawing/2014/main" id="{9AF1D3CF-166C-48FF-87B1-F6E53B82F183}"/>
              </a:ext>
            </a:extLst>
          </p:cNvPr>
          <p:cNvSpPr/>
          <p:nvPr/>
        </p:nvSpPr>
        <p:spPr>
          <a:xfrm>
            <a:off x="20502564" y="32061150"/>
            <a:ext cx="2836067" cy="204107"/>
          </a:xfrm>
          <a:prstGeom prst="roundRect">
            <a:avLst>
              <a:gd name="adj" fmla="val 43728"/>
            </a:avLst>
          </a:prstGeom>
          <a:solidFill>
            <a:schemeClr val="accent1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7" name="四角形: 角を丸くする 96">
            <a:extLst>
              <a:ext uri="{FF2B5EF4-FFF2-40B4-BE49-F238E27FC236}">
                <a16:creationId xmlns:a16="http://schemas.microsoft.com/office/drawing/2014/main" id="{6EC5C7D7-D36E-49F7-8B16-F8BD13FD48EE}"/>
              </a:ext>
            </a:extLst>
          </p:cNvPr>
          <p:cNvSpPr/>
          <p:nvPr/>
        </p:nvSpPr>
        <p:spPr>
          <a:xfrm>
            <a:off x="20502564" y="31942088"/>
            <a:ext cx="2836067" cy="227808"/>
          </a:xfrm>
          <a:prstGeom prst="roundRect">
            <a:avLst>
              <a:gd name="adj" fmla="val 0"/>
            </a:avLst>
          </a:prstGeom>
          <a:solidFill>
            <a:schemeClr val="accent1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1" name="四角形: 角を丸くする 100">
            <a:extLst>
              <a:ext uri="{FF2B5EF4-FFF2-40B4-BE49-F238E27FC236}">
                <a16:creationId xmlns:a16="http://schemas.microsoft.com/office/drawing/2014/main" id="{C47A4F07-60C5-4FEB-8C2F-786AF55D274A}"/>
              </a:ext>
            </a:extLst>
          </p:cNvPr>
          <p:cNvSpPr/>
          <p:nvPr/>
        </p:nvSpPr>
        <p:spPr>
          <a:xfrm>
            <a:off x="27755850" y="19773899"/>
            <a:ext cx="1952625" cy="400052"/>
          </a:xfrm>
          <a:prstGeom prst="roundRect">
            <a:avLst>
              <a:gd name="adj" fmla="val 50000"/>
            </a:avLst>
          </a:prstGeom>
          <a:solidFill>
            <a:schemeClr val="accent1">
              <a:alpha val="5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" name="正方形/長方形 102">
            <a:extLst>
              <a:ext uri="{FF2B5EF4-FFF2-40B4-BE49-F238E27FC236}">
                <a16:creationId xmlns:a16="http://schemas.microsoft.com/office/drawing/2014/main" id="{561D17F3-051A-46FC-AD31-140B32DB07BC}"/>
              </a:ext>
            </a:extLst>
          </p:cNvPr>
          <p:cNvSpPr/>
          <p:nvPr/>
        </p:nvSpPr>
        <p:spPr>
          <a:xfrm>
            <a:off x="27989212" y="2566219"/>
            <a:ext cx="1485900" cy="29699037"/>
          </a:xfrm>
          <a:prstGeom prst="rect">
            <a:avLst/>
          </a:prstGeom>
          <a:solidFill>
            <a:schemeClr val="accent1">
              <a:alpha val="3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" name="フリーフォーム: 図形 111">
            <a:extLst>
              <a:ext uri="{FF2B5EF4-FFF2-40B4-BE49-F238E27FC236}">
                <a16:creationId xmlns:a16="http://schemas.microsoft.com/office/drawing/2014/main" id="{BEACA77D-3FBC-4A2D-BEA1-47EAC981C946}"/>
              </a:ext>
            </a:extLst>
          </p:cNvPr>
          <p:cNvSpPr/>
          <p:nvPr/>
        </p:nvSpPr>
        <p:spPr>
          <a:xfrm>
            <a:off x="27565014" y="20311362"/>
            <a:ext cx="2324242" cy="2091624"/>
          </a:xfrm>
          <a:custGeom>
            <a:avLst/>
            <a:gdLst>
              <a:gd name="connsiteX0" fmla="*/ 1162120 w 2324242"/>
              <a:gd name="connsiteY0" fmla="*/ 0 h 2091624"/>
              <a:gd name="connsiteX1" fmla="*/ 1177964 w 2324242"/>
              <a:gd name="connsiteY1" fmla="*/ 5088 h 2091624"/>
              <a:gd name="connsiteX2" fmla="*/ 2277890 w 2324242"/>
              <a:gd name="connsiteY2" fmla="*/ 949590 h 2091624"/>
              <a:gd name="connsiteX3" fmla="*/ 2324242 w 2324242"/>
              <a:gd name="connsiteY3" fmla="*/ 1045812 h 2091624"/>
              <a:gd name="connsiteX4" fmla="*/ 2277890 w 2324242"/>
              <a:gd name="connsiteY4" fmla="*/ 1142034 h 2091624"/>
              <a:gd name="connsiteX5" fmla="*/ 1177964 w 2324242"/>
              <a:gd name="connsiteY5" fmla="*/ 2086536 h 2091624"/>
              <a:gd name="connsiteX6" fmla="*/ 1162120 w 2324242"/>
              <a:gd name="connsiteY6" fmla="*/ 2091624 h 2091624"/>
              <a:gd name="connsiteX7" fmla="*/ 1146278 w 2324242"/>
              <a:gd name="connsiteY7" fmla="*/ 2086536 h 2091624"/>
              <a:gd name="connsiteX8" fmla="*/ 46352 w 2324242"/>
              <a:gd name="connsiteY8" fmla="*/ 1142034 h 2091624"/>
              <a:gd name="connsiteX9" fmla="*/ 0 w 2324242"/>
              <a:gd name="connsiteY9" fmla="*/ 1045812 h 2091624"/>
              <a:gd name="connsiteX10" fmla="*/ 46352 w 2324242"/>
              <a:gd name="connsiteY10" fmla="*/ 949590 h 2091624"/>
              <a:gd name="connsiteX11" fmla="*/ 1146278 w 2324242"/>
              <a:gd name="connsiteY11" fmla="*/ 5088 h 20916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324242" h="2091624">
                <a:moveTo>
                  <a:pt x="1162120" y="0"/>
                </a:moveTo>
                <a:lnTo>
                  <a:pt x="1177964" y="5088"/>
                </a:lnTo>
                <a:cubicBezTo>
                  <a:pt x="1650100" y="174666"/>
                  <a:pt x="2041288" y="514046"/>
                  <a:pt x="2277890" y="949590"/>
                </a:cubicBezTo>
                <a:lnTo>
                  <a:pt x="2324242" y="1045812"/>
                </a:lnTo>
                <a:lnTo>
                  <a:pt x="2277890" y="1142034"/>
                </a:lnTo>
                <a:cubicBezTo>
                  <a:pt x="2041288" y="1577578"/>
                  <a:pt x="1650100" y="1916958"/>
                  <a:pt x="1177964" y="2086536"/>
                </a:cubicBezTo>
                <a:lnTo>
                  <a:pt x="1162120" y="2091624"/>
                </a:lnTo>
                <a:lnTo>
                  <a:pt x="1146278" y="2086536"/>
                </a:lnTo>
                <a:cubicBezTo>
                  <a:pt x="674142" y="1916958"/>
                  <a:pt x="282954" y="1577578"/>
                  <a:pt x="46352" y="1142034"/>
                </a:cubicBezTo>
                <a:lnTo>
                  <a:pt x="0" y="1045812"/>
                </a:lnTo>
                <a:lnTo>
                  <a:pt x="46352" y="949590"/>
                </a:lnTo>
                <a:cubicBezTo>
                  <a:pt x="282954" y="514046"/>
                  <a:pt x="674142" y="174666"/>
                  <a:pt x="1146278" y="5088"/>
                </a:cubicBezTo>
                <a:close/>
              </a:path>
            </a:pathLst>
          </a:cu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113" name="フリーフォーム: 図形 112">
            <a:extLst>
              <a:ext uri="{FF2B5EF4-FFF2-40B4-BE49-F238E27FC236}">
                <a16:creationId xmlns:a16="http://schemas.microsoft.com/office/drawing/2014/main" id="{451C909A-F8AE-4790-931D-E1608E05FE42}"/>
              </a:ext>
            </a:extLst>
          </p:cNvPr>
          <p:cNvSpPr/>
          <p:nvPr/>
        </p:nvSpPr>
        <p:spPr>
          <a:xfrm>
            <a:off x="28399111" y="20868474"/>
            <a:ext cx="656048" cy="977400"/>
          </a:xfrm>
          <a:custGeom>
            <a:avLst/>
            <a:gdLst>
              <a:gd name="connsiteX0" fmla="*/ 328024 w 656048"/>
              <a:gd name="connsiteY0" fmla="*/ 0 h 977400"/>
              <a:gd name="connsiteX1" fmla="*/ 465750 w 656048"/>
              <a:gd name="connsiteY1" fmla="*/ 164888 h 977400"/>
              <a:gd name="connsiteX2" fmla="*/ 609692 w 656048"/>
              <a:gd name="connsiteY2" fmla="*/ 392478 h 977400"/>
              <a:gd name="connsiteX3" fmla="*/ 656048 w 656048"/>
              <a:gd name="connsiteY3" fmla="*/ 488700 h 977400"/>
              <a:gd name="connsiteX4" fmla="*/ 609692 w 656048"/>
              <a:gd name="connsiteY4" fmla="*/ 584922 h 977400"/>
              <a:gd name="connsiteX5" fmla="*/ 465750 w 656048"/>
              <a:gd name="connsiteY5" fmla="*/ 812512 h 977400"/>
              <a:gd name="connsiteX6" fmla="*/ 328024 w 656048"/>
              <a:gd name="connsiteY6" fmla="*/ 977400 h 977400"/>
              <a:gd name="connsiteX7" fmla="*/ 190296 w 656048"/>
              <a:gd name="connsiteY7" fmla="*/ 812512 h 977400"/>
              <a:gd name="connsiteX8" fmla="*/ 46352 w 656048"/>
              <a:gd name="connsiteY8" fmla="*/ 584922 h 977400"/>
              <a:gd name="connsiteX9" fmla="*/ 0 w 656048"/>
              <a:gd name="connsiteY9" fmla="*/ 488700 h 977400"/>
              <a:gd name="connsiteX10" fmla="*/ 46352 w 656048"/>
              <a:gd name="connsiteY10" fmla="*/ 392478 h 977400"/>
              <a:gd name="connsiteX11" fmla="*/ 190296 w 656048"/>
              <a:gd name="connsiteY11" fmla="*/ 164888 h 977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56048" h="977400">
                <a:moveTo>
                  <a:pt x="328024" y="0"/>
                </a:moveTo>
                <a:lnTo>
                  <a:pt x="465750" y="164888"/>
                </a:lnTo>
                <a:cubicBezTo>
                  <a:pt x="518546" y="237278"/>
                  <a:pt x="566674" y="313288"/>
                  <a:pt x="609692" y="392478"/>
                </a:cubicBezTo>
                <a:lnTo>
                  <a:pt x="656048" y="488700"/>
                </a:lnTo>
                <a:lnTo>
                  <a:pt x="609692" y="584922"/>
                </a:lnTo>
                <a:cubicBezTo>
                  <a:pt x="566674" y="664112"/>
                  <a:pt x="518546" y="740122"/>
                  <a:pt x="465750" y="812512"/>
                </a:cubicBezTo>
                <a:lnTo>
                  <a:pt x="328024" y="977400"/>
                </a:lnTo>
                <a:lnTo>
                  <a:pt x="190296" y="812512"/>
                </a:lnTo>
                <a:cubicBezTo>
                  <a:pt x="137500" y="740122"/>
                  <a:pt x="89370" y="664112"/>
                  <a:pt x="46352" y="584922"/>
                </a:cubicBezTo>
                <a:lnTo>
                  <a:pt x="0" y="488700"/>
                </a:lnTo>
                <a:lnTo>
                  <a:pt x="46352" y="392478"/>
                </a:lnTo>
                <a:cubicBezTo>
                  <a:pt x="89370" y="313288"/>
                  <a:pt x="137500" y="237278"/>
                  <a:pt x="190296" y="164888"/>
                </a:cubicBezTo>
                <a:close/>
              </a:path>
            </a:pathLst>
          </a:cu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/>
          </a:p>
        </p:txBody>
      </p:sp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0E3310CE-216D-4761-A201-9DB998D6D011}"/>
              </a:ext>
            </a:extLst>
          </p:cNvPr>
          <p:cNvGrpSpPr/>
          <p:nvPr/>
        </p:nvGrpSpPr>
        <p:grpSpPr>
          <a:xfrm>
            <a:off x="27588749" y="28329274"/>
            <a:ext cx="2276772" cy="3935982"/>
            <a:chOff x="27663282" y="28329274"/>
            <a:chExt cx="2276772" cy="3935982"/>
          </a:xfrm>
        </p:grpSpPr>
        <p:sp>
          <p:nvSpPr>
            <p:cNvPr id="39" name="フリーフォーム: 図形 38">
              <a:extLst>
                <a:ext uri="{FF2B5EF4-FFF2-40B4-BE49-F238E27FC236}">
                  <a16:creationId xmlns:a16="http://schemas.microsoft.com/office/drawing/2014/main" id="{235781FD-5A81-4873-91E5-F0143AAC7360}"/>
                </a:ext>
              </a:extLst>
            </p:cNvPr>
            <p:cNvSpPr/>
            <p:nvPr/>
          </p:nvSpPr>
          <p:spPr>
            <a:xfrm>
              <a:off x="27663282" y="28329274"/>
              <a:ext cx="1391878" cy="3935982"/>
            </a:xfrm>
            <a:custGeom>
              <a:avLst/>
              <a:gdLst>
                <a:gd name="connsiteX0" fmla="*/ 1391876 w 1391878"/>
                <a:gd name="connsiteY0" fmla="*/ 0 h 3935982"/>
                <a:gd name="connsiteX1" fmla="*/ 1391876 w 1391878"/>
                <a:gd name="connsiteY1" fmla="*/ 1569702 h 3935982"/>
                <a:gd name="connsiteX2" fmla="*/ 1391878 w 1391878"/>
                <a:gd name="connsiteY2" fmla="*/ 1569702 h 3935982"/>
                <a:gd name="connsiteX3" fmla="*/ 1391878 w 1391878"/>
                <a:gd name="connsiteY3" fmla="*/ 3935982 h 3935982"/>
                <a:gd name="connsiteX4" fmla="*/ 0 w 1391878"/>
                <a:gd name="connsiteY4" fmla="*/ 3935982 h 3935982"/>
                <a:gd name="connsiteX5" fmla="*/ 0 w 1391878"/>
                <a:gd name="connsiteY5" fmla="*/ 1569702 h 3935982"/>
                <a:gd name="connsiteX6" fmla="*/ 1263356 w 1391878"/>
                <a:gd name="connsiteY6" fmla="*/ 19616 h 39359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91878" h="3935982">
                  <a:moveTo>
                    <a:pt x="1391876" y="0"/>
                  </a:moveTo>
                  <a:lnTo>
                    <a:pt x="1391876" y="1569702"/>
                  </a:lnTo>
                  <a:lnTo>
                    <a:pt x="1391878" y="1569702"/>
                  </a:lnTo>
                  <a:lnTo>
                    <a:pt x="1391878" y="3935982"/>
                  </a:lnTo>
                  <a:lnTo>
                    <a:pt x="0" y="3935982"/>
                  </a:lnTo>
                  <a:lnTo>
                    <a:pt x="0" y="1569702"/>
                  </a:lnTo>
                  <a:cubicBezTo>
                    <a:pt x="0" y="805090"/>
                    <a:pt x="542362" y="167152"/>
                    <a:pt x="1263356" y="19616"/>
                  </a:cubicBezTo>
                  <a:close/>
                </a:path>
              </a:pathLst>
            </a:custGeom>
            <a:solidFill>
              <a:schemeClr val="accent2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40" name="フリーフォーム: 図形 39">
              <a:extLst>
                <a:ext uri="{FF2B5EF4-FFF2-40B4-BE49-F238E27FC236}">
                  <a16:creationId xmlns:a16="http://schemas.microsoft.com/office/drawing/2014/main" id="{CAB1E1B6-FC36-4FEB-A5BF-6A4DCB608E7E}"/>
                </a:ext>
              </a:extLst>
            </p:cNvPr>
            <p:cNvSpPr/>
            <p:nvPr/>
          </p:nvSpPr>
          <p:spPr>
            <a:xfrm flipH="1">
              <a:off x="28548176" y="28329274"/>
              <a:ext cx="1391878" cy="3935982"/>
            </a:xfrm>
            <a:custGeom>
              <a:avLst/>
              <a:gdLst>
                <a:gd name="connsiteX0" fmla="*/ 1391876 w 1391878"/>
                <a:gd name="connsiteY0" fmla="*/ 0 h 3935982"/>
                <a:gd name="connsiteX1" fmla="*/ 1391876 w 1391878"/>
                <a:gd name="connsiteY1" fmla="*/ 1569702 h 3935982"/>
                <a:gd name="connsiteX2" fmla="*/ 1391878 w 1391878"/>
                <a:gd name="connsiteY2" fmla="*/ 1569702 h 3935982"/>
                <a:gd name="connsiteX3" fmla="*/ 1391878 w 1391878"/>
                <a:gd name="connsiteY3" fmla="*/ 3935982 h 3935982"/>
                <a:gd name="connsiteX4" fmla="*/ 0 w 1391878"/>
                <a:gd name="connsiteY4" fmla="*/ 3935982 h 3935982"/>
                <a:gd name="connsiteX5" fmla="*/ 0 w 1391878"/>
                <a:gd name="connsiteY5" fmla="*/ 1569702 h 3935982"/>
                <a:gd name="connsiteX6" fmla="*/ 1263356 w 1391878"/>
                <a:gd name="connsiteY6" fmla="*/ 19616 h 39359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91878" h="3935982">
                  <a:moveTo>
                    <a:pt x="1391876" y="0"/>
                  </a:moveTo>
                  <a:lnTo>
                    <a:pt x="1391876" y="1569702"/>
                  </a:lnTo>
                  <a:lnTo>
                    <a:pt x="1391878" y="1569702"/>
                  </a:lnTo>
                  <a:lnTo>
                    <a:pt x="1391878" y="3935982"/>
                  </a:lnTo>
                  <a:lnTo>
                    <a:pt x="0" y="3935982"/>
                  </a:lnTo>
                  <a:lnTo>
                    <a:pt x="0" y="1569702"/>
                  </a:lnTo>
                  <a:cubicBezTo>
                    <a:pt x="0" y="805090"/>
                    <a:pt x="542362" y="167152"/>
                    <a:pt x="1263356" y="19616"/>
                  </a:cubicBezTo>
                  <a:close/>
                </a:path>
              </a:pathLst>
            </a:custGeom>
            <a:solidFill>
              <a:schemeClr val="accent2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kumimoji="1" lang="ja-JP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6572234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 descr="線画 が含まれている画像&#10;&#10;自動的に生成された説明">
            <a:extLst>
              <a:ext uri="{FF2B5EF4-FFF2-40B4-BE49-F238E27FC236}">
                <a16:creationId xmlns:a16="http://schemas.microsoft.com/office/drawing/2014/main" id="{1338BFB8-2DBB-4EE6-912B-1637B1FB4BB3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>
            <a:alphaModFix amt="49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38100002" cy="38100002"/>
          </a:xfrm>
          <a:prstGeom prst="rect">
            <a:avLst/>
          </a:prstGeom>
        </p:spPr>
      </p:pic>
      <p:sp>
        <p:nvSpPr>
          <p:cNvPr id="6" name="楕円 5">
            <a:extLst>
              <a:ext uri="{FF2B5EF4-FFF2-40B4-BE49-F238E27FC236}">
                <a16:creationId xmlns:a16="http://schemas.microsoft.com/office/drawing/2014/main" id="{974186F3-CFCD-4FFF-BBAB-E08BE0FB2A08}"/>
              </a:ext>
            </a:extLst>
          </p:cNvPr>
          <p:cNvSpPr/>
          <p:nvPr/>
        </p:nvSpPr>
        <p:spPr>
          <a:xfrm>
            <a:off x="21793200" y="14916150"/>
            <a:ext cx="2381250" cy="2381250"/>
          </a:xfrm>
          <a:prstGeom prst="ellipse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楕円 6">
            <a:extLst>
              <a:ext uri="{FF2B5EF4-FFF2-40B4-BE49-F238E27FC236}">
                <a16:creationId xmlns:a16="http://schemas.microsoft.com/office/drawing/2014/main" id="{211B7019-89D6-47AB-86CD-09AB84C73B07}"/>
              </a:ext>
            </a:extLst>
          </p:cNvPr>
          <p:cNvSpPr/>
          <p:nvPr/>
        </p:nvSpPr>
        <p:spPr>
          <a:xfrm>
            <a:off x="23421975" y="18320385"/>
            <a:ext cx="1712595" cy="1712595"/>
          </a:xfrm>
          <a:prstGeom prst="ellipse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楕円 7">
            <a:extLst>
              <a:ext uri="{FF2B5EF4-FFF2-40B4-BE49-F238E27FC236}">
                <a16:creationId xmlns:a16="http://schemas.microsoft.com/office/drawing/2014/main" id="{75B29E1A-46E8-47A9-BCA4-543FC7A2EEAC}"/>
              </a:ext>
            </a:extLst>
          </p:cNvPr>
          <p:cNvSpPr/>
          <p:nvPr/>
        </p:nvSpPr>
        <p:spPr>
          <a:xfrm>
            <a:off x="21621751" y="20412076"/>
            <a:ext cx="1390650" cy="1390650"/>
          </a:xfrm>
          <a:prstGeom prst="ellipse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8E8A368E-F413-483C-9872-BB4B2138FDAA}"/>
              </a:ext>
            </a:extLst>
          </p:cNvPr>
          <p:cNvSpPr/>
          <p:nvPr/>
        </p:nvSpPr>
        <p:spPr>
          <a:xfrm rot="3678611">
            <a:off x="21547102" y="17330219"/>
            <a:ext cx="3475365" cy="1167844"/>
          </a:xfrm>
          <a:prstGeom prst="rect">
            <a:avLst/>
          </a:prstGeom>
          <a:solidFill>
            <a:schemeClr val="accent1">
              <a:alpha val="3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3673F3D6-B861-48A3-9C98-34689DA56669}"/>
              </a:ext>
            </a:extLst>
          </p:cNvPr>
          <p:cNvSpPr/>
          <p:nvPr/>
        </p:nvSpPr>
        <p:spPr>
          <a:xfrm rot="3890950">
            <a:off x="22337453" y="16710348"/>
            <a:ext cx="3481083" cy="1631411"/>
          </a:xfrm>
          <a:custGeom>
            <a:avLst/>
            <a:gdLst>
              <a:gd name="connsiteX0" fmla="*/ 0 w 3475365"/>
              <a:gd name="connsiteY0" fmla="*/ 0 h 1167844"/>
              <a:gd name="connsiteX1" fmla="*/ 3475365 w 3475365"/>
              <a:gd name="connsiteY1" fmla="*/ 0 h 1167844"/>
              <a:gd name="connsiteX2" fmla="*/ 3475365 w 3475365"/>
              <a:gd name="connsiteY2" fmla="*/ 1167844 h 1167844"/>
              <a:gd name="connsiteX3" fmla="*/ 0 w 3475365"/>
              <a:gd name="connsiteY3" fmla="*/ 1167844 h 1167844"/>
              <a:gd name="connsiteX4" fmla="*/ 0 w 3475365"/>
              <a:gd name="connsiteY4" fmla="*/ 0 h 1167844"/>
              <a:gd name="connsiteX0" fmla="*/ 0 w 3476583"/>
              <a:gd name="connsiteY0" fmla="*/ 0 h 1631411"/>
              <a:gd name="connsiteX1" fmla="*/ 3476583 w 3476583"/>
              <a:gd name="connsiteY1" fmla="*/ 463567 h 1631411"/>
              <a:gd name="connsiteX2" fmla="*/ 3476583 w 3476583"/>
              <a:gd name="connsiteY2" fmla="*/ 1631411 h 1631411"/>
              <a:gd name="connsiteX3" fmla="*/ 1218 w 3476583"/>
              <a:gd name="connsiteY3" fmla="*/ 1631411 h 1631411"/>
              <a:gd name="connsiteX4" fmla="*/ 0 w 3476583"/>
              <a:gd name="connsiteY4" fmla="*/ 0 h 1631411"/>
              <a:gd name="connsiteX0" fmla="*/ 0 w 3481083"/>
              <a:gd name="connsiteY0" fmla="*/ 0 h 1631411"/>
              <a:gd name="connsiteX1" fmla="*/ 3481083 w 3481083"/>
              <a:gd name="connsiteY1" fmla="*/ 507772 h 1631411"/>
              <a:gd name="connsiteX2" fmla="*/ 3476583 w 3481083"/>
              <a:gd name="connsiteY2" fmla="*/ 1631411 h 1631411"/>
              <a:gd name="connsiteX3" fmla="*/ 1218 w 3481083"/>
              <a:gd name="connsiteY3" fmla="*/ 1631411 h 1631411"/>
              <a:gd name="connsiteX4" fmla="*/ 0 w 3481083"/>
              <a:gd name="connsiteY4" fmla="*/ 0 h 16314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81083" h="1631411">
                <a:moveTo>
                  <a:pt x="0" y="0"/>
                </a:moveTo>
                <a:lnTo>
                  <a:pt x="3481083" y="507772"/>
                </a:lnTo>
                <a:lnTo>
                  <a:pt x="3476583" y="1631411"/>
                </a:lnTo>
                <a:lnTo>
                  <a:pt x="1218" y="163141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3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C9B23ABC-CD5F-4231-9A9C-CC8E4C9437CB}"/>
              </a:ext>
            </a:extLst>
          </p:cNvPr>
          <p:cNvSpPr/>
          <p:nvPr/>
        </p:nvSpPr>
        <p:spPr>
          <a:xfrm rot="8100000">
            <a:off x="21845445" y="19207486"/>
            <a:ext cx="3168240" cy="1679720"/>
          </a:xfrm>
          <a:custGeom>
            <a:avLst/>
            <a:gdLst>
              <a:gd name="connsiteX0" fmla="*/ 0 w 3475365"/>
              <a:gd name="connsiteY0" fmla="*/ 0 h 1167844"/>
              <a:gd name="connsiteX1" fmla="*/ 3475365 w 3475365"/>
              <a:gd name="connsiteY1" fmla="*/ 0 h 1167844"/>
              <a:gd name="connsiteX2" fmla="*/ 3475365 w 3475365"/>
              <a:gd name="connsiteY2" fmla="*/ 1167844 h 1167844"/>
              <a:gd name="connsiteX3" fmla="*/ 0 w 3475365"/>
              <a:gd name="connsiteY3" fmla="*/ 1167844 h 1167844"/>
              <a:gd name="connsiteX4" fmla="*/ 0 w 3475365"/>
              <a:gd name="connsiteY4" fmla="*/ 0 h 1167844"/>
              <a:gd name="connsiteX0" fmla="*/ 0 w 3475365"/>
              <a:gd name="connsiteY0" fmla="*/ 0 h 1286384"/>
              <a:gd name="connsiteX1" fmla="*/ 3475365 w 3475365"/>
              <a:gd name="connsiteY1" fmla="*/ 0 h 1286384"/>
              <a:gd name="connsiteX2" fmla="*/ 3475365 w 3475365"/>
              <a:gd name="connsiteY2" fmla="*/ 1167844 h 1286384"/>
              <a:gd name="connsiteX3" fmla="*/ 344842 w 3475365"/>
              <a:gd name="connsiteY3" fmla="*/ 1286384 h 1286384"/>
              <a:gd name="connsiteX4" fmla="*/ 0 w 3475365"/>
              <a:gd name="connsiteY4" fmla="*/ 0 h 1286384"/>
              <a:gd name="connsiteX0" fmla="*/ 425664 w 3130523"/>
              <a:gd name="connsiteY0" fmla="*/ 0 h 1679720"/>
              <a:gd name="connsiteX1" fmla="*/ 3130523 w 3130523"/>
              <a:gd name="connsiteY1" fmla="*/ 393336 h 1679720"/>
              <a:gd name="connsiteX2" fmla="*/ 3130523 w 3130523"/>
              <a:gd name="connsiteY2" fmla="*/ 1561180 h 1679720"/>
              <a:gd name="connsiteX3" fmla="*/ 0 w 3130523"/>
              <a:gd name="connsiteY3" fmla="*/ 1679720 h 1679720"/>
              <a:gd name="connsiteX4" fmla="*/ 425664 w 3130523"/>
              <a:gd name="connsiteY4" fmla="*/ 0 h 1679720"/>
              <a:gd name="connsiteX0" fmla="*/ 425664 w 3168240"/>
              <a:gd name="connsiteY0" fmla="*/ 0 h 1679720"/>
              <a:gd name="connsiteX1" fmla="*/ 3168240 w 3168240"/>
              <a:gd name="connsiteY1" fmla="*/ 183198 h 1679720"/>
              <a:gd name="connsiteX2" fmla="*/ 3130523 w 3168240"/>
              <a:gd name="connsiteY2" fmla="*/ 1561180 h 1679720"/>
              <a:gd name="connsiteX3" fmla="*/ 0 w 3168240"/>
              <a:gd name="connsiteY3" fmla="*/ 1679720 h 1679720"/>
              <a:gd name="connsiteX4" fmla="*/ 425664 w 3168240"/>
              <a:gd name="connsiteY4" fmla="*/ 0 h 16797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68240" h="1679720">
                <a:moveTo>
                  <a:pt x="425664" y="0"/>
                </a:moveTo>
                <a:lnTo>
                  <a:pt x="3168240" y="183198"/>
                </a:lnTo>
                <a:lnTo>
                  <a:pt x="3130523" y="1561180"/>
                </a:lnTo>
                <a:lnTo>
                  <a:pt x="0" y="1679720"/>
                </a:lnTo>
                <a:lnTo>
                  <a:pt x="425664" y="0"/>
                </a:lnTo>
                <a:close/>
              </a:path>
            </a:pathLst>
          </a:custGeom>
          <a:solidFill>
            <a:schemeClr val="accent1">
              <a:alpha val="3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楕円 14">
            <a:extLst>
              <a:ext uri="{FF2B5EF4-FFF2-40B4-BE49-F238E27FC236}">
                <a16:creationId xmlns:a16="http://schemas.microsoft.com/office/drawing/2014/main" id="{1D764486-484D-49FB-B0D7-BEE5EC3432B9}"/>
              </a:ext>
            </a:extLst>
          </p:cNvPr>
          <p:cNvSpPr/>
          <p:nvPr/>
        </p:nvSpPr>
        <p:spPr>
          <a:xfrm>
            <a:off x="22769506" y="30164777"/>
            <a:ext cx="1328744" cy="1328744"/>
          </a:xfrm>
          <a:prstGeom prst="ellipse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楕円 15">
            <a:extLst>
              <a:ext uri="{FF2B5EF4-FFF2-40B4-BE49-F238E27FC236}">
                <a16:creationId xmlns:a16="http://schemas.microsoft.com/office/drawing/2014/main" id="{7A660EDA-DBCC-482A-8FBC-DCA9D7F88696}"/>
              </a:ext>
            </a:extLst>
          </p:cNvPr>
          <p:cNvSpPr/>
          <p:nvPr/>
        </p:nvSpPr>
        <p:spPr>
          <a:xfrm>
            <a:off x="16406807" y="21050250"/>
            <a:ext cx="3505199" cy="3505199"/>
          </a:xfrm>
          <a:prstGeom prst="ellipse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楕円 16">
            <a:extLst>
              <a:ext uri="{FF2B5EF4-FFF2-40B4-BE49-F238E27FC236}">
                <a16:creationId xmlns:a16="http://schemas.microsoft.com/office/drawing/2014/main" id="{40FBB6E2-B883-4A42-B7BD-87BE9F72F7B6}"/>
              </a:ext>
            </a:extLst>
          </p:cNvPr>
          <p:cNvSpPr/>
          <p:nvPr/>
        </p:nvSpPr>
        <p:spPr>
          <a:xfrm>
            <a:off x="19602452" y="30032325"/>
            <a:ext cx="1389752" cy="1389752"/>
          </a:xfrm>
          <a:prstGeom prst="ellipse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正方形/長方形 10">
            <a:extLst>
              <a:ext uri="{FF2B5EF4-FFF2-40B4-BE49-F238E27FC236}">
                <a16:creationId xmlns:a16="http://schemas.microsoft.com/office/drawing/2014/main" id="{627A5EEC-8525-422B-955F-8155A5303E39}"/>
              </a:ext>
            </a:extLst>
          </p:cNvPr>
          <p:cNvSpPr/>
          <p:nvPr/>
        </p:nvSpPr>
        <p:spPr>
          <a:xfrm rot="3600000">
            <a:off x="18546906" y="24637130"/>
            <a:ext cx="8210850" cy="4085397"/>
          </a:xfrm>
          <a:custGeom>
            <a:avLst/>
            <a:gdLst>
              <a:gd name="connsiteX0" fmla="*/ 0 w 3475365"/>
              <a:gd name="connsiteY0" fmla="*/ 0 h 1167844"/>
              <a:gd name="connsiteX1" fmla="*/ 3475365 w 3475365"/>
              <a:gd name="connsiteY1" fmla="*/ 0 h 1167844"/>
              <a:gd name="connsiteX2" fmla="*/ 3475365 w 3475365"/>
              <a:gd name="connsiteY2" fmla="*/ 1167844 h 1167844"/>
              <a:gd name="connsiteX3" fmla="*/ 0 w 3475365"/>
              <a:gd name="connsiteY3" fmla="*/ 1167844 h 1167844"/>
              <a:gd name="connsiteX4" fmla="*/ 0 w 3475365"/>
              <a:gd name="connsiteY4" fmla="*/ 0 h 1167844"/>
              <a:gd name="connsiteX0" fmla="*/ 0 w 3475365"/>
              <a:gd name="connsiteY0" fmla="*/ 0 h 1286384"/>
              <a:gd name="connsiteX1" fmla="*/ 3475365 w 3475365"/>
              <a:gd name="connsiteY1" fmla="*/ 0 h 1286384"/>
              <a:gd name="connsiteX2" fmla="*/ 3475365 w 3475365"/>
              <a:gd name="connsiteY2" fmla="*/ 1167844 h 1286384"/>
              <a:gd name="connsiteX3" fmla="*/ 344842 w 3475365"/>
              <a:gd name="connsiteY3" fmla="*/ 1286384 h 1286384"/>
              <a:gd name="connsiteX4" fmla="*/ 0 w 3475365"/>
              <a:gd name="connsiteY4" fmla="*/ 0 h 1286384"/>
              <a:gd name="connsiteX0" fmla="*/ 425664 w 3130523"/>
              <a:gd name="connsiteY0" fmla="*/ 0 h 1679720"/>
              <a:gd name="connsiteX1" fmla="*/ 3130523 w 3130523"/>
              <a:gd name="connsiteY1" fmla="*/ 393336 h 1679720"/>
              <a:gd name="connsiteX2" fmla="*/ 3130523 w 3130523"/>
              <a:gd name="connsiteY2" fmla="*/ 1561180 h 1679720"/>
              <a:gd name="connsiteX3" fmla="*/ 0 w 3130523"/>
              <a:gd name="connsiteY3" fmla="*/ 1679720 h 1679720"/>
              <a:gd name="connsiteX4" fmla="*/ 425664 w 3130523"/>
              <a:gd name="connsiteY4" fmla="*/ 0 h 1679720"/>
              <a:gd name="connsiteX0" fmla="*/ 425664 w 3168240"/>
              <a:gd name="connsiteY0" fmla="*/ 0 h 1679720"/>
              <a:gd name="connsiteX1" fmla="*/ 3168240 w 3168240"/>
              <a:gd name="connsiteY1" fmla="*/ 183198 h 1679720"/>
              <a:gd name="connsiteX2" fmla="*/ 3130523 w 3168240"/>
              <a:gd name="connsiteY2" fmla="*/ 1561180 h 1679720"/>
              <a:gd name="connsiteX3" fmla="*/ 0 w 3168240"/>
              <a:gd name="connsiteY3" fmla="*/ 1679720 h 1679720"/>
              <a:gd name="connsiteX4" fmla="*/ 425664 w 3168240"/>
              <a:gd name="connsiteY4" fmla="*/ 0 h 1679720"/>
              <a:gd name="connsiteX0" fmla="*/ 425664 w 7800129"/>
              <a:gd name="connsiteY0" fmla="*/ 0 h 1969486"/>
              <a:gd name="connsiteX1" fmla="*/ 3168240 w 7800129"/>
              <a:gd name="connsiteY1" fmla="*/ 183198 h 1969486"/>
              <a:gd name="connsiteX2" fmla="*/ 7800129 w 7800129"/>
              <a:gd name="connsiteY2" fmla="*/ 1969486 h 1969486"/>
              <a:gd name="connsiteX3" fmla="*/ 0 w 7800129"/>
              <a:gd name="connsiteY3" fmla="*/ 1679720 h 1969486"/>
              <a:gd name="connsiteX4" fmla="*/ 425664 w 7800129"/>
              <a:gd name="connsiteY4" fmla="*/ 0 h 1969486"/>
              <a:gd name="connsiteX0" fmla="*/ 515125 w 7889590"/>
              <a:gd name="connsiteY0" fmla="*/ 0 h 1969486"/>
              <a:gd name="connsiteX1" fmla="*/ 3257701 w 7889590"/>
              <a:gd name="connsiteY1" fmla="*/ 183198 h 1969486"/>
              <a:gd name="connsiteX2" fmla="*/ 7889590 w 7889590"/>
              <a:gd name="connsiteY2" fmla="*/ 1969486 h 1969486"/>
              <a:gd name="connsiteX3" fmla="*/ 0 w 7889590"/>
              <a:gd name="connsiteY3" fmla="*/ 1606072 h 1969486"/>
              <a:gd name="connsiteX4" fmla="*/ 515125 w 7889590"/>
              <a:gd name="connsiteY4" fmla="*/ 0 h 1969486"/>
              <a:gd name="connsiteX0" fmla="*/ 586269 w 7889590"/>
              <a:gd name="connsiteY0" fmla="*/ 0 h 4150112"/>
              <a:gd name="connsiteX1" fmla="*/ 3257701 w 7889590"/>
              <a:gd name="connsiteY1" fmla="*/ 2363824 h 4150112"/>
              <a:gd name="connsiteX2" fmla="*/ 7889590 w 7889590"/>
              <a:gd name="connsiteY2" fmla="*/ 4150112 h 4150112"/>
              <a:gd name="connsiteX3" fmla="*/ 0 w 7889590"/>
              <a:gd name="connsiteY3" fmla="*/ 3786698 h 4150112"/>
              <a:gd name="connsiteX4" fmla="*/ 586269 w 7889590"/>
              <a:gd name="connsiteY4" fmla="*/ 0 h 4150112"/>
              <a:gd name="connsiteX0" fmla="*/ 586269 w 8071366"/>
              <a:gd name="connsiteY0" fmla="*/ 0 h 4150112"/>
              <a:gd name="connsiteX1" fmla="*/ 8071366 w 8071366"/>
              <a:gd name="connsiteY1" fmla="*/ 2789311 h 4150112"/>
              <a:gd name="connsiteX2" fmla="*/ 7889590 w 8071366"/>
              <a:gd name="connsiteY2" fmla="*/ 4150112 h 4150112"/>
              <a:gd name="connsiteX3" fmla="*/ 0 w 8071366"/>
              <a:gd name="connsiteY3" fmla="*/ 3786698 h 4150112"/>
              <a:gd name="connsiteX4" fmla="*/ 586269 w 8071366"/>
              <a:gd name="connsiteY4" fmla="*/ 0 h 4150112"/>
              <a:gd name="connsiteX0" fmla="*/ 586269 w 8131661"/>
              <a:gd name="connsiteY0" fmla="*/ 0 h 4150112"/>
              <a:gd name="connsiteX1" fmla="*/ 8131661 w 8131661"/>
              <a:gd name="connsiteY1" fmla="*/ 2780128 h 4150112"/>
              <a:gd name="connsiteX2" fmla="*/ 7889590 w 8131661"/>
              <a:gd name="connsiteY2" fmla="*/ 4150112 h 4150112"/>
              <a:gd name="connsiteX3" fmla="*/ 0 w 8131661"/>
              <a:gd name="connsiteY3" fmla="*/ 3786698 h 4150112"/>
              <a:gd name="connsiteX4" fmla="*/ 586269 w 8131661"/>
              <a:gd name="connsiteY4" fmla="*/ 0 h 4150112"/>
              <a:gd name="connsiteX0" fmla="*/ 586269 w 8131661"/>
              <a:gd name="connsiteY0" fmla="*/ 0 h 4085397"/>
              <a:gd name="connsiteX1" fmla="*/ 8131661 w 8131661"/>
              <a:gd name="connsiteY1" fmla="*/ 2780128 h 4085397"/>
              <a:gd name="connsiteX2" fmla="*/ 7948950 w 8131661"/>
              <a:gd name="connsiteY2" fmla="*/ 4085397 h 4085397"/>
              <a:gd name="connsiteX3" fmla="*/ 0 w 8131661"/>
              <a:gd name="connsiteY3" fmla="*/ 3786698 h 4085397"/>
              <a:gd name="connsiteX4" fmla="*/ 586269 w 8131661"/>
              <a:gd name="connsiteY4" fmla="*/ 0 h 4085397"/>
              <a:gd name="connsiteX0" fmla="*/ 737301 w 8282693"/>
              <a:gd name="connsiteY0" fmla="*/ 0 h 4085397"/>
              <a:gd name="connsiteX1" fmla="*/ 8282693 w 8282693"/>
              <a:gd name="connsiteY1" fmla="*/ 2780128 h 4085397"/>
              <a:gd name="connsiteX2" fmla="*/ 8099982 w 8282693"/>
              <a:gd name="connsiteY2" fmla="*/ 4085397 h 4085397"/>
              <a:gd name="connsiteX3" fmla="*/ 0 w 8282693"/>
              <a:gd name="connsiteY3" fmla="*/ 3743494 h 4085397"/>
              <a:gd name="connsiteX4" fmla="*/ 737301 w 8282693"/>
              <a:gd name="connsiteY4" fmla="*/ 0 h 4085397"/>
              <a:gd name="connsiteX0" fmla="*/ 665458 w 8210850"/>
              <a:gd name="connsiteY0" fmla="*/ 0 h 4085397"/>
              <a:gd name="connsiteX1" fmla="*/ 8210850 w 8210850"/>
              <a:gd name="connsiteY1" fmla="*/ 2780128 h 4085397"/>
              <a:gd name="connsiteX2" fmla="*/ 8028139 w 8210850"/>
              <a:gd name="connsiteY2" fmla="*/ 4085397 h 4085397"/>
              <a:gd name="connsiteX3" fmla="*/ 0 w 8210850"/>
              <a:gd name="connsiteY3" fmla="*/ 3740979 h 4085397"/>
              <a:gd name="connsiteX4" fmla="*/ 665458 w 8210850"/>
              <a:gd name="connsiteY4" fmla="*/ 0 h 40853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210850" h="4085397">
                <a:moveTo>
                  <a:pt x="665458" y="0"/>
                </a:moveTo>
                <a:lnTo>
                  <a:pt x="8210850" y="2780128"/>
                </a:lnTo>
                <a:lnTo>
                  <a:pt x="8028139" y="4085397"/>
                </a:lnTo>
                <a:lnTo>
                  <a:pt x="0" y="3740979"/>
                </a:lnTo>
                <a:lnTo>
                  <a:pt x="665458" y="0"/>
                </a:lnTo>
                <a:close/>
              </a:path>
            </a:pathLst>
          </a:custGeom>
          <a:solidFill>
            <a:schemeClr val="accent1">
              <a:alpha val="3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楕円 13">
            <a:extLst>
              <a:ext uri="{FF2B5EF4-FFF2-40B4-BE49-F238E27FC236}">
                <a16:creationId xmlns:a16="http://schemas.microsoft.com/office/drawing/2014/main" id="{6467C09D-3C5A-4106-A2BE-3F1BE1C213F3}"/>
              </a:ext>
            </a:extLst>
          </p:cNvPr>
          <p:cNvSpPr/>
          <p:nvPr/>
        </p:nvSpPr>
        <p:spPr>
          <a:xfrm>
            <a:off x="18945225" y="21221700"/>
            <a:ext cx="3824281" cy="3824281"/>
          </a:xfrm>
          <a:prstGeom prst="ellipse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正方形/長方形 10">
            <a:extLst>
              <a:ext uri="{FF2B5EF4-FFF2-40B4-BE49-F238E27FC236}">
                <a16:creationId xmlns:a16="http://schemas.microsoft.com/office/drawing/2014/main" id="{0740B58A-4723-4D6B-B783-265B6E54F0E3}"/>
              </a:ext>
            </a:extLst>
          </p:cNvPr>
          <p:cNvSpPr/>
          <p:nvPr/>
        </p:nvSpPr>
        <p:spPr>
          <a:xfrm rot="3936007">
            <a:off x="15513813" y="24782324"/>
            <a:ext cx="8422835" cy="3711107"/>
          </a:xfrm>
          <a:custGeom>
            <a:avLst/>
            <a:gdLst>
              <a:gd name="connsiteX0" fmla="*/ 0 w 3475365"/>
              <a:gd name="connsiteY0" fmla="*/ 0 h 1167844"/>
              <a:gd name="connsiteX1" fmla="*/ 3475365 w 3475365"/>
              <a:gd name="connsiteY1" fmla="*/ 0 h 1167844"/>
              <a:gd name="connsiteX2" fmla="*/ 3475365 w 3475365"/>
              <a:gd name="connsiteY2" fmla="*/ 1167844 h 1167844"/>
              <a:gd name="connsiteX3" fmla="*/ 0 w 3475365"/>
              <a:gd name="connsiteY3" fmla="*/ 1167844 h 1167844"/>
              <a:gd name="connsiteX4" fmla="*/ 0 w 3475365"/>
              <a:gd name="connsiteY4" fmla="*/ 0 h 1167844"/>
              <a:gd name="connsiteX0" fmla="*/ 0 w 3475365"/>
              <a:gd name="connsiteY0" fmla="*/ 0 h 1286384"/>
              <a:gd name="connsiteX1" fmla="*/ 3475365 w 3475365"/>
              <a:gd name="connsiteY1" fmla="*/ 0 h 1286384"/>
              <a:gd name="connsiteX2" fmla="*/ 3475365 w 3475365"/>
              <a:gd name="connsiteY2" fmla="*/ 1167844 h 1286384"/>
              <a:gd name="connsiteX3" fmla="*/ 344842 w 3475365"/>
              <a:gd name="connsiteY3" fmla="*/ 1286384 h 1286384"/>
              <a:gd name="connsiteX4" fmla="*/ 0 w 3475365"/>
              <a:gd name="connsiteY4" fmla="*/ 0 h 1286384"/>
              <a:gd name="connsiteX0" fmla="*/ 425664 w 3130523"/>
              <a:gd name="connsiteY0" fmla="*/ 0 h 1679720"/>
              <a:gd name="connsiteX1" fmla="*/ 3130523 w 3130523"/>
              <a:gd name="connsiteY1" fmla="*/ 393336 h 1679720"/>
              <a:gd name="connsiteX2" fmla="*/ 3130523 w 3130523"/>
              <a:gd name="connsiteY2" fmla="*/ 1561180 h 1679720"/>
              <a:gd name="connsiteX3" fmla="*/ 0 w 3130523"/>
              <a:gd name="connsiteY3" fmla="*/ 1679720 h 1679720"/>
              <a:gd name="connsiteX4" fmla="*/ 425664 w 3130523"/>
              <a:gd name="connsiteY4" fmla="*/ 0 h 1679720"/>
              <a:gd name="connsiteX0" fmla="*/ 425664 w 3168240"/>
              <a:gd name="connsiteY0" fmla="*/ 0 h 1679720"/>
              <a:gd name="connsiteX1" fmla="*/ 3168240 w 3168240"/>
              <a:gd name="connsiteY1" fmla="*/ 183198 h 1679720"/>
              <a:gd name="connsiteX2" fmla="*/ 3130523 w 3168240"/>
              <a:gd name="connsiteY2" fmla="*/ 1561180 h 1679720"/>
              <a:gd name="connsiteX3" fmla="*/ 0 w 3168240"/>
              <a:gd name="connsiteY3" fmla="*/ 1679720 h 1679720"/>
              <a:gd name="connsiteX4" fmla="*/ 425664 w 3168240"/>
              <a:gd name="connsiteY4" fmla="*/ 0 h 1679720"/>
              <a:gd name="connsiteX0" fmla="*/ 425664 w 7800129"/>
              <a:gd name="connsiteY0" fmla="*/ 0 h 1969486"/>
              <a:gd name="connsiteX1" fmla="*/ 3168240 w 7800129"/>
              <a:gd name="connsiteY1" fmla="*/ 183198 h 1969486"/>
              <a:gd name="connsiteX2" fmla="*/ 7800129 w 7800129"/>
              <a:gd name="connsiteY2" fmla="*/ 1969486 h 1969486"/>
              <a:gd name="connsiteX3" fmla="*/ 0 w 7800129"/>
              <a:gd name="connsiteY3" fmla="*/ 1679720 h 1969486"/>
              <a:gd name="connsiteX4" fmla="*/ 425664 w 7800129"/>
              <a:gd name="connsiteY4" fmla="*/ 0 h 1969486"/>
              <a:gd name="connsiteX0" fmla="*/ 515125 w 7889590"/>
              <a:gd name="connsiteY0" fmla="*/ 0 h 1969486"/>
              <a:gd name="connsiteX1" fmla="*/ 3257701 w 7889590"/>
              <a:gd name="connsiteY1" fmla="*/ 183198 h 1969486"/>
              <a:gd name="connsiteX2" fmla="*/ 7889590 w 7889590"/>
              <a:gd name="connsiteY2" fmla="*/ 1969486 h 1969486"/>
              <a:gd name="connsiteX3" fmla="*/ 0 w 7889590"/>
              <a:gd name="connsiteY3" fmla="*/ 1606072 h 1969486"/>
              <a:gd name="connsiteX4" fmla="*/ 515125 w 7889590"/>
              <a:gd name="connsiteY4" fmla="*/ 0 h 1969486"/>
              <a:gd name="connsiteX0" fmla="*/ 586269 w 7889590"/>
              <a:gd name="connsiteY0" fmla="*/ 0 h 4150112"/>
              <a:gd name="connsiteX1" fmla="*/ 3257701 w 7889590"/>
              <a:gd name="connsiteY1" fmla="*/ 2363824 h 4150112"/>
              <a:gd name="connsiteX2" fmla="*/ 7889590 w 7889590"/>
              <a:gd name="connsiteY2" fmla="*/ 4150112 h 4150112"/>
              <a:gd name="connsiteX3" fmla="*/ 0 w 7889590"/>
              <a:gd name="connsiteY3" fmla="*/ 3786698 h 4150112"/>
              <a:gd name="connsiteX4" fmla="*/ 586269 w 7889590"/>
              <a:gd name="connsiteY4" fmla="*/ 0 h 4150112"/>
              <a:gd name="connsiteX0" fmla="*/ 586269 w 8071366"/>
              <a:gd name="connsiteY0" fmla="*/ 0 h 4150112"/>
              <a:gd name="connsiteX1" fmla="*/ 8071366 w 8071366"/>
              <a:gd name="connsiteY1" fmla="*/ 2789311 h 4150112"/>
              <a:gd name="connsiteX2" fmla="*/ 7889590 w 8071366"/>
              <a:gd name="connsiteY2" fmla="*/ 4150112 h 4150112"/>
              <a:gd name="connsiteX3" fmla="*/ 0 w 8071366"/>
              <a:gd name="connsiteY3" fmla="*/ 3786698 h 4150112"/>
              <a:gd name="connsiteX4" fmla="*/ 586269 w 8071366"/>
              <a:gd name="connsiteY4" fmla="*/ 0 h 4150112"/>
              <a:gd name="connsiteX0" fmla="*/ 586269 w 8131661"/>
              <a:gd name="connsiteY0" fmla="*/ 0 h 4150112"/>
              <a:gd name="connsiteX1" fmla="*/ 8131661 w 8131661"/>
              <a:gd name="connsiteY1" fmla="*/ 2780128 h 4150112"/>
              <a:gd name="connsiteX2" fmla="*/ 7889590 w 8131661"/>
              <a:gd name="connsiteY2" fmla="*/ 4150112 h 4150112"/>
              <a:gd name="connsiteX3" fmla="*/ 0 w 8131661"/>
              <a:gd name="connsiteY3" fmla="*/ 3786698 h 4150112"/>
              <a:gd name="connsiteX4" fmla="*/ 586269 w 8131661"/>
              <a:gd name="connsiteY4" fmla="*/ 0 h 4150112"/>
              <a:gd name="connsiteX0" fmla="*/ 586269 w 8131661"/>
              <a:gd name="connsiteY0" fmla="*/ 0 h 4085397"/>
              <a:gd name="connsiteX1" fmla="*/ 8131661 w 8131661"/>
              <a:gd name="connsiteY1" fmla="*/ 2780128 h 4085397"/>
              <a:gd name="connsiteX2" fmla="*/ 7948950 w 8131661"/>
              <a:gd name="connsiteY2" fmla="*/ 4085397 h 4085397"/>
              <a:gd name="connsiteX3" fmla="*/ 0 w 8131661"/>
              <a:gd name="connsiteY3" fmla="*/ 3786698 h 4085397"/>
              <a:gd name="connsiteX4" fmla="*/ 586269 w 8131661"/>
              <a:gd name="connsiteY4" fmla="*/ 0 h 4085397"/>
              <a:gd name="connsiteX0" fmla="*/ 737301 w 8282693"/>
              <a:gd name="connsiteY0" fmla="*/ 0 h 4085397"/>
              <a:gd name="connsiteX1" fmla="*/ 8282693 w 8282693"/>
              <a:gd name="connsiteY1" fmla="*/ 2780128 h 4085397"/>
              <a:gd name="connsiteX2" fmla="*/ 8099982 w 8282693"/>
              <a:gd name="connsiteY2" fmla="*/ 4085397 h 4085397"/>
              <a:gd name="connsiteX3" fmla="*/ 0 w 8282693"/>
              <a:gd name="connsiteY3" fmla="*/ 3743494 h 4085397"/>
              <a:gd name="connsiteX4" fmla="*/ 737301 w 8282693"/>
              <a:gd name="connsiteY4" fmla="*/ 0 h 4085397"/>
              <a:gd name="connsiteX0" fmla="*/ 665458 w 8210850"/>
              <a:gd name="connsiteY0" fmla="*/ 0 h 4085397"/>
              <a:gd name="connsiteX1" fmla="*/ 8210850 w 8210850"/>
              <a:gd name="connsiteY1" fmla="*/ 2780128 h 4085397"/>
              <a:gd name="connsiteX2" fmla="*/ 8028139 w 8210850"/>
              <a:gd name="connsiteY2" fmla="*/ 4085397 h 4085397"/>
              <a:gd name="connsiteX3" fmla="*/ 0 w 8210850"/>
              <a:gd name="connsiteY3" fmla="*/ 3740979 h 4085397"/>
              <a:gd name="connsiteX4" fmla="*/ 665458 w 8210850"/>
              <a:gd name="connsiteY4" fmla="*/ 0 h 4085397"/>
              <a:gd name="connsiteX0" fmla="*/ 665458 w 8210850"/>
              <a:gd name="connsiteY0" fmla="*/ 0 h 3993826"/>
              <a:gd name="connsiteX1" fmla="*/ 8210850 w 8210850"/>
              <a:gd name="connsiteY1" fmla="*/ 2780128 h 3993826"/>
              <a:gd name="connsiteX2" fmla="*/ 8195187 w 8210850"/>
              <a:gd name="connsiteY2" fmla="*/ 3993826 h 3993826"/>
              <a:gd name="connsiteX3" fmla="*/ 0 w 8210850"/>
              <a:gd name="connsiteY3" fmla="*/ 3740979 h 3993826"/>
              <a:gd name="connsiteX4" fmla="*/ 665458 w 8210850"/>
              <a:gd name="connsiteY4" fmla="*/ 0 h 3993826"/>
              <a:gd name="connsiteX0" fmla="*/ 665458 w 8210850"/>
              <a:gd name="connsiteY0" fmla="*/ 0 h 4024186"/>
              <a:gd name="connsiteX1" fmla="*/ 8210850 w 8210850"/>
              <a:gd name="connsiteY1" fmla="*/ 2780128 h 4024186"/>
              <a:gd name="connsiteX2" fmla="*/ 8181415 w 8210850"/>
              <a:gd name="connsiteY2" fmla="*/ 4024186 h 4024186"/>
              <a:gd name="connsiteX3" fmla="*/ 0 w 8210850"/>
              <a:gd name="connsiteY3" fmla="*/ 3740979 h 4024186"/>
              <a:gd name="connsiteX4" fmla="*/ 665458 w 8210850"/>
              <a:gd name="connsiteY4" fmla="*/ 0 h 4024186"/>
              <a:gd name="connsiteX0" fmla="*/ 665458 w 8325809"/>
              <a:gd name="connsiteY0" fmla="*/ 0 h 4024186"/>
              <a:gd name="connsiteX1" fmla="*/ 8325809 w 8325809"/>
              <a:gd name="connsiteY1" fmla="*/ 2607404 h 4024186"/>
              <a:gd name="connsiteX2" fmla="*/ 8181415 w 8325809"/>
              <a:gd name="connsiteY2" fmla="*/ 4024186 h 4024186"/>
              <a:gd name="connsiteX3" fmla="*/ 0 w 8325809"/>
              <a:gd name="connsiteY3" fmla="*/ 3740979 h 4024186"/>
              <a:gd name="connsiteX4" fmla="*/ 665458 w 8325809"/>
              <a:gd name="connsiteY4" fmla="*/ 0 h 4024186"/>
              <a:gd name="connsiteX0" fmla="*/ 502520 w 8325809"/>
              <a:gd name="connsiteY0" fmla="*/ 0 h 3711107"/>
              <a:gd name="connsiteX1" fmla="*/ 8325809 w 8325809"/>
              <a:gd name="connsiteY1" fmla="*/ 2294325 h 3711107"/>
              <a:gd name="connsiteX2" fmla="*/ 8181415 w 8325809"/>
              <a:gd name="connsiteY2" fmla="*/ 3711107 h 3711107"/>
              <a:gd name="connsiteX3" fmla="*/ 0 w 8325809"/>
              <a:gd name="connsiteY3" fmla="*/ 3427900 h 3711107"/>
              <a:gd name="connsiteX4" fmla="*/ 502520 w 8325809"/>
              <a:gd name="connsiteY4" fmla="*/ 0 h 3711107"/>
              <a:gd name="connsiteX0" fmla="*/ 502520 w 8422835"/>
              <a:gd name="connsiteY0" fmla="*/ 0 h 3711107"/>
              <a:gd name="connsiteX1" fmla="*/ 8422835 w 8422835"/>
              <a:gd name="connsiteY1" fmla="*/ 2380175 h 3711107"/>
              <a:gd name="connsiteX2" fmla="*/ 8181415 w 8422835"/>
              <a:gd name="connsiteY2" fmla="*/ 3711107 h 3711107"/>
              <a:gd name="connsiteX3" fmla="*/ 0 w 8422835"/>
              <a:gd name="connsiteY3" fmla="*/ 3427900 h 3711107"/>
              <a:gd name="connsiteX4" fmla="*/ 502520 w 8422835"/>
              <a:gd name="connsiteY4" fmla="*/ 0 h 3711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422835" h="3711107">
                <a:moveTo>
                  <a:pt x="502520" y="0"/>
                </a:moveTo>
                <a:lnTo>
                  <a:pt x="8422835" y="2380175"/>
                </a:lnTo>
                <a:lnTo>
                  <a:pt x="8181415" y="3711107"/>
                </a:lnTo>
                <a:lnTo>
                  <a:pt x="0" y="3427900"/>
                </a:lnTo>
                <a:lnTo>
                  <a:pt x="502520" y="0"/>
                </a:lnTo>
                <a:close/>
              </a:path>
            </a:pathLst>
          </a:custGeom>
          <a:solidFill>
            <a:schemeClr val="accent1">
              <a:alpha val="3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楕円 19">
            <a:extLst>
              <a:ext uri="{FF2B5EF4-FFF2-40B4-BE49-F238E27FC236}">
                <a16:creationId xmlns:a16="http://schemas.microsoft.com/office/drawing/2014/main" id="{5B7E5D23-DC11-46CB-B230-F7A8191C655F}"/>
              </a:ext>
            </a:extLst>
          </p:cNvPr>
          <p:cNvSpPr/>
          <p:nvPr/>
        </p:nvSpPr>
        <p:spPr>
          <a:xfrm>
            <a:off x="15416206" y="18373726"/>
            <a:ext cx="1390650" cy="1390650"/>
          </a:xfrm>
          <a:prstGeom prst="ellipse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楕円 20">
            <a:extLst>
              <a:ext uri="{FF2B5EF4-FFF2-40B4-BE49-F238E27FC236}">
                <a16:creationId xmlns:a16="http://schemas.microsoft.com/office/drawing/2014/main" id="{B7CBED5E-A45A-4246-A237-EAD8691FF04E}"/>
              </a:ext>
            </a:extLst>
          </p:cNvPr>
          <p:cNvSpPr/>
          <p:nvPr/>
        </p:nvSpPr>
        <p:spPr>
          <a:xfrm>
            <a:off x="17822929" y="15008946"/>
            <a:ext cx="1545504" cy="1545504"/>
          </a:xfrm>
          <a:prstGeom prst="ellipse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楕円 21">
            <a:extLst>
              <a:ext uri="{FF2B5EF4-FFF2-40B4-BE49-F238E27FC236}">
                <a16:creationId xmlns:a16="http://schemas.microsoft.com/office/drawing/2014/main" id="{BD49A0F0-C7FF-4CA4-AD16-DBA4F35454D2}"/>
              </a:ext>
            </a:extLst>
          </p:cNvPr>
          <p:cNvSpPr/>
          <p:nvPr/>
        </p:nvSpPr>
        <p:spPr>
          <a:xfrm>
            <a:off x="16213879" y="11008668"/>
            <a:ext cx="5160246" cy="5160246"/>
          </a:xfrm>
          <a:prstGeom prst="ellipse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12A56FCF-E750-4817-8691-0223F49127B7}"/>
              </a:ext>
            </a:extLst>
          </p:cNvPr>
          <p:cNvSpPr/>
          <p:nvPr/>
        </p:nvSpPr>
        <p:spPr>
          <a:xfrm>
            <a:off x="19507201" y="15008946"/>
            <a:ext cx="5351688" cy="10379184"/>
          </a:xfrm>
          <a:custGeom>
            <a:avLst/>
            <a:gdLst>
              <a:gd name="connsiteX0" fmla="*/ 0 w 2231118"/>
              <a:gd name="connsiteY0" fmla="*/ 0 h 10350155"/>
              <a:gd name="connsiteX1" fmla="*/ 2231118 w 2231118"/>
              <a:gd name="connsiteY1" fmla="*/ 0 h 10350155"/>
              <a:gd name="connsiteX2" fmla="*/ 2231118 w 2231118"/>
              <a:gd name="connsiteY2" fmla="*/ 10350155 h 10350155"/>
              <a:gd name="connsiteX3" fmla="*/ 0 w 2231118"/>
              <a:gd name="connsiteY3" fmla="*/ 10350155 h 10350155"/>
              <a:gd name="connsiteX4" fmla="*/ 0 w 2231118"/>
              <a:gd name="connsiteY4" fmla="*/ 0 h 10350155"/>
              <a:gd name="connsiteX0" fmla="*/ 0 w 2231118"/>
              <a:gd name="connsiteY0" fmla="*/ 0 h 10350155"/>
              <a:gd name="connsiteX1" fmla="*/ 2231118 w 2231118"/>
              <a:gd name="connsiteY1" fmla="*/ 0 h 10350155"/>
              <a:gd name="connsiteX2" fmla="*/ 2231118 w 2231118"/>
              <a:gd name="connsiteY2" fmla="*/ 10350155 h 10350155"/>
              <a:gd name="connsiteX3" fmla="*/ 0 w 2231118"/>
              <a:gd name="connsiteY3" fmla="*/ 10350155 h 10350155"/>
              <a:gd name="connsiteX4" fmla="*/ 0 w 2231118"/>
              <a:gd name="connsiteY4" fmla="*/ 4875626 h 10350155"/>
              <a:gd name="connsiteX5" fmla="*/ 0 w 2231118"/>
              <a:gd name="connsiteY5" fmla="*/ 0 h 10350155"/>
              <a:gd name="connsiteX0" fmla="*/ 1712685 w 3943803"/>
              <a:gd name="connsiteY0" fmla="*/ 0 h 10350155"/>
              <a:gd name="connsiteX1" fmla="*/ 3943803 w 3943803"/>
              <a:gd name="connsiteY1" fmla="*/ 0 h 10350155"/>
              <a:gd name="connsiteX2" fmla="*/ 3943803 w 3943803"/>
              <a:gd name="connsiteY2" fmla="*/ 10350155 h 10350155"/>
              <a:gd name="connsiteX3" fmla="*/ 1712685 w 3943803"/>
              <a:gd name="connsiteY3" fmla="*/ 10350155 h 10350155"/>
              <a:gd name="connsiteX4" fmla="*/ 0 w 3943803"/>
              <a:gd name="connsiteY4" fmla="*/ 5020769 h 10350155"/>
              <a:gd name="connsiteX5" fmla="*/ 1712685 w 3943803"/>
              <a:gd name="connsiteY5" fmla="*/ 0 h 10350155"/>
              <a:gd name="connsiteX0" fmla="*/ 1544696 w 3775814"/>
              <a:gd name="connsiteY0" fmla="*/ 0 h 10350155"/>
              <a:gd name="connsiteX1" fmla="*/ 3775814 w 3775814"/>
              <a:gd name="connsiteY1" fmla="*/ 0 h 10350155"/>
              <a:gd name="connsiteX2" fmla="*/ 3775814 w 3775814"/>
              <a:gd name="connsiteY2" fmla="*/ 10350155 h 10350155"/>
              <a:gd name="connsiteX3" fmla="*/ 1544696 w 3775814"/>
              <a:gd name="connsiteY3" fmla="*/ 10350155 h 10350155"/>
              <a:gd name="connsiteX4" fmla="*/ 0 w 3775814"/>
              <a:gd name="connsiteY4" fmla="*/ 5107855 h 10350155"/>
              <a:gd name="connsiteX5" fmla="*/ 1544696 w 3775814"/>
              <a:gd name="connsiteY5" fmla="*/ 0 h 10350155"/>
              <a:gd name="connsiteX0" fmla="*/ 1544696 w 3775814"/>
              <a:gd name="connsiteY0" fmla="*/ 0 h 10350155"/>
              <a:gd name="connsiteX1" fmla="*/ 3775814 w 3775814"/>
              <a:gd name="connsiteY1" fmla="*/ 0 h 10350155"/>
              <a:gd name="connsiteX2" fmla="*/ 3775814 w 3775814"/>
              <a:gd name="connsiteY2" fmla="*/ 10350155 h 10350155"/>
              <a:gd name="connsiteX3" fmla="*/ 1768682 w 3775814"/>
              <a:gd name="connsiteY3" fmla="*/ 10335641 h 10350155"/>
              <a:gd name="connsiteX4" fmla="*/ 0 w 3775814"/>
              <a:gd name="connsiteY4" fmla="*/ 5107855 h 10350155"/>
              <a:gd name="connsiteX5" fmla="*/ 1544696 w 3775814"/>
              <a:gd name="connsiteY5" fmla="*/ 0 h 10350155"/>
              <a:gd name="connsiteX0" fmla="*/ 1544696 w 5161723"/>
              <a:gd name="connsiteY0" fmla="*/ 0 h 10379184"/>
              <a:gd name="connsiteX1" fmla="*/ 3775814 w 5161723"/>
              <a:gd name="connsiteY1" fmla="*/ 0 h 10379184"/>
              <a:gd name="connsiteX2" fmla="*/ 5161723 w 5161723"/>
              <a:gd name="connsiteY2" fmla="*/ 10379184 h 10379184"/>
              <a:gd name="connsiteX3" fmla="*/ 1768682 w 5161723"/>
              <a:gd name="connsiteY3" fmla="*/ 10335641 h 10379184"/>
              <a:gd name="connsiteX4" fmla="*/ 0 w 5161723"/>
              <a:gd name="connsiteY4" fmla="*/ 5107855 h 10379184"/>
              <a:gd name="connsiteX5" fmla="*/ 1544696 w 5161723"/>
              <a:gd name="connsiteY5" fmla="*/ 0 h 103791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161723" h="10379184">
                <a:moveTo>
                  <a:pt x="1544696" y="0"/>
                </a:moveTo>
                <a:lnTo>
                  <a:pt x="3775814" y="0"/>
                </a:lnTo>
                <a:lnTo>
                  <a:pt x="5161723" y="10379184"/>
                </a:lnTo>
                <a:lnTo>
                  <a:pt x="1768682" y="10335641"/>
                </a:lnTo>
                <a:lnTo>
                  <a:pt x="0" y="5107855"/>
                </a:lnTo>
                <a:lnTo>
                  <a:pt x="1544696" y="0"/>
                </a:lnTo>
                <a:close/>
              </a:path>
            </a:pathLst>
          </a:custGeom>
          <a:solidFill>
            <a:schemeClr val="accent1">
              <a:alpha val="3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楕円 22">
            <a:extLst>
              <a:ext uri="{FF2B5EF4-FFF2-40B4-BE49-F238E27FC236}">
                <a16:creationId xmlns:a16="http://schemas.microsoft.com/office/drawing/2014/main" id="{621D92CC-063D-4656-A1F6-4DF1A449C821}"/>
              </a:ext>
            </a:extLst>
          </p:cNvPr>
          <p:cNvSpPr/>
          <p:nvPr/>
        </p:nvSpPr>
        <p:spPr>
          <a:xfrm>
            <a:off x="21600198" y="15706723"/>
            <a:ext cx="13243535" cy="13243535"/>
          </a:xfrm>
          <a:prstGeom prst="ellipse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楕円 23">
            <a:extLst>
              <a:ext uri="{FF2B5EF4-FFF2-40B4-BE49-F238E27FC236}">
                <a16:creationId xmlns:a16="http://schemas.microsoft.com/office/drawing/2014/main" id="{62038FB8-FE58-4E79-A972-CF4FC27695E1}"/>
              </a:ext>
            </a:extLst>
          </p:cNvPr>
          <p:cNvSpPr/>
          <p:nvPr/>
        </p:nvSpPr>
        <p:spPr>
          <a:xfrm>
            <a:off x="21175448" y="11050051"/>
            <a:ext cx="12152516" cy="12152516"/>
          </a:xfrm>
          <a:prstGeom prst="ellipse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楕円 24">
            <a:extLst>
              <a:ext uri="{FF2B5EF4-FFF2-40B4-BE49-F238E27FC236}">
                <a16:creationId xmlns:a16="http://schemas.microsoft.com/office/drawing/2014/main" id="{04E22373-298C-4D8A-AD66-839C6644B458}"/>
              </a:ext>
            </a:extLst>
          </p:cNvPr>
          <p:cNvSpPr/>
          <p:nvPr/>
        </p:nvSpPr>
        <p:spPr>
          <a:xfrm>
            <a:off x="10655786" y="11811472"/>
            <a:ext cx="14459386" cy="14459386"/>
          </a:xfrm>
          <a:prstGeom prst="ellipse">
            <a:avLst/>
          </a:prstGeom>
          <a:solidFill>
            <a:schemeClr val="accent2">
              <a:alpha val="1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正方形/長方形 26">
            <a:extLst>
              <a:ext uri="{FF2B5EF4-FFF2-40B4-BE49-F238E27FC236}">
                <a16:creationId xmlns:a16="http://schemas.microsoft.com/office/drawing/2014/main" id="{88241972-A05A-4E32-A6AA-C84EF92FB77C}"/>
              </a:ext>
            </a:extLst>
          </p:cNvPr>
          <p:cNvSpPr/>
          <p:nvPr/>
        </p:nvSpPr>
        <p:spPr>
          <a:xfrm rot="20627602">
            <a:off x="19197119" y="14877588"/>
            <a:ext cx="2181292" cy="2383711"/>
          </a:xfrm>
          <a:prstGeom prst="rect">
            <a:avLst/>
          </a:prstGeom>
          <a:solidFill>
            <a:schemeClr val="accent1">
              <a:alpha val="3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正方形/長方形 27">
            <a:extLst>
              <a:ext uri="{FF2B5EF4-FFF2-40B4-BE49-F238E27FC236}">
                <a16:creationId xmlns:a16="http://schemas.microsoft.com/office/drawing/2014/main" id="{E7290C9A-CFBF-4875-8B16-34AD36839A92}"/>
              </a:ext>
            </a:extLst>
          </p:cNvPr>
          <p:cNvSpPr/>
          <p:nvPr/>
        </p:nvSpPr>
        <p:spPr>
          <a:xfrm rot="18803682">
            <a:off x="17504921" y="16958598"/>
            <a:ext cx="4283471" cy="2472643"/>
          </a:xfrm>
          <a:custGeom>
            <a:avLst/>
            <a:gdLst>
              <a:gd name="connsiteX0" fmla="*/ 0 w 3930611"/>
              <a:gd name="connsiteY0" fmla="*/ 0 h 2383711"/>
              <a:gd name="connsiteX1" fmla="*/ 3930611 w 3930611"/>
              <a:gd name="connsiteY1" fmla="*/ 0 h 2383711"/>
              <a:gd name="connsiteX2" fmla="*/ 3930611 w 3930611"/>
              <a:gd name="connsiteY2" fmla="*/ 2383711 h 2383711"/>
              <a:gd name="connsiteX3" fmla="*/ 0 w 3930611"/>
              <a:gd name="connsiteY3" fmla="*/ 2383711 h 2383711"/>
              <a:gd name="connsiteX4" fmla="*/ 0 w 3930611"/>
              <a:gd name="connsiteY4" fmla="*/ 0 h 2383711"/>
              <a:gd name="connsiteX0" fmla="*/ 0 w 4283471"/>
              <a:gd name="connsiteY0" fmla="*/ 88932 h 2472643"/>
              <a:gd name="connsiteX1" fmla="*/ 4283471 w 4283471"/>
              <a:gd name="connsiteY1" fmla="*/ 0 h 2472643"/>
              <a:gd name="connsiteX2" fmla="*/ 3930611 w 4283471"/>
              <a:gd name="connsiteY2" fmla="*/ 2472643 h 2472643"/>
              <a:gd name="connsiteX3" fmla="*/ 0 w 4283471"/>
              <a:gd name="connsiteY3" fmla="*/ 2472643 h 2472643"/>
              <a:gd name="connsiteX4" fmla="*/ 0 w 4283471"/>
              <a:gd name="connsiteY4" fmla="*/ 88932 h 2472643"/>
              <a:gd name="connsiteX0" fmla="*/ 0 w 4283471"/>
              <a:gd name="connsiteY0" fmla="*/ 88932 h 2472643"/>
              <a:gd name="connsiteX1" fmla="*/ 4283471 w 4283471"/>
              <a:gd name="connsiteY1" fmla="*/ 0 h 2472643"/>
              <a:gd name="connsiteX2" fmla="*/ 3930611 w 4283471"/>
              <a:gd name="connsiteY2" fmla="*/ 2472643 h 2472643"/>
              <a:gd name="connsiteX3" fmla="*/ 9732 w 4283471"/>
              <a:gd name="connsiteY3" fmla="*/ 2445964 h 2472643"/>
              <a:gd name="connsiteX4" fmla="*/ 0 w 4283471"/>
              <a:gd name="connsiteY4" fmla="*/ 88932 h 24726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283471" h="2472643">
                <a:moveTo>
                  <a:pt x="0" y="88932"/>
                </a:moveTo>
                <a:lnTo>
                  <a:pt x="4283471" y="0"/>
                </a:lnTo>
                <a:lnTo>
                  <a:pt x="3930611" y="2472643"/>
                </a:lnTo>
                <a:lnTo>
                  <a:pt x="9732" y="2445964"/>
                </a:lnTo>
                <a:lnTo>
                  <a:pt x="0" y="88932"/>
                </a:lnTo>
                <a:close/>
              </a:path>
            </a:pathLst>
          </a:custGeom>
          <a:solidFill>
            <a:schemeClr val="accent1">
              <a:alpha val="3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楕円 29">
            <a:extLst>
              <a:ext uri="{FF2B5EF4-FFF2-40B4-BE49-F238E27FC236}">
                <a16:creationId xmlns:a16="http://schemas.microsoft.com/office/drawing/2014/main" id="{8D8B1E2B-601E-4311-A5B5-EA936CBF660B}"/>
              </a:ext>
            </a:extLst>
          </p:cNvPr>
          <p:cNvSpPr/>
          <p:nvPr/>
        </p:nvSpPr>
        <p:spPr>
          <a:xfrm>
            <a:off x="15478784" y="29464001"/>
            <a:ext cx="3293286" cy="3293284"/>
          </a:xfrm>
          <a:prstGeom prst="ellipse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楕円 30">
            <a:extLst>
              <a:ext uri="{FF2B5EF4-FFF2-40B4-BE49-F238E27FC236}">
                <a16:creationId xmlns:a16="http://schemas.microsoft.com/office/drawing/2014/main" id="{12ECD501-A780-4EB8-B8FC-A66FCACFBBD6}"/>
              </a:ext>
            </a:extLst>
          </p:cNvPr>
          <p:cNvSpPr/>
          <p:nvPr/>
        </p:nvSpPr>
        <p:spPr>
          <a:xfrm>
            <a:off x="20333240" y="29464001"/>
            <a:ext cx="3293286" cy="3293284"/>
          </a:xfrm>
          <a:prstGeom prst="ellipse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61654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楕円 21">
            <a:extLst>
              <a:ext uri="{FF2B5EF4-FFF2-40B4-BE49-F238E27FC236}">
                <a16:creationId xmlns:a16="http://schemas.microsoft.com/office/drawing/2014/main" id="{BD49A0F0-C7FF-4CA4-AD16-DBA4F35454D2}"/>
              </a:ext>
            </a:extLst>
          </p:cNvPr>
          <p:cNvSpPr/>
          <p:nvPr/>
        </p:nvSpPr>
        <p:spPr>
          <a:xfrm>
            <a:off x="16213879" y="11008668"/>
            <a:ext cx="5160246" cy="5160246"/>
          </a:xfrm>
          <a:prstGeom prst="ellipse">
            <a:avLst/>
          </a:prstGeom>
          <a:solidFill>
            <a:schemeClr val="tx2">
              <a:alpha val="50000"/>
            </a:schemeClr>
          </a:solidFill>
          <a:ln w="412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楕円 24">
            <a:extLst>
              <a:ext uri="{FF2B5EF4-FFF2-40B4-BE49-F238E27FC236}">
                <a16:creationId xmlns:a16="http://schemas.microsoft.com/office/drawing/2014/main" id="{04E22373-298C-4D8A-AD66-839C6644B458}"/>
              </a:ext>
            </a:extLst>
          </p:cNvPr>
          <p:cNvSpPr/>
          <p:nvPr/>
        </p:nvSpPr>
        <p:spPr>
          <a:xfrm>
            <a:off x="17764926" y="10986708"/>
            <a:ext cx="21613267" cy="21613267"/>
          </a:xfrm>
          <a:prstGeom prst="ellipse">
            <a:avLst/>
          </a:prstGeom>
          <a:solidFill>
            <a:schemeClr val="tx2">
              <a:alpha val="40000"/>
            </a:schemeClr>
          </a:solidFill>
          <a:ln w="412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楕円 29">
            <a:extLst>
              <a:ext uri="{FF2B5EF4-FFF2-40B4-BE49-F238E27FC236}">
                <a16:creationId xmlns:a16="http://schemas.microsoft.com/office/drawing/2014/main" id="{AEF0DFB0-7E3A-492D-B8A7-5705A19DA879}"/>
              </a:ext>
            </a:extLst>
          </p:cNvPr>
          <p:cNvSpPr/>
          <p:nvPr/>
        </p:nvSpPr>
        <p:spPr>
          <a:xfrm>
            <a:off x="18985334" y="8933021"/>
            <a:ext cx="22742896" cy="22742896"/>
          </a:xfrm>
          <a:prstGeom prst="ellipse">
            <a:avLst/>
          </a:prstGeom>
          <a:solidFill>
            <a:schemeClr val="tx2">
              <a:alpha val="50000"/>
            </a:schemeClr>
          </a:solidFill>
          <a:ln w="412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楕円 30">
            <a:extLst>
              <a:ext uri="{FF2B5EF4-FFF2-40B4-BE49-F238E27FC236}">
                <a16:creationId xmlns:a16="http://schemas.microsoft.com/office/drawing/2014/main" id="{2CC717A4-258D-48E4-8C22-A7EF57227EB4}"/>
              </a:ext>
            </a:extLst>
          </p:cNvPr>
          <p:cNvSpPr/>
          <p:nvPr/>
        </p:nvSpPr>
        <p:spPr>
          <a:xfrm>
            <a:off x="17460127" y="15914914"/>
            <a:ext cx="10825684" cy="10825684"/>
          </a:xfrm>
          <a:prstGeom prst="ellipse">
            <a:avLst/>
          </a:prstGeom>
          <a:solidFill>
            <a:srgbClr val="25C57D">
              <a:alpha val="42000"/>
            </a:srgbClr>
          </a:solidFill>
          <a:ln w="412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楕円 31">
            <a:extLst>
              <a:ext uri="{FF2B5EF4-FFF2-40B4-BE49-F238E27FC236}">
                <a16:creationId xmlns:a16="http://schemas.microsoft.com/office/drawing/2014/main" id="{0D278797-DEF4-49E0-A501-10425B34A34A}"/>
              </a:ext>
            </a:extLst>
          </p:cNvPr>
          <p:cNvSpPr/>
          <p:nvPr/>
        </p:nvSpPr>
        <p:spPr>
          <a:xfrm>
            <a:off x="18484410" y="20835257"/>
            <a:ext cx="10825684" cy="10825684"/>
          </a:xfrm>
          <a:prstGeom prst="ellipse">
            <a:avLst/>
          </a:prstGeom>
          <a:solidFill>
            <a:schemeClr val="tx2">
              <a:alpha val="40000"/>
            </a:schemeClr>
          </a:solidFill>
          <a:ln w="412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楕円 46">
            <a:extLst>
              <a:ext uri="{FF2B5EF4-FFF2-40B4-BE49-F238E27FC236}">
                <a16:creationId xmlns:a16="http://schemas.microsoft.com/office/drawing/2014/main" id="{432D338D-270D-43D5-9415-E8019EBE0C47}"/>
              </a:ext>
            </a:extLst>
          </p:cNvPr>
          <p:cNvSpPr/>
          <p:nvPr/>
        </p:nvSpPr>
        <p:spPr>
          <a:xfrm>
            <a:off x="10655786" y="11811472"/>
            <a:ext cx="14459386" cy="14459386"/>
          </a:xfrm>
          <a:prstGeom prst="ellipse">
            <a:avLst/>
          </a:prstGeom>
          <a:solidFill>
            <a:schemeClr val="accent2">
              <a:alpha val="18000"/>
            </a:schemeClr>
          </a:solidFill>
          <a:ln w="412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楕円 47">
            <a:extLst>
              <a:ext uri="{FF2B5EF4-FFF2-40B4-BE49-F238E27FC236}">
                <a16:creationId xmlns:a16="http://schemas.microsoft.com/office/drawing/2014/main" id="{B39BEC43-2D1E-42FB-A82C-76D7D47B0752}"/>
              </a:ext>
            </a:extLst>
          </p:cNvPr>
          <p:cNvSpPr/>
          <p:nvPr/>
        </p:nvSpPr>
        <p:spPr>
          <a:xfrm>
            <a:off x="15963284" y="10538757"/>
            <a:ext cx="24462933" cy="24462933"/>
          </a:xfrm>
          <a:prstGeom prst="ellipse">
            <a:avLst/>
          </a:prstGeom>
          <a:solidFill>
            <a:schemeClr val="accent2">
              <a:alpha val="18000"/>
            </a:schemeClr>
          </a:solidFill>
          <a:ln w="412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楕円 51">
            <a:extLst>
              <a:ext uri="{FF2B5EF4-FFF2-40B4-BE49-F238E27FC236}">
                <a16:creationId xmlns:a16="http://schemas.microsoft.com/office/drawing/2014/main" id="{DB5B9753-5027-4B89-A7DF-F05ECB33DF66}"/>
              </a:ext>
            </a:extLst>
          </p:cNvPr>
          <p:cNvSpPr/>
          <p:nvPr/>
        </p:nvSpPr>
        <p:spPr>
          <a:xfrm>
            <a:off x="16671432" y="11279717"/>
            <a:ext cx="23620373" cy="23620373"/>
          </a:xfrm>
          <a:prstGeom prst="ellipse">
            <a:avLst/>
          </a:prstGeom>
          <a:solidFill>
            <a:schemeClr val="accent2">
              <a:alpha val="18000"/>
            </a:schemeClr>
          </a:solidFill>
          <a:ln w="412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楕円 52">
            <a:extLst>
              <a:ext uri="{FF2B5EF4-FFF2-40B4-BE49-F238E27FC236}">
                <a16:creationId xmlns:a16="http://schemas.microsoft.com/office/drawing/2014/main" id="{B2000ACC-B7DF-4629-A248-D7D95BEF452E}"/>
              </a:ext>
            </a:extLst>
          </p:cNvPr>
          <p:cNvSpPr/>
          <p:nvPr/>
        </p:nvSpPr>
        <p:spPr>
          <a:xfrm>
            <a:off x="14841995" y="14406377"/>
            <a:ext cx="12449822" cy="12449822"/>
          </a:xfrm>
          <a:prstGeom prst="ellipse">
            <a:avLst/>
          </a:prstGeom>
          <a:solidFill>
            <a:schemeClr val="accent2">
              <a:alpha val="18000"/>
            </a:schemeClr>
          </a:solidFill>
          <a:ln w="412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正方形/長方形 10">
            <a:extLst>
              <a:ext uri="{FF2B5EF4-FFF2-40B4-BE49-F238E27FC236}">
                <a16:creationId xmlns:a16="http://schemas.microsoft.com/office/drawing/2014/main" id="{627A5EEC-8525-422B-955F-8155A5303E39}"/>
              </a:ext>
            </a:extLst>
          </p:cNvPr>
          <p:cNvSpPr/>
          <p:nvPr/>
        </p:nvSpPr>
        <p:spPr>
          <a:xfrm rot="3600000">
            <a:off x="18546906" y="24637130"/>
            <a:ext cx="8210850" cy="4085397"/>
          </a:xfrm>
          <a:custGeom>
            <a:avLst/>
            <a:gdLst>
              <a:gd name="connsiteX0" fmla="*/ 0 w 3475365"/>
              <a:gd name="connsiteY0" fmla="*/ 0 h 1167844"/>
              <a:gd name="connsiteX1" fmla="*/ 3475365 w 3475365"/>
              <a:gd name="connsiteY1" fmla="*/ 0 h 1167844"/>
              <a:gd name="connsiteX2" fmla="*/ 3475365 w 3475365"/>
              <a:gd name="connsiteY2" fmla="*/ 1167844 h 1167844"/>
              <a:gd name="connsiteX3" fmla="*/ 0 w 3475365"/>
              <a:gd name="connsiteY3" fmla="*/ 1167844 h 1167844"/>
              <a:gd name="connsiteX4" fmla="*/ 0 w 3475365"/>
              <a:gd name="connsiteY4" fmla="*/ 0 h 1167844"/>
              <a:gd name="connsiteX0" fmla="*/ 0 w 3475365"/>
              <a:gd name="connsiteY0" fmla="*/ 0 h 1286384"/>
              <a:gd name="connsiteX1" fmla="*/ 3475365 w 3475365"/>
              <a:gd name="connsiteY1" fmla="*/ 0 h 1286384"/>
              <a:gd name="connsiteX2" fmla="*/ 3475365 w 3475365"/>
              <a:gd name="connsiteY2" fmla="*/ 1167844 h 1286384"/>
              <a:gd name="connsiteX3" fmla="*/ 344842 w 3475365"/>
              <a:gd name="connsiteY3" fmla="*/ 1286384 h 1286384"/>
              <a:gd name="connsiteX4" fmla="*/ 0 w 3475365"/>
              <a:gd name="connsiteY4" fmla="*/ 0 h 1286384"/>
              <a:gd name="connsiteX0" fmla="*/ 425664 w 3130523"/>
              <a:gd name="connsiteY0" fmla="*/ 0 h 1679720"/>
              <a:gd name="connsiteX1" fmla="*/ 3130523 w 3130523"/>
              <a:gd name="connsiteY1" fmla="*/ 393336 h 1679720"/>
              <a:gd name="connsiteX2" fmla="*/ 3130523 w 3130523"/>
              <a:gd name="connsiteY2" fmla="*/ 1561180 h 1679720"/>
              <a:gd name="connsiteX3" fmla="*/ 0 w 3130523"/>
              <a:gd name="connsiteY3" fmla="*/ 1679720 h 1679720"/>
              <a:gd name="connsiteX4" fmla="*/ 425664 w 3130523"/>
              <a:gd name="connsiteY4" fmla="*/ 0 h 1679720"/>
              <a:gd name="connsiteX0" fmla="*/ 425664 w 3168240"/>
              <a:gd name="connsiteY0" fmla="*/ 0 h 1679720"/>
              <a:gd name="connsiteX1" fmla="*/ 3168240 w 3168240"/>
              <a:gd name="connsiteY1" fmla="*/ 183198 h 1679720"/>
              <a:gd name="connsiteX2" fmla="*/ 3130523 w 3168240"/>
              <a:gd name="connsiteY2" fmla="*/ 1561180 h 1679720"/>
              <a:gd name="connsiteX3" fmla="*/ 0 w 3168240"/>
              <a:gd name="connsiteY3" fmla="*/ 1679720 h 1679720"/>
              <a:gd name="connsiteX4" fmla="*/ 425664 w 3168240"/>
              <a:gd name="connsiteY4" fmla="*/ 0 h 1679720"/>
              <a:gd name="connsiteX0" fmla="*/ 425664 w 7800129"/>
              <a:gd name="connsiteY0" fmla="*/ 0 h 1969486"/>
              <a:gd name="connsiteX1" fmla="*/ 3168240 w 7800129"/>
              <a:gd name="connsiteY1" fmla="*/ 183198 h 1969486"/>
              <a:gd name="connsiteX2" fmla="*/ 7800129 w 7800129"/>
              <a:gd name="connsiteY2" fmla="*/ 1969486 h 1969486"/>
              <a:gd name="connsiteX3" fmla="*/ 0 w 7800129"/>
              <a:gd name="connsiteY3" fmla="*/ 1679720 h 1969486"/>
              <a:gd name="connsiteX4" fmla="*/ 425664 w 7800129"/>
              <a:gd name="connsiteY4" fmla="*/ 0 h 1969486"/>
              <a:gd name="connsiteX0" fmla="*/ 515125 w 7889590"/>
              <a:gd name="connsiteY0" fmla="*/ 0 h 1969486"/>
              <a:gd name="connsiteX1" fmla="*/ 3257701 w 7889590"/>
              <a:gd name="connsiteY1" fmla="*/ 183198 h 1969486"/>
              <a:gd name="connsiteX2" fmla="*/ 7889590 w 7889590"/>
              <a:gd name="connsiteY2" fmla="*/ 1969486 h 1969486"/>
              <a:gd name="connsiteX3" fmla="*/ 0 w 7889590"/>
              <a:gd name="connsiteY3" fmla="*/ 1606072 h 1969486"/>
              <a:gd name="connsiteX4" fmla="*/ 515125 w 7889590"/>
              <a:gd name="connsiteY4" fmla="*/ 0 h 1969486"/>
              <a:gd name="connsiteX0" fmla="*/ 586269 w 7889590"/>
              <a:gd name="connsiteY0" fmla="*/ 0 h 4150112"/>
              <a:gd name="connsiteX1" fmla="*/ 3257701 w 7889590"/>
              <a:gd name="connsiteY1" fmla="*/ 2363824 h 4150112"/>
              <a:gd name="connsiteX2" fmla="*/ 7889590 w 7889590"/>
              <a:gd name="connsiteY2" fmla="*/ 4150112 h 4150112"/>
              <a:gd name="connsiteX3" fmla="*/ 0 w 7889590"/>
              <a:gd name="connsiteY3" fmla="*/ 3786698 h 4150112"/>
              <a:gd name="connsiteX4" fmla="*/ 586269 w 7889590"/>
              <a:gd name="connsiteY4" fmla="*/ 0 h 4150112"/>
              <a:gd name="connsiteX0" fmla="*/ 586269 w 8071366"/>
              <a:gd name="connsiteY0" fmla="*/ 0 h 4150112"/>
              <a:gd name="connsiteX1" fmla="*/ 8071366 w 8071366"/>
              <a:gd name="connsiteY1" fmla="*/ 2789311 h 4150112"/>
              <a:gd name="connsiteX2" fmla="*/ 7889590 w 8071366"/>
              <a:gd name="connsiteY2" fmla="*/ 4150112 h 4150112"/>
              <a:gd name="connsiteX3" fmla="*/ 0 w 8071366"/>
              <a:gd name="connsiteY3" fmla="*/ 3786698 h 4150112"/>
              <a:gd name="connsiteX4" fmla="*/ 586269 w 8071366"/>
              <a:gd name="connsiteY4" fmla="*/ 0 h 4150112"/>
              <a:gd name="connsiteX0" fmla="*/ 586269 w 8131661"/>
              <a:gd name="connsiteY0" fmla="*/ 0 h 4150112"/>
              <a:gd name="connsiteX1" fmla="*/ 8131661 w 8131661"/>
              <a:gd name="connsiteY1" fmla="*/ 2780128 h 4150112"/>
              <a:gd name="connsiteX2" fmla="*/ 7889590 w 8131661"/>
              <a:gd name="connsiteY2" fmla="*/ 4150112 h 4150112"/>
              <a:gd name="connsiteX3" fmla="*/ 0 w 8131661"/>
              <a:gd name="connsiteY3" fmla="*/ 3786698 h 4150112"/>
              <a:gd name="connsiteX4" fmla="*/ 586269 w 8131661"/>
              <a:gd name="connsiteY4" fmla="*/ 0 h 4150112"/>
              <a:gd name="connsiteX0" fmla="*/ 586269 w 8131661"/>
              <a:gd name="connsiteY0" fmla="*/ 0 h 4085397"/>
              <a:gd name="connsiteX1" fmla="*/ 8131661 w 8131661"/>
              <a:gd name="connsiteY1" fmla="*/ 2780128 h 4085397"/>
              <a:gd name="connsiteX2" fmla="*/ 7948950 w 8131661"/>
              <a:gd name="connsiteY2" fmla="*/ 4085397 h 4085397"/>
              <a:gd name="connsiteX3" fmla="*/ 0 w 8131661"/>
              <a:gd name="connsiteY3" fmla="*/ 3786698 h 4085397"/>
              <a:gd name="connsiteX4" fmla="*/ 586269 w 8131661"/>
              <a:gd name="connsiteY4" fmla="*/ 0 h 4085397"/>
              <a:gd name="connsiteX0" fmla="*/ 737301 w 8282693"/>
              <a:gd name="connsiteY0" fmla="*/ 0 h 4085397"/>
              <a:gd name="connsiteX1" fmla="*/ 8282693 w 8282693"/>
              <a:gd name="connsiteY1" fmla="*/ 2780128 h 4085397"/>
              <a:gd name="connsiteX2" fmla="*/ 8099982 w 8282693"/>
              <a:gd name="connsiteY2" fmla="*/ 4085397 h 4085397"/>
              <a:gd name="connsiteX3" fmla="*/ 0 w 8282693"/>
              <a:gd name="connsiteY3" fmla="*/ 3743494 h 4085397"/>
              <a:gd name="connsiteX4" fmla="*/ 737301 w 8282693"/>
              <a:gd name="connsiteY4" fmla="*/ 0 h 4085397"/>
              <a:gd name="connsiteX0" fmla="*/ 665458 w 8210850"/>
              <a:gd name="connsiteY0" fmla="*/ 0 h 4085397"/>
              <a:gd name="connsiteX1" fmla="*/ 8210850 w 8210850"/>
              <a:gd name="connsiteY1" fmla="*/ 2780128 h 4085397"/>
              <a:gd name="connsiteX2" fmla="*/ 8028139 w 8210850"/>
              <a:gd name="connsiteY2" fmla="*/ 4085397 h 4085397"/>
              <a:gd name="connsiteX3" fmla="*/ 0 w 8210850"/>
              <a:gd name="connsiteY3" fmla="*/ 3740979 h 4085397"/>
              <a:gd name="connsiteX4" fmla="*/ 665458 w 8210850"/>
              <a:gd name="connsiteY4" fmla="*/ 0 h 40853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210850" h="4085397">
                <a:moveTo>
                  <a:pt x="665458" y="0"/>
                </a:moveTo>
                <a:lnTo>
                  <a:pt x="8210850" y="2780128"/>
                </a:lnTo>
                <a:lnTo>
                  <a:pt x="8028139" y="4085397"/>
                </a:lnTo>
                <a:lnTo>
                  <a:pt x="0" y="3740979"/>
                </a:lnTo>
                <a:lnTo>
                  <a:pt x="665458" y="0"/>
                </a:lnTo>
                <a:close/>
              </a:path>
            </a:pathLst>
          </a:custGeom>
          <a:solidFill>
            <a:srgbClr val="25C57D">
              <a:alpha val="42000"/>
            </a:srgbClr>
          </a:solidFill>
          <a:ln w="412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楕円 28">
            <a:extLst>
              <a:ext uri="{FF2B5EF4-FFF2-40B4-BE49-F238E27FC236}">
                <a16:creationId xmlns:a16="http://schemas.microsoft.com/office/drawing/2014/main" id="{4503E0DF-0595-428F-B8A4-6BE12E3013AC}"/>
              </a:ext>
            </a:extLst>
          </p:cNvPr>
          <p:cNvSpPr/>
          <p:nvPr/>
        </p:nvSpPr>
        <p:spPr>
          <a:xfrm>
            <a:off x="21793200" y="14916150"/>
            <a:ext cx="2381250" cy="2381250"/>
          </a:xfrm>
          <a:prstGeom prst="ellipse">
            <a:avLst/>
          </a:prstGeom>
          <a:solidFill>
            <a:srgbClr val="25C57D">
              <a:alpha val="42000"/>
            </a:srgbClr>
          </a:solidFill>
          <a:ln w="412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楕円 32">
            <a:extLst>
              <a:ext uri="{FF2B5EF4-FFF2-40B4-BE49-F238E27FC236}">
                <a16:creationId xmlns:a16="http://schemas.microsoft.com/office/drawing/2014/main" id="{A580E17C-655A-4596-A52A-FBCC60FAF489}"/>
              </a:ext>
            </a:extLst>
          </p:cNvPr>
          <p:cNvSpPr/>
          <p:nvPr/>
        </p:nvSpPr>
        <p:spPr>
          <a:xfrm>
            <a:off x="23421975" y="18320385"/>
            <a:ext cx="1712595" cy="1712595"/>
          </a:xfrm>
          <a:prstGeom prst="ellipse">
            <a:avLst/>
          </a:prstGeom>
          <a:solidFill>
            <a:srgbClr val="25C57D">
              <a:alpha val="42000"/>
            </a:srgbClr>
          </a:solidFill>
          <a:ln w="412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楕円 33">
            <a:extLst>
              <a:ext uri="{FF2B5EF4-FFF2-40B4-BE49-F238E27FC236}">
                <a16:creationId xmlns:a16="http://schemas.microsoft.com/office/drawing/2014/main" id="{F76210B4-72A3-4D74-BA4F-F6E3C3090B90}"/>
              </a:ext>
            </a:extLst>
          </p:cNvPr>
          <p:cNvSpPr/>
          <p:nvPr/>
        </p:nvSpPr>
        <p:spPr>
          <a:xfrm>
            <a:off x="21621751" y="20412076"/>
            <a:ext cx="1390650" cy="1390650"/>
          </a:xfrm>
          <a:prstGeom prst="ellipse">
            <a:avLst/>
          </a:prstGeom>
          <a:solidFill>
            <a:srgbClr val="25C57D">
              <a:alpha val="42000"/>
            </a:srgbClr>
          </a:solidFill>
          <a:ln w="412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正方形/長方形 34">
            <a:extLst>
              <a:ext uri="{FF2B5EF4-FFF2-40B4-BE49-F238E27FC236}">
                <a16:creationId xmlns:a16="http://schemas.microsoft.com/office/drawing/2014/main" id="{0C393DB1-FD01-4AEA-9847-980FFEBD17BC}"/>
              </a:ext>
            </a:extLst>
          </p:cNvPr>
          <p:cNvSpPr/>
          <p:nvPr/>
        </p:nvSpPr>
        <p:spPr>
          <a:xfrm rot="3678611">
            <a:off x="21547102" y="17330219"/>
            <a:ext cx="3475365" cy="1167844"/>
          </a:xfrm>
          <a:prstGeom prst="rect">
            <a:avLst/>
          </a:prstGeom>
          <a:solidFill>
            <a:srgbClr val="25C57D">
              <a:alpha val="42000"/>
            </a:srgbClr>
          </a:solidFill>
          <a:ln w="412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正方形/長方形 9">
            <a:extLst>
              <a:ext uri="{FF2B5EF4-FFF2-40B4-BE49-F238E27FC236}">
                <a16:creationId xmlns:a16="http://schemas.microsoft.com/office/drawing/2014/main" id="{D821CE31-D619-47A9-B176-C133724272B1}"/>
              </a:ext>
            </a:extLst>
          </p:cNvPr>
          <p:cNvSpPr/>
          <p:nvPr/>
        </p:nvSpPr>
        <p:spPr>
          <a:xfrm rot="3890950">
            <a:off x="22337453" y="16710348"/>
            <a:ext cx="3481083" cy="1631411"/>
          </a:xfrm>
          <a:custGeom>
            <a:avLst/>
            <a:gdLst>
              <a:gd name="connsiteX0" fmla="*/ 0 w 3475365"/>
              <a:gd name="connsiteY0" fmla="*/ 0 h 1167844"/>
              <a:gd name="connsiteX1" fmla="*/ 3475365 w 3475365"/>
              <a:gd name="connsiteY1" fmla="*/ 0 h 1167844"/>
              <a:gd name="connsiteX2" fmla="*/ 3475365 w 3475365"/>
              <a:gd name="connsiteY2" fmla="*/ 1167844 h 1167844"/>
              <a:gd name="connsiteX3" fmla="*/ 0 w 3475365"/>
              <a:gd name="connsiteY3" fmla="*/ 1167844 h 1167844"/>
              <a:gd name="connsiteX4" fmla="*/ 0 w 3475365"/>
              <a:gd name="connsiteY4" fmla="*/ 0 h 1167844"/>
              <a:gd name="connsiteX0" fmla="*/ 0 w 3476583"/>
              <a:gd name="connsiteY0" fmla="*/ 0 h 1631411"/>
              <a:gd name="connsiteX1" fmla="*/ 3476583 w 3476583"/>
              <a:gd name="connsiteY1" fmla="*/ 463567 h 1631411"/>
              <a:gd name="connsiteX2" fmla="*/ 3476583 w 3476583"/>
              <a:gd name="connsiteY2" fmla="*/ 1631411 h 1631411"/>
              <a:gd name="connsiteX3" fmla="*/ 1218 w 3476583"/>
              <a:gd name="connsiteY3" fmla="*/ 1631411 h 1631411"/>
              <a:gd name="connsiteX4" fmla="*/ 0 w 3476583"/>
              <a:gd name="connsiteY4" fmla="*/ 0 h 1631411"/>
              <a:gd name="connsiteX0" fmla="*/ 0 w 3481083"/>
              <a:gd name="connsiteY0" fmla="*/ 0 h 1631411"/>
              <a:gd name="connsiteX1" fmla="*/ 3481083 w 3481083"/>
              <a:gd name="connsiteY1" fmla="*/ 507772 h 1631411"/>
              <a:gd name="connsiteX2" fmla="*/ 3476583 w 3481083"/>
              <a:gd name="connsiteY2" fmla="*/ 1631411 h 1631411"/>
              <a:gd name="connsiteX3" fmla="*/ 1218 w 3481083"/>
              <a:gd name="connsiteY3" fmla="*/ 1631411 h 1631411"/>
              <a:gd name="connsiteX4" fmla="*/ 0 w 3481083"/>
              <a:gd name="connsiteY4" fmla="*/ 0 h 16314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81083" h="1631411">
                <a:moveTo>
                  <a:pt x="0" y="0"/>
                </a:moveTo>
                <a:lnTo>
                  <a:pt x="3481083" y="507772"/>
                </a:lnTo>
                <a:lnTo>
                  <a:pt x="3476583" y="1631411"/>
                </a:lnTo>
                <a:lnTo>
                  <a:pt x="1218" y="1631411"/>
                </a:lnTo>
                <a:lnTo>
                  <a:pt x="0" y="0"/>
                </a:lnTo>
                <a:close/>
              </a:path>
            </a:pathLst>
          </a:custGeom>
          <a:solidFill>
            <a:srgbClr val="25C57D">
              <a:alpha val="42000"/>
            </a:srgbClr>
          </a:solidFill>
          <a:ln w="412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正方形/長方形 10">
            <a:extLst>
              <a:ext uri="{FF2B5EF4-FFF2-40B4-BE49-F238E27FC236}">
                <a16:creationId xmlns:a16="http://schemas.microsoft.com/office/drawing/2014/main" id="{F04B25FB-9BFA-4DCC-BFA6-B2D7438C60FE}"/>
              </a:ext>
            </a:extLst>
          </p:cNvPr>
          <p:cNvSpPr/>
          <p:nvPr/>
        </p:nvSpPr>
        <p:spPr>
          <a:xfrm rot="8100000">
            <a:off x="21845445" y="19207486"/>
            <a:ext cx="3168240" cy="1679720"/>
          </a:xfrm>
          <a:custGeom>
            <a:avLst/>
            <a:gdLst>
              <a:gd name="connsiteX0" fmla="*/ 0 w 3475365"/>
              <a:gd name="connsiteY0" fmla="*/ 0 h 1167844"/>
              <a:gd name="connsiteX1" fmla="*/ 3475365 w 3475365"/>
              <a:gd name="connsiteY1" fmla="*/ 0 h 1167844"/>
              <a:gd name="connsiteX2" fmla="*/ 3475365 w 3475365"/>
              <a:gd name="connsiteY2" fmla="*/ 1167844 h 1167844"/>
              <a:gd name="connsiteX3" fmla="*/ 0 w 3475365"/>
              <a:gd name="connsiteY3" fmla="*/ 1167844 h 1167844"/>
              <a:gd name="connsiteX4" fmla="*/ 0 w 3475365"/>
              <a:gd name="connsiteY4" fmla="*/ 0 h 1167844"/>
              <a:gd name="connsiteX0" fmla="*/ 0 w 3475365"/>
              <a:gd name="connsiteY0" fmla="*/ 0 h 1286384"/>
              <a:gd name="connsiteX1" fmla="*/ 3475365 w 3475365"/>
              <a:gd name="connsiteY1" fmla="*/ 0 h 1286384"/>
              <a:gd name="connsiteX2" fmla="*/ 3475365 w 3475365"/>
              <a:gd name="connsiteY2" fmla="*/ 1167844 h 1286384"/>
              <a:gd name="connsiteX3" fmla="*/ 344842 w 3475365"/>
              <a:gd name="connsiteY3" fmla="*/ 1286384 h 1286384"/>
              <a:gd name="connsiteX4" fmla="*/ 0 w 3475365"/>
              <a:gd name="connsiteY4" fmla="*/ 0 h 1286384"/>
              <a:gd name="connsiteX0" fmla="*/ 425664 w 3130523"/>
              <a:gd name="connsiteY0" fmla="*/ 0 h 1679720"/>
              <a:gd name="connsiteX1" fmla="*/ 3130523 w 3130523"/>
              <a:gd name="connsiteY1" fmla="*/ 393336 h 1679720"/>
              <a:gd name="connsiteX2" fmla="*/ 3130523 w 3130523"/>
              <a:gd name="connsiteY2" fmla="*/ 1561180 h 1679720"/>
              <a:gd name="connsiteX3" fmla="*/ 0 w 3130523"/>
              <a:gd name="connsiteY3" fmla="*/ 1679720 h 1679720"/>
              <a:gd name="connsiteX4" fmla="*/ 425664 w 3130523"/>
              <a:gd name="connsiteY4" fmla="*/ 0 h 1679720"/>
              <a:gd name="connsiteX0" fmla="*/ 425664 w 3168240"/>
              <a:gd name="connsiteY0" fmla="*/ 0 h 1679720"/>
              <a:gd name="connsiteX1" fmla="*/ 3168240 w 3168240"/>
              <a:gd name="connsiteY1" fmla="*/ 183198 h 1679720"/>
              <a:gd name="connsiteX2" fmla="*/ 3130523 w 3168240"/>
              <a:gd name="connsiteY2" fmla="*/ 1561180 h 1679720"/>
              <a:gd name="connsiteX3" fmla="*/ 0 w 3168240"/>
              <a:gd name="connsiteY3" fmla="*/ 1679720 h 1679720"/>
              <a:gd name="connsiteX4" fmla="*/ 425664 w 3168240"/>
              <a:gd name="connsiteY4" fmla="*/ 0 h 16797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68240" h="1679720">
                <a:moveTo>
                  <a:pt x="425664" y="0"/>
                </a:moveTo>
                <a:lnTo>
                  <a:pt x="3168240" y="183198"/>
                </a:lnTo>
                <a:lnTo>
                  <a:pt x="3130523" y="1561180"/>
                </a:lnTo>
                <a:lnTo>
                  <a:pt x="0" y="1679720"/>
                </a:lnTo>
                <a:lnTo>
                  <a:pt x="425664" y="0"/>
                </a:lnTo>
                <a:close/>
              </a:path>
            </a:pathLst>
          </a:custGeom>
          <a:solidFill>
            <a:srgbClr val="25C57D">
              <a:alpha val="42000"/>
            </a:srgbClr>
          </a:solidFill>
          <a:ln w="412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楕円 37">
            <a:extLst>
              <a:ext uri="{FF2B5EF4-FFF2-40B4-BE49-F238E27FC236}">
                <a16:creationId xmlns:a16="http://schemas.microsoft.com/office/drawing/2014/main" id="{D4D40092-4FF6-41DA-AFC4-21B1F84A3BC7}"/>
              </a:ext>
            </a:extLst>
          </p:cNvPr>
          <p:cNvSpPr/>
          <p:nvPr/>
        </p:nvSpPr>
        <p:spPr>
          <a:xfrm>
            <a:off x="22769506" y="30164777"/>
            <a:ext cx="1328744" cy="1328744"/>
          </a:xfrm>
          <a:prstGeom prst="ellipse">
            <a:avLst/>
          </a:prstGeom>
          <a:solidFill>
            <a:srgbClr val="25C57D">
              <a:alpha val="42000"/>
            </a:srgbClr>
          </a:solidFill>
          <a:ln w="412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楕円 38">
            <a:extLst>
              <a:ext uri="{FF2B5EF4-FFF2-40B4-BE49-F238E27FC236}">
                <a16:creationId xmlns:a16="http://schemas.microsoft.com/office/drawing/2014/main" id="{62A50C38-CEF8-45C2-A039-41288DC9ABFB}"/>
              </a:ext>
            </a:extLst>
          </p:cNvPr>
          <p:cNvSpPr/>
          <p:nvPr/>
        </p:nvSpPr>
        <p:spPr>
          <a:xfrm>
            <a:off x="16406807" y="21050250"/>
            <a:ext cx="3505199" cy="3505199"/>
          </a:xfrm>
          <a:prstGeom prst="ellipse">
            <a:avLst/>
          </a:prstGeom>
          <a:solidFill>
            <a:srgbClr val="25C57D">
              <a:alpha val="42000"/>
            </a:srgbClr>
          </a:solidFill>
          <a:ln w="412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楕円 39">
            <a:extLst>
              <a:ext uri="{FF2B5EF4-FFF2-40B4-BE49-F238E27FC236}">
                <a16:creationId xmlns:a16="http://schemas.microsoft.com/office/drawing/2014/main" id="{B4F45F85-FAB6-4A56-B538-0CD8315FC944}"/>
              </a:ext>
            </a:extLst>
          </p:cNvPr>
          <p:cNvSpPr/>
          <p:nvPr/>
        </p:nvSpPr>
        <p:spPr>
          <a:xfrm>
            <a:off x="19602452" y="30032325"/>
            <a:ext cx="1389752" cy="1389752"/>
          </a:xfrm>
          <a:prstGeom prst="ellipse">
            <a:avLst/>
          </a:prstGeom>
          <a:solidFill>
            <a:srgbClr val="25C57D">
              <a:alpha val="42000"/>
            </a:srgbClr>
          </a:solidFill>
          <a:ln w="412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正方形/長方形 10">
            <a:extLst>
              <a:ext uri="{FF2B5EF4-FFF2-40B4-BE49-F238E27FC236}">
                <a16:creationId xmlns:a16="http://schemas.microsoft.com/office/drawing/2014/main" id="{A53DEC7B-8898-4D84-97A4-DC07F71480C4}"/>
              </a:ext>
            </a:extLst>
          </p:cNvPr>
          <p:cNvSpPr/>
          <p:nvPr/>
        </p:nvSpPr>
        <p:spPr>
          <a:xfrm rot="3600000">
            <a:off x="18546906" y="24637130"/>
            <a:ext cx="8210850" cy="4085397"/>
          </a:xfrm>
          <a:custGeom>
            <a:avLst/>
            <a:gdLst>
              <a:gd name="connsiteX0" fmla="*/ 0 w 3475365"/>
              <a:gd name="connsiteY0" fmla="*/ 0 h 1167844"/>
              <a:gd name="connsiteX1" fmla="*/ 3475365 w 3475365"/>
              <a:gd name="connsiteY1" fmla="*/ 0 h 1167844"/>
              <a:gd name="connsiteX2" fmla="*/ 3475365 w 3475365"/>
              <a:gd name="connsiteY2" fmla="*/ 1167844 h 1167844"/>
              <a:gd name="connsiteX3" fmla="*/ 0 w 3475365"/>
              <a:gd name="connsiteY3" fmla="*/ 1167844 h 1167844"/>
              <a:gd name="connsiteX4" fmla="*/ 0 w 3475365"/>
              <a:gd name="connsiteY4" fmla="*/ 0 h 1167844"/>
              <a:gd name="connsiteX0" fmla="*/ 0 w 3475365"/>
              <a:gd name="connsiteY0" fmla="*/ 0 h 1286384"/>
              <a:gd name="connsiteX1" fmla="*/ 3475365 w 3475365"/>
              <a:gd name="connsiteY1" fmla="*/ 0 h 1286384"/>
              <a:gd name="connsiteX2" fmla="*/ 3475365 w 3475365"/>
              <a:gd name="connsiteY2" fmla="*/ 1167844 h 1286384"/>
              <a:gd name="connsiteX3" fmla="*/ 344842 w 3475365"/>
              <a:gd name="connsiteY3" fmla="*/ 1286384 h 1286384"/>
              <a:gd name="connsiteX4" fmla="*/ 0 w 3475365"/>
              <a:gd name="connsiteY4" fmla="*/ 0 h 1286384"/>
              <a:gd name="connsiteX0" fmla="*/ 425664 w 3130523"/>
              <a:gd name="connsiteY0" fmla="*/ 0 h 1679720"/>
              <a:gd name="connsiteX1" fmla="*/ 3130523 w 3130523"/>
              <a:gd name="connsiteY1" fmla="*/ 393336 h 1679720"/>
              <a:gd name="connsiteX2" fmla="*/ 3130523 w 3130523"/>
              <a:gd name="connsiteY2" fmla="*/ 1561180 h 1679720"/>
              <a:gd name="connsiteX3" fmla="*/ 0 w 3130523"/>
              <a:gd name="connsiteY3" fmla="*/ 1679720 h 1679720"/>
              <a:gd name="connsiteX4" fmla="*/ 425664 w 3130523"/>
              <a:gd name="connsiteY4" fmla="*/ 0 h 1679720"/>
              <a:gd name="connsiteX0" fmla="*/ 425664 w 3168240"/>
              <a:gd name="connsiteY0" fmla="*/ 0 h 1679720"/>
              <a:gd name="connsiteX1" fmla="*/ 3168240 w 3168240"/>
              <a:gd name="connsiteY1" fmla="*/ 183198 h 1679720"/>
              <a:gd name="connsiteX2" fmla="*/ 3130523 w 3168240"/>
              <a:gd name="connsiteY2" fmla="*/ 1561180 h 1679720"/>
              <a:gd name="connsiteX3" fmla="*/ 0 w 3168240"/>
              <a:gd name="connsiteY3" fmla="*/ 1679720 h 1679720"/>
              <a:gd name="connsiteX4" fmla="*/ 425664 w 3168240"/>
              <a:gd name="connsiteY4" fmla="*/ 0 h 1679720"/>
              <a:gd name="connsiteX0" fmla="*/ 425664 w 7800129"/>
              <a:gd name="connsiteY0" fmla="*/ 0 h 1969486"/>
              <a:gd name="connsiteX1" fmla="*/ 3168240 w 7800129"/>
              <a:gd name="connsiteY1" fmla="*/ 183198 h 1969486"/>
              <a:gd name="connsiteX2" fmla="*/ 7800129 w 7800129"/>
              <a:gd name="connsiteY2" fmla="*/ 1969486 h 1969486"/>
              <a:gd name="connsiteX3" fmla="*/ 0 w 7800129"/>
              <a:gd name="connsiteY3" fmla="*/ 1679720 h 1969486"/>
              <a:gd name="connsiteX4" fmla="*/ 425664 w 7800129"/>
              <a:gd name="connsiteY4" fmla="*/ 0 h 1969486"/>
              <a:gd name="connsiteX0" fmla="*/ 515125 w 7889590"/>
              <a:gd name="connsiteY0" fmla="*/ 0 h 1969486"/>
              <a:gd name="connsiteX1" fmla="*/ 3257701 w 7889590"/>
              <a:gd name="connsiteY1" fmla="*/ 183198 h 1969486"/>
              <a:gd name="connsiteX2" fmla="*/ 7889590 w 7889590"/>
              <a:gd name="connsiteY2" fmla="*/ 1969486 h 1969486"/>
              <a:gd name="connsiteX3" fmla="*/ 0 w 7889590"/>
              <a:gd name="connsiteY3" fmla="*/ 1606072 h 1969486"/>
              <a:gd name="connsiteX4" fmla="*/ 515125 w 7889590"/>
              <a:gd name="connsiteY4" fmla="*/ 0 h 1969486"/>
              <a:gd name="connsiteX0" fmla="*/ 586269 w 7889590"/>
              <a:gd name="connsiteY0" fmla="*/ 0 h 4150112"/>
              <a:gd name="connsiteX1" fmla="*/ 3257701 w 7889590"/>
              <a:gd name="connsiteY1" fmla="*/ 2363824 h 4150112"/>
              <a:gd name="connsiteX2" fmla="*/ 7889590 w 7889590"/>
              <a:gd name="connsiteY2" fmla="*/ 4150112 h 4150112"/>
              <a:gd name="connsiteX3" fmla="*/ 0 w 7889590"/>
              <a:gd name="connsiteY3" fmla="*/ 3786698 h 4150112"/>
              <a:gd name="connsiteX4" fmla="*/ 586269 w 7889590"/>
              <a:gd name="connsiteY4" fmla="*/ 0 h 4150112"/>
              <a:gd name="connsiteX0" fmla="*/ 586269 w 8071366"/>
              <a:gd name="connsiteY0" fmla="*/ 0 h 4150112"/>
              <a:gd name="connsiteX1" fmla="*/ 8071366 w 8071366"/>
              <a:gd name="connsiteY1" fmla="*/ 2789311 h 4150112"/>
              <a:gd name="connsiteX2" fmla="*/ 7889590 w 8071366"/>
              <a:gd name="connsiteY2" fmla="*/ 4150112 h 4150112"/>
              <a:gd name="connsiteX3" fmla="*/ 0 w 8071366"/>
              <a:gd name="connsiteY3" fmla="*/ 3786698 h 4150112"/>
              <a:gd name="connsiteX4" fmla="*/ 586269 w 8071366"/>
              <a:gd name="connsiteY4" fmla="*/ 0 h 4150112"/>
              <a:gd name="connsiteX0" fmla="*/ 586269 w 8131661"/>
              <a:gd name="connsiteY0" fmla="*/ 0 h 4150112"/>
              <a:gd name="connsiteX1" fmla="*/ 8131661 w 8131661"/>
              <a:gd name="connsiteY1" fmla="*/ 2780128 h 4150112"/>
              <a:gd name="connsiteX2" fmla="*/ 7889590 w 8131661"/>
              <a:gd name="connsiteY2" fmla="*/ 4150112 h 4150112"/>
              <a:gd name="connsiteX3" fmla="*/ 0 w 8131661"/>
              <a:gd name="connsiteY3" fmla="*/ 3786698 h 4150112"/>
              <a:gd name="connsiteX4" fmla="*/ 586269 w 8131661"/>
              <a:gd name="connsiteY4" fmla="*/ 0 h 4150112"/>
              <a:gd name="connsiteX0" fmla="*/ 586269 w 8131661"/>
              <a:gd name="connsiteY0" fmla="*/ 0 h 4085397"/>
              <a:gd name="connsiteX1" fmla="*/ 8131661 w 8131661"/>
              <a:gd name="connsiteY1" fmla="*/ 2780128 h 4085397"/>
              <a:gd name="connsiteX2" fmla="*/ 7948950 w 8131661"/>
              <a:gd name="connsiteY2" fmla="*/ 4085397 h 4085397"/>
              <a:gd name="connsiteX3" fmla="*/ 0 w 8131661"/>
              <a:gd name="connsiteY3" fmla="*/ 3786698 h 4085397"/>
              <a:gd name="connsiteX4" fmla="*/ 586269 w 8131661"/>
              <a:gd name="connsiteY4" fmla="*/ 0 h 4085397"/>
              <a:gd name="connsiteX0" fmla="*/ 737301 w 8282693"/>
              <a:gd name="connsiteY0" fmla="*/ 0 h 4085397"/>
              <a:gd name="connsiteX1" fmla="*/ 8282693 w 8282693"/>
              <a:gd name="connsiteY1" fmla="*/ 2780128 h 4085397"/>
              <a:gd name="connsiteX2" fmla="*/ 8099982 w 8282693"/>
              <a:gd name="connsiteY2" fmla="*/ 4085397 h 4085397"/>
              <a:gd name="connsiteX3" fmla="*/ 0 w 8282693"/>
              <a:gd name="connsiteY3" fmla="*/ 3743494 h 4085397"/>
              <a:gd name="connsiteX4" fmla="*/ 737301 w 8282693"/>
              <a:gd name="connsiteY4" fmla="*/ 0 h 4085397"/>
              <a:gd name="connsiteX0" fmla="*/ 665458 w 8210850"/>
              <a:gd name="connsiteY0" fmla="*/ 0 h 4085397"/>
              <a:gd name="connsiteX1" fmla="*/ 8210850 w 8210850"/>
              <a:gd name="connsiteY1" fmla="*/ 2780128 h 4085397"/>
              <a:gd name="connsiteX2" fmla="*/ 8028139 w 8210850"/>
              <a:gd name="connsiteY2" fmla="*/ 4085397 h 4085397"/>
              <a:gd name="connsiteX3" fmla="*/ 0 w 8210850"/>
              <a:gd name="connsiteY3" fmla="*/ 3740979 h 4085397"/>
              <a:gd name="connsiteX4" fmla="*/ 665458 w 8210850"/>
              <a:gd name="connsiteY4" fmla="*/ 0 h 40853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210850" h="4085397">
                <a:moveTo>
                  <a:pt x="665458" y="0"/>
                </a:moveTo>
                <a:lnTo>
                  <a:pt x="8210850" y="2780128"/>
                </a:lnTo>
                <a:lnTo>
                  <a:pt x="8028139" y="4085397"/>
                </a:lnTo>
                <a:lnTo>
                  <a:pt x="0" y="3740979"/>
                </a:lnTo>
                <a:lnTo>
                  <a:pt x="665458" y="0"/>
                </a:lnTo>
                <a:close/>
              </a:path>
            </a:pathLst>
          </a:custGeom>
          <a:solidFill>
            <a:srgbClr val="25C57D">
              <a:alpha val="42000"/>
            </a:srgbClr>
          </a:solidFill>
          <a:ln w="412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楕円 41">
            <a:extLst>
              <a:ext uri="{FF2B5EF4-FFF2-40B4-BE49-F238E27FC236}">
                <a16:creationId xmlns:a16="http://schemas.microsoft.com/office/drawing/2014/main" id="{671A4457-BA53-4914-91CA-C2109455466F}"/>
              </a:ext>
            </a:extLst>
          </p:cNvPr>
          <p:cNvSpPr/>
          <p:nvPr/>
        </p:nvSpPr>
        <p:spPr>
          <a:xfrm>
            <a:off x="18945225" y="21221700"/>
            <a:ext cx="3824281" cy="3824281"/>
          </a:xfrm>
          <a:prstGeom prst="ellipse">
            <a:avLst/>
          </a:prstGeom>
          <a:solidFill>
            <a:srgbClr val="25C57D">
              <a:alpha val="42000"/>
            </a:srgbClr>
          </a:solidFill>
          <a:ln w="412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正方形/長方形 10">
            <a:extLst>
              <a:ext uri="{FF2B5EF4-FFF2-40B4-BE49-F238E27FC236}">
                <a16:creationId xmlns:a16="http://schemas.microsoft.com/office/drawing/2014/main" id="{BC97ED43-DB29-4D87-9B96-68F359FA6084}"/>
              </a:ext>
            </a:extLst>
          </p:cNvPr>
          <p:cNvSpPr/>
          <p:nvPr/>
        </p:nvSpPr>
        <p:spPr>
          <a:xfrm rot="3936007">
            <a:off x="15513813" y="24782324"/>
            <a:ext cx="8422835" cy="3711107"/>
          </a:xfrm>
          <a:custGeom>
            <a:avLst/>
            <a:gdLst>
              <a:gd name="connsiteX0" fmla="*/ 0 w 3475365"/>
              <a:gd name="connsiteY0" fmla="*/ 0 h 1167844"/>
              <a:gd name="connsiteX1" fmla="*/ 3475365 w 3475365"/>
              <a:gd name="connsiteY1" fmla="*/ 0 h 1167844"/>
              <a:gd name="connsiteX2" fmla="*/ 3475365 w 3475365"/>
              <a:gd name="connsiteY2" fmla="*/ 1167844 h 1167844"/>
              <a:gd name="connsiteX3" fmla="*/ 0 w 3475365"/>
              <a:gd name="connsiteY3" fmla="*/ 1167844 h 1167844"/>
              <a:gd name="connsiteX4" fmla="*/ 0 w 3475365"/>
              <a:gd name="connsiteY4" fmla="*/ 0 h 1167844"/>
              <a:gd name="connsiteX0" fmla="*/ 0 w 3475365"/>
              <a:gd name="connsiteY0" fmla="*/ 0 h 1286384"/>
              <a:gd name="connsiteX1" fmla="*/ 3475365 w 3475365"/>
              <a:gd name="connsiteY1" fmla="*/ 0 h 1286384"/>
              <a:gd name="connsiteX2" fmla="*/ 3475365 w 3475365"/>
              <a:gd name="connsiteY2" fmla="*/ 1167844 h 1286384"/>
              <a:gd name="connsiteX3" fmla="*/ 344842 w 3475365"/>
              <a:gd name="connsiteY3" fmla="*/ 1286384 h 1286384"/>
              <a:gd name="connsiteX4" fmla="*/ 0 w 3475365"/>
              <a:gd name="connsiteY4" fmla="*/ 0 h 1286384"/>
              <a:gd name="connsiteX0" fmla="*/ 425664 w 3130523"/>
              <a:gd name="connsiteY0" fmla="*/ 0 h 1679720"/>
              <a:gd name="connsiteX1" fmla="*/ 3130523 w 3130523"/>
              <a:gd name="connsiteY1" fmla="*/ 393336 h 1679720"/>
              <a:gd name="connsiteX2" fmla="*/ 3130523 w 3130523"/>
              <a:gd name="connsiteY2" fmla="*/ 1561180 h 1679720"/>
              <a:gd name="connsiteX3" fmla="*/ 0 w 3130523"/>
              <a:gd name="connsiteY3" fmla="*/ 1679720 h 1679720"/>
              <a:gd name="connsiteX4" fmla="*/ 425664 w 3130523"/>
              <a:gd name="connsiteY4" fmla="*/ 0 h 1679720"/>
              <a:gd name="connsiteX0" fmla="*/ 425664 w 3168240"/>
              <a:gd name="connsiteY0" fmla="*/ 0 h 1679720"/>
              <a:gd name="connsiteX1" fmla="*/ 3168240 w 3168240"/>
              <a:gd name="connsiteY1" fmla="*/ 183198 h 1679720"/>
              <a:gd name="connsiteX2" fmla="*/ 3130523 w 3168240"/>
              <a:gd name="connsiteY2" fmla="*/ 1561180 h 1679720"/>
              <a:gd name="connsiteX3" fmla="*/ 0 w 3168240"/>
              <a:gd name="connsiteY3" fmla="*/ 1679720 h 1679720"/>
              <a:gd name="connsiteX4" fmla="*/ 425664 w 3168240"/>
              <a:gd name="connsiteY4" fmla="*/ 0 h 1679720"/>
              <a:gd name="connsiteX0" fmla="*/ 425664 w 7800129"/>
              <a:gd name="connsiteY0" fmla="*/ 0 h 1969486"/>
              <a:gd name="connsiteX1" fmla="*/ 3168240 w 7800129"/>
              <a:gd name="connsiteY1" fmla="*/ 183198 h 1969486"/>
              <a:gd name="connsiteX2" fmla="*/ 7800129 w 7800129"/>
              <a:gd name="connsiteY2" fmla="*/ 1969486 h 1969486"/>
              <a:gd name="connsiteX3" fmla="*/ 0 w 7800129"/>
              <a:gd name="connsiteY3" fmla="*/ 1679720 h 1969486"/>
              <a:gd name="connsiteX4" fmla="*/ 425664 w 7800129"/>
              <a:gd name="connsiteY4" fmla="*/ 0 h 1969486"/>
              <a:gd name="connsiteX0" fmla="*/ 515125 w 7889590"/>
              <a:gd name="connsiteY0" fmla="*/ 0 h 1969486"/>
              <a:gd name="connsiteX1" fmla="*/ 3257701 w 7889590"/>
              <a:gd name="connsiteY1" fmla="*/ 183198 h 1969486"/>
              <a:gd name="connsiteX2" fmla="*/ 7889590 w 7889590"/>
              <a:gd name="connsiteY2" fmla="*/ 1969486 h 1969486"/>
              <a:gd name="connsiteX3" fmla="*/ 0 w 7889590"/>
              <a:gd name="connsiteY3" fmla="*/ 1606072 h 1969486"/>
              <a:gd name="connsiteX4" fmla="*/ 515125 w 7889590"/>
              <a:gd name="connsiteY4" fmla="*/ 0 h 1969486"/>
              <a:gd name="connsiteX0" fmla="*/ 586269 w 7889590"/>
              <a:gd name="connsiteY0" fmla="*/ 0 h 4150112"/>
              <a:gd name="connsiteX1" fmla="*/ 3257701 w 7889590"/>
              <a:gd name="connsiteY1" fmla="*/ 2363824 h 4150112"/>
              <a:gd name="connsiteX2" fmla="*/ 7889590 w 7889590"/>
              <a:gd name="connsiteY2" fmla="*/ 4150112 h 4150112"/>
              <a:gd name="connsiteX3" fmla="*/ 0 w 7889590"/>
              <a:gd name="connsiteY3" fmla="*/ 3786698 h 4150112"/>
              <a:gd name="connsiteX4" fmla="*/ 586269 w 7889590"/>
              <a:gd name="connsiteY4" fmla="*/ 0 h 4150112"/>
              <a:gd name="connsiteX0" fmla="*/ 586269 w 8071366"/>
              <a:gd name="connsiteY0" fmla="*/ 0 h 4150112"/>
              <a:gd name="connsiteX1" fmla="*/ 8071366 w 8071366"/>
              <a:gd name="connsiteY1" fmla="*/ 2789311 h 4150112"/>
              <a:gd name="connsiteX2" fmla="*/ 7889590 w 8071366"/>
              <a:gd name="connsiteY2" fmla="*/ 4150112 h 4150112"/>
              <a:gd name="connsiteX3" fmla="*/ 0 w 8071366"/>
              <a:gd name="connsiteY3" fmla="*/ 3786698 h 4150112"/>
              <a:gd name="connsiteX4" fmla="*/ 586269 w 8071366"/>
              <a:gd name="connsiteY4" fmla="*/ 0 h 4150112"/>
              <a:gd name="connsiteX0" fmla="*/ 586269 w 8131661"/>
              <a:gd name="connsiteY0" fmla="*/ 0 h 4150112"/>
              <a:gd name="connsiteX1" fmla="*/ 8131661 w 8131661"/>
              <a:gd name="connsiteY1" fmla="*/ 2780128 h 4150112"/>
              <a:gd name="connsiteX2" fmla="*/ 7889590 w 8131661"/>
              <a:gd name="connsiteY2" fmla="*/ 4150112 h 4150112"/>
              <a:gd name="connsiteX3" fmla="*/ 0 w 8131661"/>
              <a:gd name="connsiteY3" fmla="*/ 3786698 h 4150112"/>
              <a:gd name="connsiteX4" fmla="*/ 586269 w 8131661"/>
              <a:gd name="connsiteY4" fmla="*/ 0 h 4150112"/>
              <a:gd name="connsiteX0" fmla="*/ 586269 w 8131661"/>
              <a:gd name="connsiteY0" fmla="*/ 0 h 4085397"/>
              <a:gd name="connsiteX1" fmla="*/ 8131661 w 8131661"/>
              <a:gd name="connsiteY1" fmla="*/ 2780128 h 4085397"/>
              <a:gd name="connsiteX2" fmla="*/ 7948950 w 8131661"/>
              <a:gd name="connsiteY2" fmla="*/ 4085397 h 4085397"/>
              <a:gd name="connsiteX3" fmla="*/ 0 w 8131661"/>
              <a:gd name="connsiteY3" fmla="*/ 3786698 h 4085397"/>
              <a:gd name="connsiteX4" fmla="*/ 586269 w 8131661"/>
              <a:gd name="connsiteY4" fmla="*/ 0 h 4085397"/>
              <a:gd name="connsiteX0" fmla="*/ 737301 w 8282693"/>
              <a:gd name="connsiteY0" fmla="*/ 0 h 4085397"/>
              <a:gd name="connsiteX1" fmla="*/ 8282693 w 8282693"/>
              <a:gd name="connsiteY1" fmla="*/ 2780128 h 4085397"/>
              <a:gd name="connsiteX2" fmla="*/ 8099982 w 8282693"/>
              <a:gd name="connsiteY2" fmla="*/ 4085397 h 4085397"/>
              <a:gd name="connsiteX3" fmla="*/ 0 w 8282693"/>
              <a:gd name="connsiteY3" fmla="*/ 3743494 h 4085397"/>
              <a:gd name="connsiteX4" fmla="*/ 737301 w 8282693"/>
              <a:gd name="connsiteY4" fmla="*/ 0 h 4085397"/>
              <a:gd name="connsiteX0" fmla="*/ 665458 w 8210850"/>
              <a:gd name="connsiteY0" fmla="*/ 0 h 4085397"/>
              <a:gd name="connsiteX1" fmla="*/ 8210850 w 8210850"/>
              <a:gd name="connsiteY1" fmla="*/ 2780128 h 4085397"/>
              <a:gd name="connsiteX2" fmla="*/ 8028139 w 8210850"/>
              <a:gd name="connsiteY2" fmla="*/ 4085397 h 4085397"/>
              <a:gd name="connsiteX3" fmla="*/ 0 w 8210850"/>
              <a:gd name="connsiteY3" fmla="*/ 3740979 h 4085397"/>
              <a:gd name="connsiteX4" fmla="*/ 665458 w 8210850"/>
              <a:gd name="connsiteY4" fmla="*/ 0 h 4085397"/>
              <a:gd name="connsiteX0" fmla="*/ 665458 w 8210850"/>
              <a:gd name="connsiteY0" fmla="*/ 0 h 3993826"/>
              <a:gd name="connsiteX1" fmla="*/ 8210850 w 8210850"/>
              <a:gd name="connsiteY1" fmla="*/ 2780128 h 3993826"/>
              <a:gd name="connsiteX2" fmla="*/ 8195187 w 8210850"/>
              <a:gd name="connsiteY2" fmla="*/ 3993826 h 3993826"/>
              <a:gd name="connsiteX3" fmla="*/ 0 w 8210850"/>
              <a:gd name="connsiteY3" fmla="*/ 3740979 h 3993826"/>
              <a:gd name="connsiteX4" fmla="*/ 665458 w 8210850"/>
              <a:gd name="connsiteY4" fmla="*/ 0 h 3993826"/>
              <a:gd name="connsiteX0" fmla="*/ 665458 w 8210850"/>
              <a:gd name="connsiteY0" fmla="*/ 0 h 4024186"/>
              <a:gd name="connsiteX1" fmla="*/ 8210850 w 8210850"/>
              <a:gd name="connsiteY1" fmla="*/ 2780128 h 4024186"/>
              <a:gd name="connsiteX2" fmla="*/ 8181415 w 8210850"/>
              <a:gd name="connsiteY2" fmla="*/ 4024186 h 4024186"/>
              <a:gd name="connsiteX3" fmla="*/ 0 w 8210850"/>
              <a:gd name="connsiteY3" fmla="*/ 3740979 h 4024186"/>
              <a:gd name="connsiteX4" fmla="*/ 665458 w 8210850"/>
              <a:gd name="connsiteY4" fmla="*/ 0 h 4024186"/>
              <a:gd name="connsiteX0" fmla="*/ 665458 w 8325809"/>
              <a:gd name="connsiteY0" fmla="*/ 0 h 4024186"/>
              <a:gd name="connsiteX1" fmla="*/ 8325809 w 8325809"/>
              <a:gd name="connsiteY1" fmla="*/ 2607404 h 4024186"/>
              <a:gd name="connsiteX2" fmla="*/ 8181415 w 8325809"/>
              <a:gd name="connsiteY2" fmla="*/ 4024186 h 4024186"/>
              <a:gd name="connsiteX3" fmla="*/ 0 w 8325809"/>
              <a:gd name="connsiteY3" fmla="*/ 3740979 h 4024186"/>
              <a:gd name="connsiteX4" fmla="*/ 665458 w 8325809"/>
              <a:gd name="connsiteY4" fmla="*/ 0 h 4024186"/>
              <a:gd name="connsiteX0" fmla="*/ 502520 w 8325809"/>
              <a:gd name="connsiteY0" fmla="*/ 0 h 3711107"/>
              <a:gd name="connsiteX1" fmla="*/ 8325809 w 8325809"/>
              <a:gd name="connsiteY1" fmla="*/ 2294325 h 3711107"/>
              <a:gd name="connsiteX2" fmla="*/ 8181415 w 8325809"/>
              <a:gd name="connsiteY2" fmla="*/ 3711107 h 3711107"/>
              <a:gd name="connsiteX3" fmla="*/ 0 w 8325809"/>
              <a:gd name="connsiteY3" fmla="*/ 3427900 h 3711107"/>
              <a:gd name="connsiteX4" fmla="*/ 502520 w 8325809"/>
              <a:gd name="connsiteY4" fmla="*/ 0 h 3711107"/>
              <a:gd name="connsiteX0" fmla="*/ 502520 w 8422835"/>
              <a:gd name="connsiteY0" fmla="*/ 0 h 3711107"/>
              <a:gd name="connsiteX1" fmla="*/ 8422835 w 8422835"/>
              <a:gd name="connsiteY1" fmla="*/ 2380175 h 3711107"/>
              <a:gd name="connsiteX2" fmla="*/ 8181415 w 8422835"/>
              <a:gd name="connsiteY2" fmla="*/ 3711107 h 3711107"/>
              <a:gd name="connsiteX3" fmla="*/ 0 w 8422835"/>
              <a:gd name="connsiteY3" fmla="*/ 3427900 h 3711107"/>
              <a:gd name="connsiteX4" fmla="*/ 502520 w 8422835"/>
              <a:gd name="connsiteY4" fmla="*/ 0 h 3711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422835" h="3711107">
                <a:moveTo>
                  <a:pt x="502520" y="0"/>
                </a:moveTo>
                <a:lnTo>
                  <a:pt x="8422835" y="2380175"/>
                </a:lnTo>
                <a:lnTo>
                  <a:pt x="8181415" y="3711107"/>
                </a:lnTo>
                <a:lnTo>
                  <a:pt x="0" y="3427900"/>
                </a:lnTo>
                <a:lnTo>
                  <a:pt x="502520" y="0"/>
                </a:lnTo>
                <a:close/>
              </a:path>
            </a:pathLst>
          </a:custGeom>
          <a:solidFill>
            <a:srgbClr val="25C57D">
              <a:alpha val="42000"/>
            </a:srgbClr>
          </a:solidFill>
          <a:ln w="412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楕円 43">
            <a:extLst>
              <a:ext uri="{FF2B5EF4-FFF2-40B4-BE49-F238E27FC236}">
                <a16:creationId xmlns:a16="http://schemas.microsoft.com/office/drawing/2014/main" id="{2A42436A-64E7-4F39-87A6-966A7A1E61C0}"/>
              </a:ext>
            </a:extLst>
          </p:cNvPr>
          <p:cNvSpPr/>
          <p:nvPr/>
        </p:nvSpPr>
        <p:spPr>
          <a:xfrm>
            <a:off x="15416206" y="18373726"/>
            <a:ext cx="1390650" cy="1390650"/>
          </a:xfrm>
          <a:prstGeom prst="ellipse">
            <a:avLst/>
          </a:prstGeom>
          <a:solidFill>
            <a:srgbClr val="25C57D">
              <a:alpha val="42000"/>
            </a:srgbClr>
          </a:solidFill>
          <a:ln w="412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楕円 44">
            <a:extLst>
              <a:ext uri="{FF2B5EF4-FFF2-40B4-BE49-F238E27FC236}">
                <a16:creationId xmlns:a16="http://schemas.microsoft.com/office/drawing/2014/main" id="{320AB0FF-5D83-4A2D-9A5B-8325693CFA36}"/>
              </a:ext>
            </a:extLst>
          </p:cNvPr>
          <p:cNvSpPr/>
          <p:nvPr/>
        </p:nvSpPr>
        <p:spPr>
          <a:xfrm>
            <a:off x="17822929" y="15008946"/>
            <a:ext cx="1545504" cy="1545504"/>
          </a:xfrm>
          <a:prstGeom prst="ellipse">
            <a:avLst/>
          </a:prstGeom>
          <a:solidFill>
            <a:srgbClr val="25C57D">
              <a:alpha val="42000"/>
            </a:srgbClr>
          </a:solidFill>
          <a:ln w="412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正方形/長方形 1">
            <a:extLst>
              <a:ext uri="{FF2B5EF4-FFF2-40B4-BE49-F238E27FC236}">
                <a16:creationId xmlns:a16="http://schemas.microsoft.com/office/drawing/2014/main" id="{F9EC34CF-F734-41D8-B5E1-5EF461E38B48}"/>
              </a:ext>
            </a:extLst>
          </p:cNvPr>
          <p:cNvSpPr/>
          <p:nvPr/>
        </p:nvSpPr>
        <p:spPr>
          <a:xfrm>
            <a:off x="19507201" y="15008946"/>
            <a:ext cx="5351688" cy="10379184"/>
          </a:xfrm>
          <a:custGeom>
            <a:avLst/>
            <a:gdLst>
              <a:gd name="connsiteX0" fmla="*/ 0 w 2231118"/>
              <a:gd name="connsiteY0" fmla="*/ 0 h 10350155"/>
              <a:gd name="connsiteX1" fmla="*/ 2231118 w 2231118"/>
              <a:gd name="connsiteY1" fmla="*/ 0 h 10350155"/>
              <a:gd name="connsiteX2" fmla="*/ 2231118 w 2231118"/>
              <a:gd name="connsiteY2" fmla="*/ 10350155 h 10350155"/>
              <a:gd name="connsiteX3" fmla="*/ 0 w 2231118"/>
              <a:gd name="connsiteY3" fmla="*/ 10350155 h 10350155"/>
              <a:gd name="connsiteX4" fmla="*/ 0 w 2231118"/>
              <a:gd name="connsiteY4" fmla="*/ 0 h 10350155"/>
              <a:gd name="connsiteX0" fmla="*/ 0 w 2231118"/>
              <a:gd name="connsiteY0" fmla="*/ 0 h 10350155"/>
              <a:gd name="connsiteX1" fmla="*/ 2231118 w 2231118"/>
              <a:gd name="connsiteY1" fmla="*/ 0 h 10350155"/>
              <a:gd name="connsiteX2" fmla="*/ 2231118 w 2231118"/>
              <a:gd name="connsiteY2" fmla="*/ 10350155 h 10350155"/>
              <a:gd name="connsiteX3" fmla="*/ 0 w 2231118"/>
              <a:gd name="connsiteY3" fmla="*/ 10350155 h 10350155"/>
              <a:gd name="connsiteX4" fmla="*/ 0 w 2231118"/>
              <a:gd name="connsiteY4" fmla="*/ 4875626 h 10350155"/>
              <a:gd name="connsiteX5" fmla="*/ 0 w 2231118"/>
              <a:gd name="connsiteY5" fmla="*/ 0 h 10350155"/>
              <a:gd name="connsiteX0" fmla="*/ 1712685 w 3943803"/>
              <a:gd name="connsiteY0" fmla="*/ 0 h 10350155"/>
              <a:gd name="connsiteX1" fmla="*/ 3943803 w 3943803"/>
              <a:gd name="connsiteY1" fmla="*/ 0 h 10350155"/>
              <a:gd name="connsiteX2" fmla="*/ 3943803 w 3943803"/>
              <a:gd name="connsiteY2" fmla="*/ 10350155 h 10350155"/>
              <a:gd name="connsiteX3" fmla="*/ 1712685 w 3943803"/>
              <a:gd name="connsiteY3" fmla="*/ 10350155 h 10350155"/>
              <a:gd name="connsiteX4" fmla="*/ 0 w 3943803"/>
              <a:gd name="connsiteY4" fmla="*/ 5020769 h 10350155"/>
              <a:gd name="connsiteX5" fmla="*/ 1712685 w 3943803"/>
              <a:gd name="connsiteY5" fmla="*/ 0 h 10350155"/>
              <a:gd name="connsiteX0" fmla="*/ 1544696 w 3775814"/>
              <a:gd name="connsiteY0" fmla="*/ 0 h 10350155"/>
              <a:gd name="connsiteX1" fmla="*/ 3775814 w 3775814"/>
              <a:gd name="connsiteY1" fmla="*/ 0 h 10350155"/>
              <a:gd name="connsiteX2" fmla="*/ 3775814 w 3775814"/>
              <a:gd name="connsiteY2" fmla="*/ 10350155 h 10350155"/>
              <a:gd name="connsiteX3" fmla="*/ 1544696 w 3775814"/>
              <a:gd name="connsiteY3" fmla="*/ 10350155 h 10350155"/>
              <a:gd name="connsiteX4" fmla="*/ 0 w 3775814"/>
              <a:gd name="connsiteY4" fmla="*/ 5107855 h 10350155"/>
              <a:gd name="connsiteX5" fmla="*/ 1544696 w 3775814"/>
              <a:gd name="connsiteY5" fmla="*/ 0 h 10350155"/>
              <a:gd name="connsiteX0" fmla="*/ 1544696 w 3775814"/>
              <a:gd name="connsiteY0" fmla="*/ 0 h 10350155"/>
              <a:gd name="connsiteX1" fmla="*/ 3775814 w 3775814"/>
              <a:gd name="connsiteY1" fmla="*/ 0 h 10350155"/>
              <a:gd name="connsiteX2" fmla="*/ 3775814 w 3775814"/>
              <a:gd name="connsiteY2" fmla="*/ 10350155 h 10350155"/>
              <a:gd name="connsiteX3" fmla="*/ 1768682 w 3775814"/>
              <a:gd name="connsiteY3" fmla="*/ 10335641 h 10350155"/>
              <a:gd name="connsiteX4" fmla="*/ 0 w 3775814"/>
              <a:gd name="connsiteY4" fmla="*/ 5107855 h 10350155"/>
              <a:gd name="connsiteX5" fmla="*/ 1544696 w 3775814"/>
              <a:gd name="connsiteY5" fmla="*/ 0 h 10350155"/>
              <a:gd name="connsiteX0" fmla="*/ 1544696 w 5161723"/>
              <a:gd name="connsiteY0" fmla="*/ 0 h 10379184"/>
              <a:gd name="connsiteX1" fmla="*/ 3775814 w 5161723"/>
              <a:gd name="connsiteY1" fmla="*/ 0 h 10379184"/>
              <a:gd name="connsiteX2" fmla="*/ 5161723 w 5161723"/>
              <a:gd name="connsiteY2" fmla="*/ 10379184 h 10379184"/>
              <a:gd name="connsiteX3" fmla="*/ 1768682 w 5161723"/>
              <a:gd name="connsiteY3" fmla="*/ 10335641 h 10379184"/>
              <a:gd name="connsiteX4" fmla="*/ 0 w 5161723"/>
              <a:gd name="connsiteY4" fmla="*/ 5107855 h 10379184"/>
              <a:gd name="connsiteX5" fmla="*/ 1544696 w 5161723"/>
              <a:gd name="connsiteY5" fmla="*/ 0 h 103791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161723" h="10379184">
                <a:moveTo>
                  <a:pt x="1544696" y="0"/>
                </a:moveTo>
                <a:lnTo>
                  <a:pt x="3775814" y="0"/>
                </a:lnTo>
                <a:lnTo>
                  <a:pt x="5161723" y="10379184"/>
                </a:lnTo>
                <a:lnTo>
                  <a:pt x="1768682" y="10335641"/>
                </a:lnTo>
                <a:lnTo>
                  <a:pt x="0" y="5107855"/>
                </a:lnTo>
                <a:lnTo>
                  <a:pt x="1544696" y="0"/>
                </a:lnTo>
                <a:close/>
              </a:path>
            </a:pathLst>
          </a:custGeom>
          <a:solidFill>
            <a:srgbClr val="25C57D">
              <a:alpha val="42000"/>
            </a:srgbClr>
          </a:solidFill>
          <a:ln w="412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正方形/長方形 1">
            <a:extLst>
              <a:ext uri="{FF2B5EF4-FFF2-40B4-BE49-F238E27FC236}">
                <a16:creationId xmlns:a16="http://schemas.microsoft.com/office/drawing/2014/main" id="{BAC2DC9E-376B-4ADC-892F-6ACE40A9DF82}"/>
              </a:ext>
            </a:extLst>
          </p:cNvPr>
          <p:cNvSpPr/>
          <p:nvPr/>
        </p:nvSpPr>
        <p:spPr>
          <a:xfrm>
            <a:off x="16711377" y="15008946"/>
            <a:ext cx="5351688" cy="10379184"/>
          </a:xfrm>
          <a:custGeom>
            <a:avLst/>
            <a:gdLst>
              <a:gd name="connsiteX0" fmla="*/ 0 w 2231118"/>
              <a:gd name="connsiteY0" fmla="*/ 0 h 10350155"/>
              <a:gd name="connsiteX1" fmla="*/ 2231118 w 2231118"/>
              <a:gd name="connsiteY1" fmla="*/ 0 h 10350155"/>
              <a:gd name="connsiteX2" fmla="*/ 2231118 w 2231118"/>
              <a:gd name="connsiteY2" fmla="*/ 10350155 h 10350155"/>
              <a:gd name="connsiteX3" fmla="*/ 0 w 2231118"/>
              <a:gd name="connsiteY3" fmla="*/ 10350155 h 10350155"/>
              <a:gd name="connsiteX4" fmla="*/ 0 w 2231118"/>
              <a:gd name="connsiteY4" fmla="*/ 0 h 10350155"/>
              <a:gd name="connsiteX0" fmla="*/ 0 w 2231118"/>
              <a:gd name="connsiteY0" fmla="*/ 0 h 10350155"/>
              <a:gd name="connsiteX1" fmla="*/ 2231118 w 2231118"/>
              <a:gd name="connsiteY1" fmla="*/ 0 h 10350155"/>
              <a:gd name="connsiteX2" fmla="*/ 2231118 w 2231118"/>
              <a:gd name="connsiteY2" fmla="*/ 10350155 h 10350155"/>
              <a:gd name="connsiteX3" fmla="*/ 0 w 2231118"/>
              <a:gd name="connsiteY3" fmla="*/ 10350155 h 10350155"/>
              <a:gd name="connsiteX4" fmla="*/ 0 w 2231118"/>
              <a:gd name="connsiteY4" fmla="*/ 4875626 h 10350155"/>
              <a:gd name="connsiteX5" fmla="*/ 0 w 2231118"/>
              <a:gd name="connsiteY5" fmla="*/ 0 h 10350155"/>
              <a:gd name="connsiteX0" fmla="*/ 1712685 w 3943803"/>
              <a:gd name="connsiteY0" fmla="*/ 0 h 10350155"/>
              <a:gd name="connsiteX1" fmla="*/ 3943803 w 3943803"/>
              <a:gd name="connsiteY1" fmla="*/ 0 h 10350155"/>
              <a:gd name="connsiteX2" fmla="*/ 3943803 w 3943803"/>
              <a:gd name="connsiteY2" fmla="*/ 10350155 h 10350155"/>
              <a:gd name="connsiteX3" fmla="*/ 1712685 w 3943803"/>
              <a:gd name="connsiteY3" fmla="*/ 10350155 h 10350155"/>
              <a:gd name="connsiteX4" fmla="*/ 0 w 3943803"/>
              <a:gd name="connsiteY4" fmla="*/ 5020769 h 10350155"/>
              <a:gd name="connsiteX5" fmla="*/ 1712685 w 3943803"/>
              <a:gd name="connsiteY5" fmla="*/ 0 h 10350155"/>
              <a:gd name="connsiteX0" fmla="*/ 1544696 w 3775814"/>
              <a:gd name="connsiteY0" fmla="*/ 0 h 10350155"/>
              <a:gd name="connsiteX1" fmla="*/ 3775814 w 3775814"/>
              <a:gd name="connsiteY1" fmla="*/ 0 h 10350155"/>
              <a:gd name="connsiteX2" fmla="*/ 3775814 w 3775814"/>
              <a:gd name="connsiteY2" fmla="*/ 10350155 h 10350155"/>
              <a:gd name="connsiteX3" fmla="*/ 1544696 w 3775814"/>
              <a:gd name="connsiteY3" fmla="*/ 10350155 h 10350155"/>
              <a:gd name="connsiteX4" fmla="*/ 0 w 3775814"/>
              <a:gd name="connsiteY4" fmla="*/ 5107855 h 10350155"/>
              <a:gd name="connsiteX5" fmla="*/ 1544696 w 3775814"/>
              <a:gd name="connsiteY5" fmla="*/ 0 h 10350155"/>
              <a:gd name="connsiteX0" fmla="*/ 1544696 w 3775814"/>
              <a:gd name="connsiteY0" fmla="*/ 0 h 10350155"/>
              <a:gd name="connsiteX1" fmla="*/ 3775814 w 3775814"/>
              <a:gd name="connsiteY1" fmla="*/ 0 h 10350155"/>
              <a:gd name="connsiteX2" fmla="*/ 3775814 w 3775814"/>
              <a:gd name="connsiteY2" fmla="*/ 10350155 h 10350155"/>
              <a:gd name="connsiteX3" fmla="*/ 1768682 w 3775814"/>
              <a:gd name="connsiteY3" fmla="*/ 10335641 h 10350155"/>
              <a:gd name="connsiteX4" fmla="*/ 0 w 3775814"/>
              <a:gd name="connsiteY4" fmla="*/ 5107855 h 10350155"/>
              <a:gd name="connsiteX5" fmla="*/ 1544696 w 3775814"/>
              <a:gd name="connsiteY5" fmla="*/ 0 h 10350155"/>
              <a:gd name="connsiteX0" fmla="*/ 1544696 w 5161723"/>
              <a:gd name="connsiteY0" fmla="*/ 0 h 10379184"/>
              <a:gd name="connsiteX1" fmla="*/ 3775814 w 5161723"/>
              <a:gd name="connsiteY1" fmla="*/ 0 h 10379184"/>
              <a:gd name="connsiteX2" fmla="*/ 5161723 w 5161723"/>
              <a:gd name="connsiteY2" fmla="*/ 10379184 h 10379184"/>
              <a:gd name="connsiteX3" fmla="*/ 1768682 w 5161723"/>
              <a:gd name="connsiteY3" fmla="*/ 10335641 h 10379184"/>
              <a:gd name="connsiteX4" fmla="*/ 0 w 5161723"/>
              <a:gd name="connsiteY4" fmla="*/ 5107855 h 10379184"/>
              <a:gd name="connsiteX5" fmla="*/ 1544696 w 5161723"/>
              <a:gd name="connsiteY5" fmla="*/ 0 h 103791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161723" h="10379184">
                <a:moveTo>
                  <a:pt x="1544696" y="0"/>
                </a:moveTo>
                <a:lnTo>
                  <a:pt x="3775814" y="0"/>
                </a:lnTo>
                <a:lnTo>
                  <a:pt x="5161723" y="10379184"/>
                </a:lnTo>
                <a:lnTo>
                  <a:pt x="1768682" y="10335641"/>
                </a:lnTo>
                <a:lnTo>
                  <a:pt x="0" y="5107855"/>
                </a:lnTo>
                <a:lnTo>
                  <a:pt x="1544696" y="0"/>
                </a:lnTo>
                <a:close/>
              </a:path>
            </a:pathLst>
          </a:custGeom>
          <a:solidFill>
            <a:srgbClr val="25C57D">
              <a:alpha val="42000"/>
            </a:srgbClr>
          </a:solidFill>
          <a:ln w="412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正方形/長方形 12">
            <a:extLst>
              <a:ext uri="{FF2B5EF4-FFF2-40B4-BE49-F238E27FC236}">
                <a16:creationId xmlns:a16="http://schemas.microsoft.com/office/drawing/2014/main" id="{57DA5859-11A4-45D1-A91E-BA4953CC3D65}"/>
              </a:ext>
            </a:extLst>
          </p:cNvPr>
          <p:cNvSpPr/>
          <p:nvPr/>
        </p:nvSpPr>
        <p:spPr>
          <a:xfrm rot="1650900">
            <a:off x="16837351" y="14841123"/>
            <a:ext cx="1026853" cy="6797559"/>
          </a:xfrm>
          <a:custGeom>
            <a:avLst/>
            <a:gdLst>
              <a:gd name="connsiteX0" fmla="*/ 0 w 839358"/>
              <a:gd name="connsiteY0" fmla="*/ 0 h 6774815"/>
              <a:gd name="connsiteX1" fmla="*/ 839358 w 839358"/>
              <a:gd name="connsiteY1" fmla="*/ 0 h 6774815"/>
              <a:gd name="connsiteX2" fmla="*/ 839358 w 839358"/>
              <a:gd name="connsiteY2" fmla="*/ 6774815 h 6774815"/>
              <a:gd name="connsiteX3" fmla="*/ 0 w 839358"/>
              <a:gd name="connsiteY3" fmla="*/ 6774815 h 6774815"/>
              <a:gd name="connsiteX4" fmla="*/ 0 w 839358"/>
              <a:gd name="connsiteY4" fmla="*/ 0 h 6774815"/>
              <a:gd name="connsiteX0" fmla="*/ 0 w 1026853"/>
              <a:gd name="connsiteY0" fmla="*/ 0 h 6777386"/>
              <a:gd name="connsiteX1" fmla="*/ 839358 w 1026853"/>
              <a:gd name="connsiteY1" fmla="*/ 0 h 6777386"/>
              <a:gd name="connsiteX2" fmla="*/ 1026853 w 1026853"/>
              <a:gd name="connsiteY2" fmla="*/ 6777386 h 6777386"/>
              <a:gd name="connsiteX3" fmla="*/ 0 w 1026853"/>
              <a:gd name="connsiteY3" fmla="*/ 6774815 h 6777386"/>
              <a:gd name="connsiteX4" fmla="*/ 0 w 1026853"/>
              <a:gd name="connsiteY4" fmla="*/ 0 h 6777386"/>
              <a:gd name="connsiteX0" fmla="*/ 0 w 1026853"/>
              <a:gd name="connsiteY0" fmla="*/ 0 h 6777386"/>
              <a:gd name="connsiteX1" fmla="*/ 771777 w 1026853"/>
              <a:gd name="connsiteY1" fmla="*/ 35203 h 6777386"/>
              <a:gd name="connsiteX2" fmla="*/ 1026853 w 1026853"/>
              <a:gd name="connsiteY2" fmla="*/ 6777386 h 6777386"/>
              <a:gd name="connsiteX3" fmla="*/ 0 w 1026853"/>
              <a:gd name="connsiteY3" fmla="*/ 6774815 h 6777386"/>
              <a:gd name="connsiteX4" fmla="*/ 0 w 1026853"/>
              <a:gd name="connsiteY4" fmla="*/ 0 h 6777386"/>
              <a:gd name="connsiteX0" fmla="*/ 0 w 1026853"/>
              <a:gd name="connsiteY0" fmla="*/ 20173 h 6797559"/>
              <a:gd name="connsiteX1" fmla="*/ 685653 w 1026853"/>
              <a:gd name="connsiteY1" fmla="*/ 0 h 6797559"/>
              <a:gd name="connsiteX2" fmla="*/ 1026853 w 1026853"/>
              <a:gd name="connsiteY2" fmla="*/ 6797559 h 6797559"/>
              <a:gd name="connsiteX3" fmla="*/ 0 w 1026853"/>
              <a:gd name="connsiteY3" fmla="*/ 6794988 h 6797559"/>
              <a:gd name="connsiteX4" fmla="*/ 0 w 1026853"/>
              <a:gd name="connsiteY4" fmla="*/ 20173 h 67975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26853" h="6797559">
                <a:moveTo>
                  <a:pt x="0" y="20173"/>
                </a:moveTo>
                <a:lnTo>
                  <a:pt x="685653" y="0"/>
                </a:lnTo>
                <a:lnTo>
                  <a:pt x="1026853" y="6797559"/>
                </a:lnTo>
                <a:lnTo>
                  <a:pt x="0" y="6794988"/>
                </a:lnTo>
                <a:lnTo>
                  <a:pt x="0" y="20173"/>
                </a:lnTo>
                <a:close/>
              </a:path>
            </a:pathLst>
          </a:custGeom>
          <a:solidFill>
            <a:srgbClr val="25C57D">
              <a:alpha val="42000"/>
            </a:srgbClr>
          </a:solidFill>
          <a:ln w="412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楕円 53">
            <a:extLst>
              <a:ext uri="{FF2B5EF4-FFF2-40B4-BE49-F238E27FC236}">
                <a16:creationId xmlns:a16="http://schemas.microsoft.com/office/drawing/2014/main" id="{D045F538-2B2E-418C-A246-A1BB2560AE86}"/>
              </a:ext>
            </a:extLst>
          </p:cNvPr>
          <p:cNvSpPr/>
          <p:nvPr/>
        </p:nvSpPr>
        <p:spPr>
          <a:xfrm>
            <a:off x="22769506" y="30164777"/>
            <a:ext cx="1328744" cy="1328744"/>
          </a:xfrm>
          <a:prstGeom prst="ellipse">
            <a:avLst/>
          </a:prstGeom>
          <a:solidFill>
            <a:srgbClr val="25C57D">
              <a:alpha val="42000"/>
            </a:srgbClr>
          </a:solidFill>
          <a:ln w="412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楕円 54">
            <a:extLst>
              <a:ext uri="{FF2B5EF4-FFF2-40B4-BE49-F238E27FC236}">
                <a16:creationId xmlns:a16="http://schemas.microsoft.com/office/drawing/2014/main" id="{796A5C11-93B8-4EF7-9D60-EFEFF486CB37}"/>
              </a:ext>
            </a:extLst>
          </p:cNvPr>
          <p:cNvSpPr/>
          <p:nvPr/>
        </p:nvSpPr>
        <p:spPr>
          <a:xfrm>
            <a:off x="19602452" y="30032325"/>
            <a:ext cx="1389752" cy="1389752"/>
          </a:xfrm>
          <a:prstGeom prst="ellipse">
            <a:avLst/>
          </a:prstGeom>
          <a:solidFill>
            <a:srgbClr val="25C57D">
              <a:alpha val="42000"/>
            </a:srgbClr>
          </a:solidFill>
          <a:ln w="412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楕円 55">
            <a:extLst>
              <a:ext uri="{FF2B5EF4-FFF2-40B4-BE49-F238E27FC236}">
                <a16:creationId xmlns:a16="http://schemas.microsoft.com/office/drawing/2014/main" id="{03D757C6-4FC2-4BA4-A918-D0B2D990D2DA}"/>
              </a:ext>
            </a:extLst>
          </p:cNvPr>
          <p:cNvSpPr/>
          <p:nvPr/>
        </p:nvSpPr>
        <p:spPr>
          <a:xfrm>
            <a:off x="15478784" y="29464001"/>
            <a:ext cx="3293286" cy="3293284"/>
          </a:xfrm>
          <a:prstGeom prst="ellipse">
            <a:avLst/>
          </a:prstGeom>
          <a:solidFill>
            <a:srgbClr val="25C57D">
              <a:alpha val="42000"/>
            </a:srgbClr>
          </a:solidFill>
          <a:ln w="412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楕円 56">
            <a:extLst>
              <a:ext uri="{FF2B5EF4-FFF2-40B4-BE49-F238E27FC236}">
                <a16:creationId xmlns:a16="http://schemas.microsoft.com/office/drawing/2014/main" id="{3CD0FB62-0DAD-4D49-8BB8-FD660D6F98D7}"/>
              </a:ext>
            </a:extLst>
          </p:cNvPr>
          <p:cNvSpPr/>
          <p:nvPr/>
        </p:nvSpPr>
        <p:spPr>
          <a:xfrm>
            <a:off x="20333240" y="29464001"/>
            <a:ext cx="3293286" cy="3293284"/>
          </a:xfrm>
          <a:prstGeom prst="ellipse">
            <a:avLst/>
          </a:prstGeom>
          <a:solidFill>
            <a:srgbClr val="25C57D">
              <a:alpha val="42000"/>
            </a:srgbClr>
          </a:solidFill>
          <a:ln w="412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52523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 descr="線画 が含まれている画像&#10;&#10;自動的に生成された説明">
            <a:extLst>
              <a:ext uri="{FF2B5EF4-FFF2-40B4-BE49-F238E27FC236}">
                <a16:creationId xmlns:a16="http://schemas.microsoft.com/office/drawing/2014/main" id="{84FF6512-D446-48EA-AAED-BE7A1DA93039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1"/>
            <a:ext cx="38100002" cy="38100002"/>
          </a:xfrm>
          <a:prstGeom prst="rect">
            <a:avLst/>
          </a:prstGeom>
        </p:spPr>
      </p:pic>
      <p:sp>
        <p:nvSpPr>
          <p:cNvPr id="95" name="四角形: 角を丸くする 94">
            <a:extLst>
              <a:ext uri="{FF2B5EF4-FFF2-40B4-BE49-F238E27FC236}">
                <a16:creationId xmlns:a16="http://schemas.microsoft.com/office/drawing/2014/main" id="{0F65F6D0-83A3-40B1-8357-D2202208B759}"/>
              </a:ext>
            </a:extLst>
          </p:cNvPr>
          <p:cNvSpPr/>
          <p:nvPr/>
        </p:nvSpPr>
        <p:spPr>
          <a:xfrm>
            <a:off x="28209241" y="29529316"/>
            <a:ext cx="3246132" cy="1644104"/>
          </a:xfrm>
          <a:prstGeom prst="roundRect">
            <a:avLst>
              <a:gd name="adj" fmla="val 37486"/>
            </a:avLst>
          </a:prstGeom>
          <a:solidFill>
            <a:schemeClr val="accent1">
              <a:alpha val="5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4578339A-CD7D-44CD-88AB-570888BDE421}"/>
              </a:ext>
            </a:extLst>
          </p:cNvPr>
          <p:cNvSpPr/>
          <p:nvPr/>
        </p:nvSpPr>
        <p:spPr>
          <a:xfrm>
            <a:off x="1371600" y="32265256"/>
            <a:ext cx="34823400" cy="4014808"/>
          </a:xfrm>
          <a:prstGeom prst="rect">
            <a:avLst/>
          </a:prstGeom>
          <a:solidFill>
            <a:schemeClr val="accent1">
              <a:alpha val="5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4" name="フリーフォーム: 図形 93">
            <a:extLst>
              <a:ext uri="{FF2B5EF4-FFF2-40B4-BE49-F238E27FC236}">
                <a16:creationId xmlns:a16="http://schemas.microsoft.com/office/drawing/2014/main" id="{35109EC0-81C1-424E-97B6-9D412AD86B15}"/>
              </a:ext>
            </a:extLst>
          </p:cNvPr>
          <p:cNvSpPr/>
          <p:nvPr/>
        </p:nvSpPr>
        <p:spPr>
          <a:xfrm flipV="1">
            <a:off x="3567252" y="17482652"/>
            <a:ext cx="27610840" cy="13483716"/>
          </a:xfrm>
          <a:custGeom>
            <a:avLst/>
            <a:gdLst>
              <a:gd name="connsiteX0" fmla="*/ 10089755 w 27610840"/>
              <a:gd name="connsiteY0" fmla="*/ 13483716 h 13483716"/>
              <a:gd name="connsiteX1" fmla="*/ 23540284 w 27610840"/>
              <a:gd name="connsiteY1" fmla="*/ 13483716 h 13483716"/>
              <a:gd name="connsiteX2" fmla="*/ 23540284 w 27610840"/>
              <a:gd name="connsiteY2" fmla="*/ 13479896 h 13483716"/>
              <a:gd name="connsiteX3" fmla="*/ 23636100 w 27610840"/>
              <a:gd name="connsiteY3" fmla="*/ 13475056 h 13483716"/>
              <a:gd name="connsiteX4" fmla="*/ 25009360 w 27610840"/>
              <a:gd name="connsiteY4" fmla="*/ 12459844 h 13483716"/>
              <a:gd name="connsiteX5" fmla="*/ 25030600 w 27610840"/>
              <a:gd name="connsiteY5" fmla="*/ 12401808 h 13483716"/>
              <a:gd name="connsiteX6" fmla="*/ 25039096 w 27610840"/>
              <a:gd name="connsiteY6" fmla="*/ 12404836 h 13483716"/>
              <a:gd name="connsiteX7" fmla="*/ 27610840 w 27610840"/>
              <a:gd name="connsiteY7" fmla="*/ 5190768 h 13483716"/>
              <a:gd name="connsiteX8" fmla="*/ 27610840 w 27610840"/>
              <a:gd name="connsiteY8" fmla="*/ 4345860 h 13483716"/>
              <a:gd name="connsiteX9" fmla="*/ 27610840 w 27610840"/>
              <a:gd name="connsiteY9" fmla="*/ 3045004 h 13483716"/>
              <a:gd name="connsiteX10" fmla="*/ 27610840 w 27610840"/>
              <a:gd name="connsiteY10" fmla="*/ 1234478 h 13483716"/>
              <a:gd name="connsiteX11" fmla="*/ 27609486 w 27610840"/>
              <a:gd name="connsiteY11" fmla="*/ 1209994 h 13483716"/>
              <a:gd name="connsiteX12" fmla="*/ 26411180 w 27610840"/>
              <a:gd name="connsiteY12" fmla="*/ 14782 h 13483716"/>
              <a:gd name="connsiteX13" fmla="*/ 26300470 w 27610840"/>
              <a:gd name="connsiteY13" fmla="*/ 0 h 13483716"/>
              <a:gd name="connsiteX14" fmla="*/ 9362716 w 27610840"/>
              <a:gd name="connsiteY14" fmla="*/ 0 h 13483716"/>
              <a:gd name="connsiteX15" fmla="*/ 6624501 w 27610840"/>
              <a:gd name="connsiteY15" fmla="*/ 0 h 13483716"/>
              <a:gd name="connsiteX16" fmla="*/ 1073828 w 27610840"/>
              <a:gd name="connsiteY16" fmla="*/ 0 h 13483716"/>
              <a:gd name="connsiteX17" fmla="*/ 0 w 27610840"/>
              <a:gd name="connsiteY17" fmla="*/ 5489458 h 13483716"/>
              <a:gd name="connsiteX18" fmla="*/ 6293525 w 27610840"/>
              <a:gd name="connsiteY18" fmla="*/ 7440744 h 13483716"/>
              <a:gd name="connsiteX19" fmla="*/ 8515315 w 27610840"/>
              <a:gd name="connsiteY19" fmla="*/ 12373440 h 13483716"/>
              <a:gd name="connsiteX20" fmla="*/ 8546938 w 27610840"/>
              <a:gd name="connsiteY20" fmla="*/ 12459844 h 13483716"/>
              <a:gd name="connsiteX21" fmla="*/ 9920197 w 27610840"/>
              <a:gd name="connsiteY21" fmla="*/ 13475056 h 13483716"/>
              <a:gd name="connsiteX22" fmla="*/ 10089755 w 27610840"/>
              <a:gd name="connsiteY22" fmla="*/ 13483620 h 134837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27610840" h="13483716">
                <a:moveTo>
                  <a:pt x="10089755" y="13483716"/>
                </a:moveTo>
                <a:lnTo>
                  <a:pt x="23540284" y="13483716"/>
                </a:lnTo>
                <a:lnTo>
                  <a:pt x="23540284" y="13479896"/>
                </a:lnTo>
                <a:lnTo>
                  <a:pt x="23636100" y="13475056"/>
                </a:lnTo>
                <a:cubicBezTo>
                  <a:pt x="24256012" y="13412104"/>
                  <a:pt x="24776076" y="13011388"/>
                  <a:pt x="25009360" y="12459844"/>
                </a:cubicBezTo>
                <a:lnTo>
                  <a:pt x="25030600" y="12401808"/>
                </a:lnTo>
                <a:lnTo>
                  <a:pt x="25039096" y="12404836"/>
                </a:lnTo>
                <a:lnTo>
                  <a:pt x="27610840" y="5190768"/>
                </a:lnTo>
                <a:lnTo>
                  <a:pt x="27610840" y="4345860"/>
                </a:lnTo>
                <a:lnTo>
                  <a:pt x="27610840" y="3045004"/>
                </a:lnTo>
                <a:lnTo>
                  <a:pt x="27610840" y="1234478"/>
                </a:lnTo>
                <a:lnTo>
                  <a:pt x="27609486" y="1209994"/>
                </a:lnTo>
                <a:cubicBezTo>
                  <a:pt x="27542828" y="610632"/>
                  <a:pt x="27049470" y="126460"/>
                  <a:pt x="26411180" y="14782"/>
                </a:cubicBezTo>
                <a:lnTo>
                  <a:pt x="26300470" y="0"/>
                </a:lnTo>
                <a:lnTo>
                  <a:pt x="9362716" y="0"/>
                </a:lnTo>
                <a:lnTo>
                  <a:pt x="6624501" y="0"/>
                </a:lnTo>
                <a:lnTo>
                  <a:pt x="1073828" y="0"/>
                </a:lnTo>
                <a:lnTo>
                  <a:pt x="0" y="5489458"/>
                </a:lnTo>
                <a:lnTo>
                  <a:pt x="6293525" y="7440744"/>
                </a:lnTo>
                <a:lnTo>
                  <a:pt x="8515315" y="12373440"/>
                </a:lnTo>
                <a:lnTo>
                  <a:pt x="8546938" y="12459844"/>
                </a:lnTo>
                <a:cubicBezTo>
                  <a:pt x="8780224" y="13011388"/>
                  <a:pt x="9300284" y="13412104"/>
                  <a:pt x="9920197" y="13475056"/>
                </a:cubicBezTo>
                <a:lnTo>
                  <a:pt x="10089755" y="13483620"/>
                </a:lnTo>
                <a:close/>
              </a:path>
            </a:pathLst>
          </a:custGeom>
          <a:solidFill>
            <a:schemeClr val="accent1">
              <a:alpha val="5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33" name="四角形: 角を丸くする 32">
            <a:extLst>
              <a:ext uri="{FF2B5EF4-FFF2-40B4-BE49-F238E27FC236}">
                <a16:creationId xmlns:a16="http://schemas.microsoft.com/office/drawing/2014/main" id="{6BC4C199-86BF-4600-9E79-3A2B2B7F7EDB}"/>
              </a:ext>
            </a:extLst>
          </p:cNvPr>
          <p:cNvSpPr/>
          <p:nvPr/>
        </p:nvSpPr>
        <p:spPr>
          <a:xfrm>
            <a:off x="4114800" y="30759400"/>
            <a:ext cx="7937500" cy="762000"/>
          </a:xfrm>
          <a:prstGeom prst="roundRect">
            <a:avLst>
              <a:gd name="adj" fmla="val 50000"/>
            </a:avLst>
          </a:prstGeom>
          <a:solidFill>
            <a:schemeClr val="accent1">
              <a:alpha val="5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四角形: 角を丸くする 33">
            <a:extLst>
              <a:ext uri="{FF2B5EF4-FFF2-40B4-BE49-F238E27FC236}">
                <a16:creationId xmlns:a16="http://schemas.microsoft.com/office/drawing/2014/main" id="{1E7F2703-91A2-4314-95EC-8A01CF34B7DA}"/>
              </a:ext>
            </a:extLst>
          </p:cNvPr>
          <p:cNvSpPr/>
          <p:nvPr/>
        </p:nvSpPr>
        <p:spPr>
          <a:xfrm rot="19564520">
            <a:off x="4038268" y="30512695"/>
            <a:ext cx="1632722" cy="762000"/>
          </a:xfrm>
          <a:prstGeom prst="roundRect">
            <a:avLst>
              <a:gd name="adj" fmla="val 50000"/>
            </a:avLst>
          </a:prstGeom>
          <a:solidFill>
            <a:schemeClr val="accent1">
              <a:alpha val="5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楕円 34">
            <a:extLst>
              <a:ext uri="{FF2B5EF4-FFF2-40B4-BE49-F238E27FC236}">
                <a16:creationId xmlns:a16="http://schemas.microsoft.com/office/drawing/2014/main" id="{DD9FB4C1-5EF8-4180-AC3D-7D725F9B4B88}"/>
              </a:ext>
            </a:extLst>
          </p:cNvPr>
          <p:cNvSpPr/>
          <p:nvPr/>
        </p:nvSpPr>
        <p:spPr>
          <a:xfrm>
            <a:off x="9334500" y="25126950"/>
            <a:ext cx="1295400" cy="2533650"/>
          </a:xfrm>
          <a:prstGeom prst="ellipse">
            <a:avLst/>
          </a:prstGeom>
          <a:solidFill>
            <a:schemeClr val="accent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楕円 35">
            <a:extLst>
              <a:ext uri="{FF2B5EF4-FFF2-40B4-BE49-F238E27FC236}">
                <a16:creationId xmlns:a16="http://schemas.microsoft.com/office/drawing/2014/main" id="{4024AEE0-A07C-4DD5-86C1-0B41C0E7F453}"/>
              </a:ext>
            </a:extLst>
          </p:cNvPr>
          <p:cNvSpPr/>
          <p:nvPr/>
        </p:nvSpPr>
        <p:spPr>
          <a:xfrm>
            <a:off x="3316898" y="25126950"/>
            <a:ext cx="1295400" cy="2533650"/>
          </a:xfrm>
          <a:prstGeom prst="ellipse">
            <a:avLst/>
          </a:prstGeom>
          <a:solidFill>
            <a:schemeClr val="accent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正方形/長方形 38">
            <a:extLst>
              <a:ext uri="{FF2B5EF4-FFF2-40B4-BE49-F238E27FC236}">
                <a16:creationId xmlns:a16="http://schemas.microsoft.com/office/drawing/2014/main" id="{E3FB1EAB-5545-4478-A957-52AFCC5F20DC}"/>
              </a:ext>
            </a:extLst>
          </p:cNvPr>
          <p:cNvSpPr/>
          <p:nvPr/>
        </p:nvSpPr>
        <p:spPr>
          <a:xfrm>
            <a:off x="6554107" y="12792978"/>
            <a:ext cx="3428093" cy="3428093"/>
          </a:xfrm>
          <a:prstGeom prst="rect">
            <a:avLst/>
          </a:prstGeom>
          <a:solidFill>
            <a:schemeClr val="accent1">
              <a:alpha val="5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フリーフォーム: 図形 40">
            <a:extLst>
              <a:ext uri="{FF2B5EF4-FFF2-40B4-BE49-F238E27FC236}">
                <a16:creationId xmlns:a16="http://schemas.microsoft.com/office/drawing/2014/main" id="{3A926303-D370-4687-A0CE-CDAF7C7A39DC}"/>
              </a:ext>
            </a:extLst>
          </p:cNvPr>
          <p:cNvSpPr/>
          <p:nvPr/>
        </p:nvSpPr>
        <p:spPr>
          <a:xfrm>
            <a:off x="11334436" y="27118107"/>
            <a:ext cx="4385148" cy="5147148"/>
          </a:xfrm>
          <a:custGeom>
            <a:avLst/>
            <a:gdLst>
              <a:gd name="connsiteX0" fmla="*/ 2192574 w 4385148"/>
              <a:gd name="connsiteY0" fmla="*/ 0 h 5147148"/>
              <a:gd name="connsiteX1" fmla="*/ 4385148 w 4385148"/>
              <a:gd name="connsiteY1" fmla="*/ 2573574 h 5147148"/>
              <a:gd name="connsiteX2" fmla="*/ 3587255 w 4385148"/>
              <a:gd name="connsiteY2" fmla="*/ 4559468 h 5147148"/>
              <a:gd name="connsiteX3" fmla="*/ 3547423 w 4385148"/>
              <a:gd name="connsiteY3" fmla="*/ 4594430 h 5147148"/>
              <a:gd name="connsiteX4" fmla="*/ 3547423 w 4385148"/>
              <a:gd name="connsiteY4" fmla="*/ 5147148 h 5147148"/>
              <a:gd name="connsiteX5" fmla="*/ 2192574 w 4385148"/>
              <a:gd name="connsiteY5" fmla="*/ 5147148 h 5147148"/>
              <a:gd name="connsiteX6" fmla="*/ 0 w 4385148"/>
              <a:gd name="connsiteY6" fmla="*/ 2573574 h 5147148"/>
              <a:gd name="connsiteX7" fmla="*/ 2192574 w 4385148"/>
              <a:gd name="connsiteY7" fmla="*/ 0 h 514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385148" h="5147148">
                <a:moveTo>
                  <a:pt x="2192574" y="0"/>
                </a:moveTo>
                <a:cubicBezTo>
                  <a:pt x="3403499" y="0"/>
                  <a:pt x="4385148" y="1152228"/>
                  <a:pt x="4385148" y="2573574"/>
                </a:cubicBezTo>
                <a:cubicBezTo>
                  <a:pt x="4385148" y="3373082"/>
                  <a:pt x="4074548" y="4087438"/>
                  <a:pt x="3587255" y="4559468"/>
                </a:cubicBezTo>
                <a:lnTo>
                  <a:pt x="3547423" y="4594430"/>
                </a:lnTo>
                <a:lnTo>
                  <a:pt x="3547423" y="5147148"/>
                </a:lnTo>
                <a:lnTo>
                  <a:pt x="2192574" y="5147148"/>
                </a:lnTo>
                <a:cubicBezTo>
                  <a:pt x="981649" y="5147148"/>
                  <a:pt x="0" y="3994920"/>
                  <a:pt x="0" y="2573574"/>
                </a:cubicBezTo>
                <a:cubicBezTo>
                  <a:pt x="0" y="1152228"/>
                  <a:pt x="981649" y="0"/>
                  <a:pt x="2192574" y="0"/>
                </a:cubicBezTo>
                <a:close/>
              </a:path>
            </a:pathLst>
          </a:custGeom>
          <a:solidFill>
            <a:schemeClr val="accent1">
              <a:alpha val="5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37" name="楕円 36">
            <a:extLst>
              <a:ext uri="{FF2B5EF4-FFF2-40B4-BE49-F238E27FC236}">
                <a16:creationId xmlns:a16="http://schemas.microsoft.com/office/drawing/2014/main" id="{7549729B-3FF9-43E7-AF7E-DA6A3B4B785C}"/>
              </a:ext>
            </a:extLst>
          </p:cNvPr>
          <p:cNvSpPr/>
          <p:nvPr/>
        </p:nvSpPr>
        <p:spPr>
          <a:xfrm>
            <a:off x="12683653" y="27118108"/>
            <a:ext cx="4385148" cy="5147147"/>
          </a:xfrm>
          <a:prstGeom prst="ellipse">
            <a:avLst/>
          </a:prstGeom>
          <a:solidFill>
            <a:schemeClr val="accent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フリーフォーム: 図形 41">
            <a:extLst>
              <a:ext uri="{FF2B5EF4-FFF2-40B4-BE49-F238E27FC236}">
                <a16:creationId xmlns:a16="http://schemas.microsoft.com/office/drawing/2014/main" id="{665B5822-7C1D-4636-B002-3F4AF7D6E35B}"/>
              </a:ext>
            </a:extLst>
          </p:cNvPr>
          <p:cNvSpPr/>
          <p:nvPr/>
        </p:nvSpPr>
        <p:spPr>
          <a:xfrm>
            <a:off x="24106539" y="27118107"/>
            <a:ext cx="4385148" cy="5147148"/>
          </a:xfrm>
          <a:custGeom>
            <a:avLst/>
            <a:gdLst>
              <a:gd name="connsiteX0" fmla="*/ 2192574 w 4385148"/>
              <a:gd name="connsiteY0" fmla="*/ 0 h 5147148"/>
              <a:gd name="connsiteX1" fmla="*/ 4385148 w 4385148"/>
              <a:gd name="connsiteY1" fmla="*/ 2573574 h 5147148"/>
              <a:gd name="connsiteX2" fmla="*/ 3587255 w 4385148"/>
              <a:gd name="connsiteY2" fmla="*/ 4559468 h 5147148"/>
              <a:gd name="connsiteX3" fmla="*/ 3547423 w 4385148"/>
              <a:gd name="connsiteY3" fmla="*/ 4594430 h 5147148"/>
              <a:gd name="connsiteX4" fmla="*/ 3547423 w 4385148"/>
              <a:gd name="connsiteY4" fmla="*/ 5147148 h 5147148"/>
              <a:gd name="connsiteX5" fmla="*/ 2192574 w 4385148"/>
              <a:gd name="connsiteY5" fmla="*/ 5147148 h 5147148"/>
              <a:gd name="connsiteX6" fmla="*/ 0 w 4385148"/>
              <a:gd name="connsiteY6" fmla="*/ 2573574 h 5147148"/>
              <a:gd name="connsiteX7" fmla="*/ 2192574 w 4385148"/>
              <a:gd name="connsiteY7" fmla="*/ 0 h 514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385148" h="5147148">
                <a:moveTo>
                  <a:pt x="2192574" y="0"/>
                </a:moveTo>
                <a:cubicBezTo>
                  <a:pt x="3403499" y="0"/>
                  <a:pt x="4385148" y="1152228"/>
                  <a:pt x="4385148" y="2573574"/>
                </a:cubicBezTo>
                <a:cubicBezTo>
                  <a:pt x="4385148" y="3373082"/>
                  <a:pt x="4074548" y="4087438"/>
                  <a:pt x="3587255" y="4559468"/>
                </a:cubicBezTo>
                <a:lnTo>
                  <a:pt x="3547423" y="4594430"/>
                </a:lnTo>
                <a:lnTo>
                  <a:pt x="3547423" y="5147148"/>
                </a:lnTo>
                <a:lnTo>
                  <a:pt x="2192574" y="5147148"/>
                </a:lnTo>
                <a:cubicBezTo>
                  <a:pt x="981649" y="5147148"/>
                  <a:pt x="0" y="3994920"/>
                  <a:pt x="0" y="2573574"/>
                </a:cubicBezTo>
                <a:cubicBezTo>
                  <a:pt x="0" y="1152228"/>
                  <a:pt x="981649" y="0"/>
                  <a:pt x="2192574" y="0"/>
                </a:cubicBezTo>
                <a:close/>
              </a:path>
            </a:pathLst>
          </a:custGeom>
          <a:solidFill>
            <a:schemeClr val="accent1">
              <a:alpha val="5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43" name="楕円 42">
            <a:extLst>
              <a:ext uri="{FF2B5EF4-FFF2-40B4-BE49-F238E27FC236}">
                <a16:creationId xmlns:a16="http://schemas.microsoft.com/office/drawing/2014/main" id="{A7235696-049F-4D9D-A990-DF971794EE16}"/>
              </a:ext>
            </a:extLst>
          </p:cNvPr>
          <p:cNvSpPr/>
          <p:nvPr/>
        </p:nvSpPr>
        <p:spPr>
          <a:xfrm>
            <a:off x="25455756" y="27118108"/>
            <a:ext cx="4385148" cy="5147147"/>
          </a:xfrm>
          <a:prstGeom prst="ellipse">
            <a:avLst/>
          </a:prstGeom>
          <a:solidFill>
            <a:schemeClr val="accent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正方形/長方形 43">
            <a:extLst>
              <a:ext uri="{FF2B5EF4-FFF2-40B4-BE49-F238E27FC236}">
                <a16:creationId xmlns:a16="http://schemas.microsoft.com/office/drawing/2014/main" id="{118A0281-6900-40C2-BD5C-9F86C61AD03C}"/>
              </a:ext>
            </a:extLst>
          </p:cNvPr>
          <p:cNvSpPr/>
          <p:nvPr/>
        </p:nvSpPr>
        <p:spPr>
          <a:xfrm>
            <a:off x="10833100" y="18418629"/>
            <a:ext cx="6579708" cy="4844684"/>
          </a:xfrm>
          <a:custGeom>
            <a:avLst/>
            <a:gdLst>
              <a:gd name="connsiteX0" fmla="*/ 0 w 5604348"/>
              <a:gd name="connsiteY0" fmla="*/ 0 h 4844684"/>
              <a:gd name="connsiteX1" fmla="*/ 5604348 w 5604348"/>
              <a:gd name="connsiteY1" fmla="*/ 0 h 4844684"/>
              <a:gd name="connsiteX2" fmla="*/ 5604348 w 5604348"/>
              <a:gd name="connsiteY2" fmla="*/ 4844684 h 4844684"/>
              <a:gd name="connsiteX3" fmla="*/ 0 w 5604348"/>
              <a:gd name="connsiteY3" fmla="*/ 4844684 h 4844684"/>
              <a:gd name="connsiteX4" fmla="*/ 0 w 5604348"/>
              <a:gd name="connsiteY4" fmla="*/ 0 h 4844684"/>
              <a:gd name="connsiteX0" fmla="*/ 0 w 6579708"/>
              <a:gd name="connsiteY0" fmla="*/ 0 h 4844684"/>
              <a:gd name="connsiteX1" fmla="*/ 6579708 w 6579708"/>
              <a:gd name="connsiteY1" fmla="*/ 7620 h 4844684"/>
              <a:gd name="connsiteX2" fmla="*/ 5604348 w 6579708"/>
              <a:gd name="connsiteY2" fmla="*/ 4844684 h 4844684"/>
              <a:gd name="connsiteX3" fmla="*/ 0 w 6579708"/>
              <a:gd name="connsiteY3" fmla="*/ 4844684 h 4844684"/>
              <a:gd name="connsiteX4" fmla="*/ 0 w 6579708"/>
              <a:gd name="connsiteY4" fmla="*/ 0 h 4844684"/>
              <a:gd name="connsiteX0" fmla="*/ 1973580 w 6579708"/>
              <a:gd name="connsiteY0" fmla="*/ 0 h 4844684"/>
              <a:gd name="connsiteX1" fmla="*/ 6579708 w 6579708"/>
              <a:gd name="connsiteY1" fmla="*/ 7620 h 4844684"/>
              <a:gd name="connsiteX2" fmla="*/ 5604348 w 6579708"/>
              <a:gd name="connsiteY2" fmla="*/ 4844684 h 4844684"/>
              <a:gd name="connsiteX3" fmla="*/ 0 w 6579708"/>
              <a:gd name="connsiteY3" fmla="*/ 4844684 h 4844684"/>
              <a:gd name="connsiteX4" fmla="*/ 1973580 w 6579708"/>
              <a:gd name="connsiteY4" fmla="*/ 0 h 4844684"/>
              <a:gd name="connsiteX0" fmla="*/ 2049780 w 6579708"/>
              <a:gd name="connsiteY0" fmla="*/ 0 h 4844684"/>
              <a:gd name="connsiteX1" fmla="*/ 6579708 w 6579708"/>
              <a:gd name="connsiteY1" fmla="*/ 7620 h 4844684"/>
              <a:gd name="connsiteX2" fmla="*/ 5604348 w 6579708"/>
              <a:gd name="connsiteY2" fmla="*/ 4844684 h 4844684"/>
              <a:gd name="connsiteX3" fmla="*/ 0 w 6579708"/>
              <a:gd name="connsiteY3" fmla="*/ 4844684 h 4844684"/>
              <a:gd name="connsiteX4" fmla="*/ 2049780 w 6579708"/>
              <a:gd name="connsiteY4" fmla="*/ 0 h 48446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579708" h="4844684">
                <a:moveTo>
                  <a:pt x="2049780" y="0"/>
                </a:moveTo>
                <a:lnTo>
                  <a:pt x="6579708" y="7620"/>
                </a:lnTo>
                <a:lnTo>
                  <a:pt x="5604348" y="4844684"/>
                </a:lnTo>
                <a:lnTo>
                  <a:pt x="0" y="4844684"/>
                </a:lnTo>
                <a:lnTo>
                  <a:pt x="2049780" y="0"/>
                </a:lnTo>
                <a:close/>
              </a:path>
            </a:pathLst>
          </a:custGeom>
          <a:solidFill>
            <a:schemeClr val="accent1">
              <a:alpha val="5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6" name="正方形/長方形 45">
            <a:extLst>
              <a:ext uri="{FF2B5EF4-FFF2-40B4-BE49-F238E27FC236}">
                <a16:creationId xmlns:a16="http://schemas.microsoft.com/office/drawing/2014/main" id="{40BF75D4-41E2-436E-A892-E1A0FCF1AC5F}"/>
              </a:ext>
            </a:extLst>
          </p:cNvPr>
          <p:cNvSpPr/>
          <p:nvPr/>
        </p:nvSpPr>
        <p:spPr>
          <a:xfrm>
            <a:off x="17350013" y="18418629"/>
            <a:ext cx="6353283" cy="4844684"/>
          </a:xfrm>
          <a:custGeom>
            <a:avLst/>
            <a:gdLst>
              <a:gd name="connsiteX0" fmla="*/ 0 w 6353283"/>
              <a:gd name="connsiteY0" fmla="*/ 0 h 4844684"/>
              <a:gd name="connsiteX1" fmla="*/ 6353283 w 6353283"/>
              <a:gd name="connsiteY1" fmla="*/ 0 h 4844684"/>
              <a:gd name="connsiteX2" fmla="*/ 6353283 w 6353283"/>
              <a:gd name="connsiteY2" fmla="*/ 4844684 h 4844684"/>
              <a:gd name="connsiteX3" fmla="*/ 0 w 6353283"/>
              <a:gd name="connsiteY3" fmla="*/ 4844684 h 4844684"/>
              <a:gd name="connsiteX4" fmla="*/ 0 w 6353283"/>
              <a:gd name="connsiteY4" fmla="*/ 0 h 4844684"/>
              <a:gd name="connsiteX0" fmla="*/ 1277258 w 6353283"/>
              <a:gd name="connsiteY0" fmla="*/ 0 h 4844684"/>
              <a:gd name="connsiteX1" fmla="*/ 6353283 w 6353283"/>
              <a:gd name="connsiteY1" fmla="*/ 0 h 4844684"/>
              <a:gd name="connsiteX2" fmla="*/ 6353283 w 6353283"/>
              <a:gd name="connsiteY2" fmla="*/ 4844684 h 4844684"/>
              <a:gd name="connsiteX3" fmla="*/ 0 w 6353283"/>
              <a:gd name="connsiteY3" fmla="*/ 4844684 h 4844684"/>
              <a:gd name="connsiteX4" fmla="*/ 1277258 w 6353283"/>
              <a:gd name="connsiteY4" fmla="*/ 0 h 48446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353283" h="4844684">
                <a:moveTo>
                  <a:pt x="1277258" y="0"/>
                </a:moveTo>
                <a:lnTo>
                  <a:pt x="6353283" y="0"/>
                </a:lnTo>
                <a:lnTo>
                  <a:pt x="6353283" y="4844684"/>
                </a:lnTo>
                <a:lnTo>
                  <a:pt x="0" y="4844684"/>
                </a:lnTo>
                <a:lnTo>
                  <a:pt x="1277258" y="0"/>
                </a:lnTo>
                <a:close/>
              </a:path>
            </a:pathLst>
          </a:custGeom>
          <a:solidFill>
            <a:schemeClr val="accent1">
              <a:alpha val="5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正方形/長方形 46">
            <a:extLst>
              <a:ext uri="{FF2B5EF4-FFF2-40B4-BE49-F238E27FC236}">
                <a16:creationId xmlns:a16="http://schemas.microsoft.com/office/drawing/2014/main" id="{ECAE0877-D3D7-47F9-A739-49B2B944D780}"/>
              </a:ext>
            </a:extLst>
          </p:cNvPr>
          <p:cNvSpPr/>
          <p:nvPr/>
        </p:nvSpPr>
        <p:spPr>
          <a:xfrm>
            <a:off x="24236556" y="18418629"/>
            <a:ext cx="4624194" cy="4844684"/>
          </a:xfrm>
          <a:custGeom>
            <a:avLst/>
            <a:gdLst>
              <a:gd name="connsiteX0" fmla="*/ 0 w 4557519"/>
              <a:gd name="connsiteY0" fmla="*/ 0 h 4844684"/>
              <a:gd name="connsiteX1" fmla="*/ 4557519 w 4557519"/>
              <a:gd name="connsiteY1" fmla="*/ 0 h 4844684"/>
              <a:gd name="connsiteX2" fmla="*/ 4557519 w 4557519"/>
              <a:gd name="connsiteY2" fmla="*/ 4844684 h 4844684"/>
              <a:gd name="connsiteX3" fmla="*/ 0 w 4557519"/>
              <a:gd name="connsiteY3" fmla="*/ 4844684 h 4844684"/>
              <a:gd name="connsiteX4" fmla="*/ 0 w 4557519"/>
              <a:gd name="connsiteY4" fmla="*/ 0 h 4844684"/>
              <a:gd name="connsiteX0" fmla="*/ 0 w 4557519"/>
              <a:gd name="connsiteY0" fmla="*/ 0 h 4844684"/>
              <a:gd name="connsiteX1" fmla="*/ 3236719 w 4557519"/>
              <a:gd name="connsiteY1" fmla="*/ 0 h 4844684"/>
              <a:gd name="connsiteX2" fmla="*/ 4557519 w 4557519"/>
              <a:gd name="connsiteY2" fmla="*/ 4844684 h 4844684"/>
              <a:gd name="connsiteX3" fmla="*/ 0 w 4557519"/>
              <a:gd name="connsiteY3" fmla="*/ 4844684 h 4844684"/>
              <a:gd name="connsiteX4" fmla="*/ 0 w 4557519"/>
              <a:gd name="connsiteY4" fmla="*/ 0 h 48446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557519" h="4844684">
                <a:moveTo>
                  <a:pt x="0" y="0"/>
                </a:moveTo>
                <a:lnTo>
                  <a:pt x="3236719" y="0"/>
                </a:lnTo>
                <a:lnTo>
                  <a:pt x="4557519" y="4844684"/>
                </a:lnTo>
                <a:lnTo>
                  <a:pt x="0" y="4844684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5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楕円 47">
            <a:extLst>
              <a:ext uri="{FF2B5EF4-FFF2-40B4-BE49-F238E27FC236}">
                <a16:creationId xmlns:a16="http://schemas.microsoft.com/office/drawing/2014/main" id="{77AB1B4F-A7A1-4EDD-8BCA-C63BD4B28A94}"/>
              </a:ext>
            </a:extLst>
          </p:cNvPr>
          <p:cNvSpPr/>
          <p:nvPr/>
        </p:nvSpPr>
        <p:spPr>
          <a:xfrm>
            <a:off x="2386141" y="14664267"/>
            <a:ext cx="3754362" cy="3754362"/>
          </a:xfrm>
          <a:prstGeom prst="ellipse">
            <a:avLst/>
          </a:prstGeom>
          <a:solidFill>
            <a:schemeClr val="accent1">
              <a:alpha val="5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1" name="フリーフォーム: 図形 60">
            <a:extLst>
              <a:ext uri="{FF2B5EF4-FFF2-40B4-BE49-F238E27FC236}">
                <a16:creationId xmlns:a16="http://schemas.microsoft.com/office/drawing/2014/main" id="{50AEC1D7-61DC-479B-BE5E-543380359656}"/>
              </a:ext>
            </a:extLst>
          </p:cNvPr>
          <p:cNvSpPr/>
          <p:nvPr/>
        </p:nvSpPr>
        <p:spPr>
          <a:xfrm>
            <a:off x="4853807" y="23607060"/>
            <a:ext cx="10357164" cy="3870660"/>
          </a:xfrm>
          <a:custGeom>
            <a:avLst/>
            <a:gdLst>
              <a:gd name="connsiteX0" fmla="*/ 5684639 w 10357164"/>
              <a:gd name="connsiteY0" fmla="*/ 0 h 3870660"/>
              <a:gd name="connsiteX1" fmla="*/ 10357164 w 10357164"/>
              <a:gd name="connsiteY1" fmla="*/ 0 h 3870660"/>
              <a:gd name="connsiteX2" fmla="*/ 5100934 w 10357164"/>
              <a:gd name="connsiteY2" fmla="*/ 2142202 h 3870660"/>
              <a:gd name="connsiteX3" fmla="*/ 5027489 w 10357164"/>
              <a:gd name="connsiteY3" fmla="*/ 2177584 h 3870660"/>
              <a:gd name="connsiteX4" fmla="*/ 4100667 w 10357164"/>
              <a:gd name="connsiteY4" fmla="*/ 3734808 h 3870660"/>
              <a:gd name="connsiteX5" fmla="*/ 4107527 w 10357164"/>
              <a:gd name="connsiteY5" fmla="*/ 3870660 h 3870660"/>
              <a:gd name="connsiteX6" fmla="*/ 3161193 w 10357164"/>
              <a:gd name="connsiteY6" fmla="*/ 3870660 h 3870660"/>
              <a:gd name="connsiteX7" fmla="*/ 1136110 w 10357164"/>
              <a:gd name="connsiteY7" fmla="*/ 3870660 h 3870660"/>
              <a:gd name="connsiteX8" fmla="*/ 26990 w 10357164"/>
              <a:gd name="connsiteY8" fmla="*/ 3870660 h 3870660"/>
              <a:gd name="connsiteX9" fmla="*/ 0 w 10357164"/>
              <a:gd name="connsiteY9" fmla="*/ 3602932 h 3870660"/>
              <a:gd name="connsiteX10" fmla="*/ 973599 w 10357164"/>
              <a:gd name="connsiteY10" fmla="*/ 2134112 h 3870660"/>
              <a:gd name="connsiteX11" fmla="*/ 1093801 w 10357164"/>
              <a:gd name="connsiteY11" fmla="*/ 2090118 h 38706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0357164" h="3870660">
                <a:moveTo>
                  <a:pt x="5684639" y="0"/>
                </a:moveTo>
                <a:lnTo>
                  <a:pt x="10357164" y="0"/>
                </a:lnTo>
                <a:lnTo>
                  <a:pt x="5100934" y="2142202"/>
                </a:lnTo>
                <a:lnTo>
                  <a:pt x="5027489" y="2177584"/>
                </a:lnTo>
                <a:cubicBezTo>
                  <a:pt x="4475432" y="2477480"/>
                  <a:pt x="4100667" y="3062376"/>
                  <a:pt x="4100667" y="3734808"/>
                </a:cubicBezTo>
                <a:lnTo>
                  <a:pt x="4107527" y="3870660"/>
                </a:lnTo>
                <a:lnTo>
                  <a:pt x="3161193" y="3870660"/>
                </a:lnTo>
                <a:lnTo>
                  <a:pt x="1136110" y="3870660"/>
                </a:lnTo>
                <a:lnTo>
                  <a:pt x="26990" y="3870660"/>
                </a:lnTo>
                <a:lnTo>
                  <a:pt x="0" y="3602932"/>
                </a:lnTo>
                <a:cubicBezTo>
                  <a:pt x="0" y="2942638"/>
                  <a:pt x="401456" y="2376108"/>
                  <a:pt x="973599" y="2134112"/>
                </a:cubicBezTo>
                <a:lnTo>
                  <a:pt x="1093801" y="2090118"/>
                </a:lnTo>
                <a:close/>
              </a:path>
            </a:pathLst>
          </a:custGeom>
          <a:solidFill>
            <a:schemeClr val="accent1">
              <a:alpha val="5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54" name="フリーフォーム: 図形 53">
            <a:extLst>
              <a:ext uri="{FF2B5EF4-FFF2-40B4-BE49-F238E27FC236}">
                <a16:creationId xmlns:a16="http://schemas.microsoft.com/office/drawing/2014/main" id="{C1397EA8-052E-4306-A21B-2CC83A456CE6}"/>
              </a:ext>
            </a:extLst>
          </p:cNvPr>
          <p:cNvSpPr/>
          <p:nvPr/>
        </p:nvSpPr>
        <p:spPr>
          <a:xfrm flipV="1">
            <a:off x="4490992" y="27660600"/>
            <a:ext cx="5310234" cy="2903220"/>
          </a:xfrm>
          <a:custGeom>
            <a:avLst/>
            <a:gdLst>
              <a:gd name="connsiteX0" fmla="*/ 321751 w 5521597"/>
              <a:gd name="connsiteY0" fmla="*/ 2903220 h 2903220"/>
              <a:gd name="connsiteX1" fmla="*/ 5199846 w 5521597"/>
              <a:gd name="connsiteY1" fmla="*/ 2903220 h 2903220"/>
              <a:gd name="connsiteX2" fmla="*/ 5521597 w 5521597"/>
              <a:gd name="connsiteY2" fmla="*/ 1098064 h 2903220"/>
              <a:gd name="connsiteX3" fmla="*/ 4932837 w 5521597"/>
              <a:gd name="connsiteY3" fmla="*/ 0 h 2903220"/>
              <a:gd name="connsiteX4" fmla="*/ 588760 w 5521597"/>
              <a:gd name="connsiteY4" fmla="*/ 0 h 2903220"/>
              <a:gd name="connsiteX5" fmla="*/ 0 w 5521597"/>
              <a:gd name="connsiteY5" fmla="*/ 1098064 h 2903220"/>
              <a:gd name="connsiteX0" fmla="*/ 321751 w 5521597"/>
              <a:gd name="connsiteY0" fmla="*/ 2903220 h 2903220"/>
              <a:gd name="connsiteX1" fmla="*/ 5011668 w 5521597"/>
              <a:gd name="connsiteY1" fmla="*/ 2903220 h 2903220"/>
              <a:gd name="connsiteX2" fmla="*/ 5521597 w 5521597"/>
              <a:gd name="connsiteY2" fmla="*/ 1098064 h 2903220"/>
              <a:gd name="connsiteX3" fmla="*/ 4932837 w 5521597"/>
              <a:gd name="connsiteY3" fmla="*/ 0 h 2903220"/>
              <a:gd name="connsiteX4" fmla="*/ 588760 w 5521597"/>
              <a:gd name="connsiteY4" fmla="*/ 0 h 2903220"/>
              <a:gd name="connsiteX5" fmla="*/ 0 w 5521597"/>
              <a:gd name="connsiteY5" fmla="*/ 1098064 h 2903220"/>
              <a:gd name="connsiteX6" fmla="*/ 321751 w 5521597"/>
              <a:gd name="connsiteY6" fmla="*/ 2903220 h 2903220"/>
              <a:gd name="connsiteX0" fmla="*/ 321751 w 5521597"/>
              <a:gd name="connsiteY0" fmla="*/ 2903220 h 2903220"/>
              <a:gd name="connsiteX1" fmla="*/ 5011668 w 5521597"/>
              <a:gd name="connsiteY1" fmla="*/ 2903220 h 2903220"/>
              <a:gd name="connsiteX2" fmla="*/ 5521597 w 5521597"/>
              <a:gd name="connsiteY2" fmla="*/ 1098064 h 2903220"/>
              <a:gd name="connsiteX3" fmla="*/ 4833796 w 5521597"/>
              <a:gd name="connsiteY3" fmla="*/ 0 h 2903220"/>
              <a:gd name="connsiteX4" fmla="*/ 588760 w 5521597"/>
              <a:gd name="connsiteY4" fmla="*/ 0 h 2903220"/>
              <a:gd name="connsiteX5" fmla="*/ 0 w 5521597"/>
              <a:gd name="connsiteY5" fmla="*/ 1098064 h 2903220"/>
              <a:gd name="connsiteX6" fmla="*/ 321751 w 5521597"/>
              <a:gd name="connsiteY6" fmla="*/ 2903220 h 29032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521597" h="2903220">
                <a:moveTo>
                  <a:pt x="321751" y="2903220"/>
                </a:moveTo>
                <a:lnTo>
                  <a:pt x="5011668" y="2903220"/>
                </a:lnTo>
                <a:lnTo>
                  <a:pt x="5521597" y="1098064"/>
                </a:lnTo>
                <a:lnTo>
                  <a:pt x="4833796" y="0"/>
                </a:lnTo>
                <a:lnTo>
                  <a:pt x="588760" y="0"/>
                </a:lnTo>
                <a:lnTo>
                  <a:pt x="0" y="1098064"/>
                </a:lnTo>
                <a:lnTo>
                  <a:pt x="321751" y="2903220"/>
                </a:lnTo>
                <a:close/>
              </a:path>
            </a:pathLst>
          </a:custGeom>
          <a:solidFill>
            <a:schemeClr val="accent1">
              <a:alpha val="4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64" name="フリーフォーム: 図形 63">
            <a:extLst>
              <a:ext uri="{FF2B5EF4-FFF2-40B4-BE49-F238E27FC236}">
                <a16:creationId xmlns:a16="http://schemas.microsoft.com/office/drawing/2014/main" id="{414DAA54-C2F9-4818-8D09-95F14C729D9C}"/>
              </a:ext>
            </a:extLst>
          </p:cNvPr>
          <p:cNvSpPr/>
          <p:nvPr/>
        </p:nvSpPr>
        <p:spPr>
          <a:xfrm>
            <a:off x="24216070" y="23968144"/>
            <a:ext cx="794376" cy="6451912"/>
          </a:xfrm>
          <a:custGeom>
            <a:avLst/>
            <a:gdLst>
              <a:gd name="connsiteX0" fmla="*/ 1223766 w 2018142"/>
              <a:gd name="connsiteY0" fmla="*/ 0 h 6451912"/>
              <a:gd name="connsiteX1" fmla="*/ 1332812 w 2018142"/>
              <a:gd name="connsiteY1" fmla="*/ 212908 h 6451912"/>
              <a:gd name="connsiteX2" fmla="*/ 2018142 w 2018142"/>
              <a:gd name="connsiteY2" fmla="*/ 3225956 h 6451912"/>
              <a:gd name="connsiteX3" fmla="*/ 1332812 w 2018142"/>
              <a:gd name="connsiteY3" fmla="*/ 6239004 h 6451912"/>
              <a:gd name="connsiteX4" fmla="*/ 1223766 w 2018142"/>
              <a:gd name="connsiteY4" fmla="*/ 6451912 h 6451912"/>
              <a:gd name="connsiteX5" fmla="*/ 1111604 w 2018142"/>
              <a:gd name="connsiteY5" fmla="*/ 6322428 h 6451912"/>
              <a:gd name="connsiteX6" fmla="*/ 0 w 2018142"/>
              <a:gd name="connsiteY6" fmla="*/ 3225956 h 6451912"/>
              <a:gd name="connsiteX7" fmla="*/ 1111604 w 2018142"/>
              <a:gd name="connsiteY7" fmla="*/ 129484 h 6451912"/>
              <a:gd name="connsiteX0" fmla="*/ 0 w 2018142"/>
              <a:gd name="connsiteY0" fmla="*/ 3225956 h 6451912"/>
              <a:gd name="connsiteX1" fmla="*/ 1111604 w 2018142"/>
              <a:gd name="connsiteY1" fmla="*/ 129484 h 6451912"/>
              <a:gd name="connsiteX2" fmla="*/ 1223766 w 2018142"/>
              <a:gd name="connsiteY2" fmla="*/ 0 h 6451912"/>
              <a:gd name="connsiteX3" fmla="*/ 1332812 w 2018142"/>
              <a:gd name="connsiteY3" fmla="*/ 212908 h 6451912"/>
              <a:gd name="connsiteX4" fmla="*/ 2018142 w 2018142"/>
              <a:gd name="connsiteY4" fmla="*/ 3225956 h 6451912"/>
              <a:gd name="connsiteX5" fmla="*/ 1332812 w 2018142"/>
              <a:gd name="connsiteY5" fmla="*/ 6239004 h 6451912"/>
              <a:gd name="connsiteX6" fmla="*/ 1223766 w 2018142"/>
              <a:gd name="connsiteY6" fmla="*/ 6451912 h 6451912"/>
              <a:gd name="connsiteX7" fmla="*/ 1111604 w 2018142"/>
              <a:gd name="connsiteY7" fmla="*/ 6322428 h 6451912"/>
              <a:gd name="connsiteX8" fmla="*/ 91440 w 2018142"/>
              <a:gd name="connsiteY8" fmla="*/ 3317396 h 6451912"/>
              <a:gd name="connsiteX0" fmla="*/ 0 w 2018142"/>
              <a:gd name="connsiteY0" fmla="*/ 3225956 h 6451912"/>
              <a:gd name="connsiteX1" fmla="*/ 1111604 w 2018142"/>
              <a:gd name="connsiteY1" fmla="*/ 129484 h 6451912"/>
              <a:gd name="connsiteX2" fmla="*/ 1223766 w 2018142"/>
              <a:gd name="connsiteY2" fmla="*/ 0 h 6451912"/>
              <a:gd name="connsiteX3" fmla="*/ 1332812 w 2018142"/>
              <a:gd name="connsiteY3" fmla="*/ 212908 h 6451912"/>
              <a:gd name="connsiteX4" fmla="*/ 2018142 w 2018142"/>
              <a:gd name="connsiteY4" fmla="*/ 3225956 h 6451912"/>
              <a:gd name="connsiteX5" fmla="*/ 1332812 w 2018142"/>
              <a:gd name="connsiteY5" fmla="*/ 6239004 h 6451912"/>
              <a:gd name="connsiteX6" fmla="*/ 1223766 w 2018142"/>
              <a:gd name="connsiteY6" fmla="*/ 6451912 h 6451912"/>
              <a:gd name="connsiteX7" fmla="*/ 1111604 w 2018142"/>
              <a:gd name="connsiteY7" fmla="*/ 6322428 h 6451912"/>
              <a:gd name="connsiteX0" fmla="*/ 0 w 906538"/>
              <a:gd name="connsiteY0" fmla="*/ 129484 h 6451912"/>
              <a:gd name="connsiteX1" fmla="*/ 112162 w 906538"/>
              <a:gd name="connsiteY1" fmla="*/ 0 h 6451912"/>
              <a:gd name="connsiteX2" fmla="*/ 221208 w 906538"/>
              <a:gd name="connsiteY2" fmla="*/ 212908 h 6451912"/>
              <a:gd name="connsiteX3" fmla="*/ 906538 w 906538"/>
              <a:gd name="connsiteY3" fmla="*/ 3225956 h 6451912"/>
              <a:gd name="connsiteX4" fmla="*/ 221208 w 906538"/>
              <a:gd name="connsiteY4" fmla="*/ 6239004 h 6451912"/>
              <a:gd name="connsiteX5" fmla="*/ 112162 w 906538"/>
              <a:gd name="connsiteY5" fmla="*/ 6451912 h 6451912"/>
              <a:gd name="connsiteX6" fmla="*/ 0 w 906538"/>
              <a:gd name="connsiteY6" fmla="*/ 6322428 h 6451912"/>
              <a:gd name="connsiteX0" fmla="*/ 112162 w 906538"/>
              <a:gd name="connsiteY0" fmla="*/ 0 h 6451912"/>
              <a:gd name="connsiteX1" fmla="*/ 221208 w 906538"/>
              <a:gd name="connsiteY1" fmla="*/ 212908 h 6451912"/>
              <a:gd name="connsiteX2" fmla="*/ 906538 w 906538"/>
              <a:gd name="connsiteY2" fmla="*/ 3225956 h 6451912"/>
              <a:gd name="connsiteX3" fmla="*/ 221208 w 906538"/>
              <a:gd name="connsiteY3" fmla="*/ 6239004 h 6451912"/>
              <a:gd name="connsiteX4" fmla="*/ 112162 w 906538"/>
              <a:gd name="connsiteY4" fmla="*/ 6451912 h 6451912"/>
              <a:gd name="connsiteX5" fmla="*/ 0 w 906538"/>
              <a:gd name="connsiteY5" fmla="*/ 6322428 h 6451912"/>
              <a:gd name="connsiteX0" fmla="*/ 0 w 794376"/>
              <a:gd name="connsiteY0" fmla="*/ 0 h 6451912"/>
              <a:gd name="connsiteX1" fmla="*/ 109046 w 794376"/>
              <a:gd name="connsiteY1" fmla="*/ 212908 h 6451912"/>
              <a:gd name="connsiteX2" fmla="*/ 794376 w 794376"/>
              <a:gd name="connsiteY2" fmla="*/ 3225956 h 6451912"/>
              <a:gd name="connsiteX3" fmla="*/ 109046 w 794376"/>
              <a:gd name="connsiteY3" fmla="*/ 6239004 h 6451912"/>
              <a:gd name="connsiteX4" fmla="*/ 0 w 794376"/>
              <a:gd name="connsiteY4" fmla="*/ 6451912 h 64519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94376" h="6451912">
                <a:moveTo>
                  <a:pt x="0" y="0"/>
                </a:moveTo>
                <a:lnTo>
                  <a:pt x="109046" y="212908"/>
                </a:lnTo>
                <a:cubicBezTo>
                  <a:pt x="548248" y="1124402"/>
                  <a:pt x="794376" y="2146436"/>
                  <a:pt x="794376" y="3225956"/>
                </a:cubicBezTo>
                <a:cubicBezTo>
                  <a:pt x="794376" y="4305476"/>
                  <a:pt x="548248" y="5327512"/>
                  <a:pt x="109046" y="6239004"/>
                </a:cubicBezTo>
                <a:lnTo>
                  <a:pt x="0" y="6451912"/>
                </a:lnTo>
              </a:path>
            </a:pathLst>
          </a:custGeom>
          <a:noFill/>
          <a:ln w="177800" cap="rnd">
            <a:solidFill>
              <a:schemeClr val="accent1">
                <a:shade val="50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70" name="フリーフォーム: 図形 69">
            <a:extLst>
              <a:ext uri="{FF2B5EF4-FFF2-40B4-BE49-F238E27FC236}">
                <a16:creationId xmlns:a16="http://schemas.microsoft.com/office/drawing/2014/main" id="{4B1AD369-09FC-4FFB-9938-7C0BB31D2561}"/>
              </a:ext>
            </a:extLst>
          </p:cNvPr>
          <p:cNvSpPr/>
          <p:nvPr/>
        </p:nvSpPr>
        <p:spPr>
          <a:xfrm rot="4076344" flipH="1">
            <a:off x="10800590" y="23773976"/>
            <a:ext cx="4708497" cy="6303402"/>
          </a:xfrm>
          <a:custGeom>
            <a:avLst/>
            <a:gdLst>
              <a:gd name="connsiteX0" fmla="*/ 6401732 w 6401732"/>
              <a:gd name="connsiteY0" fmla="*/ 0 h 8715240"/>
              <a:gd name="connsiteX1" fmla="*/ 4708497 w 6401732"/>
              <a:gd name="connsiteY1" fmla="*/ 0 h 8715240"/>
              <a:gd name="connsiteX2" fmla="*/ 4708497 w 6401732"/>
              <a:gd name="connsiteY2" fmla="*/ 4880928 h 8715240"/>
              <a:gd name="connsiteX3" fmla="*/ 4613828 w 6401732"/>
              <a:gd name="connsiteY3" fmla="*/ 4840528 h 8715240"/>
              <a:gd name="connsiteX4" fmla="*/ 3713736 w 6401732"/>
              <a:gd name="connsiteY4" fmla="*/ 4806322 h 8715240"/>
              <a:gd name="connsiteX5" fmla="*/ 3612930 w 6401732"/>
              <a:gd name="connsiteY5" fmla="*/ 4841368 h 8715240"/>
              <a:gd name="connsiteX6" fmla="*/ 3612180 w 6401732"/>
              <a:gd name="connsiteY6" fmla="*/ 4839516 h 8715240"/>
              <a:gd name="connsiteX7" fmla="*/ 3575505 w 6401732"/>
              <a:gd name="connsiteY7" fmla="*/ 4854379 h 8715240"/>
              <a:gd name="connsiteX8" fmla="*/ 0 w 6401732"/>
              <a:gd name="connsiteY8" fmla="*/ 6303402 h 8715240"/>
              <a:gd name="connsiteX9" fmla="*/ 977431 w 6401732"/>
              <a:gd name="connsiteY9" fmla="*/ 8715240 h 8715240"/>
              <a:gd name="connsiteX10" fmla="*/ 3796678 w 6401732"/>
              <a:gd name="connsiteY10" fmla="*/ 7572702 h 8715240"/>
              <a:gd name="connsiteX11" fmla="*/ 3816901 w 6401732"/>
              <a:gd name="connsiteY11" fmla="*/ 7578017 h 8715240"/>
              <a:gd name="connsiteX12" fmla="*/ 4649336 w 6401732"/>
              <a:gd name="connsiteY12" fmla="*/ 7504087 h 8715240"/>
              <a:gd name="connsiteX13" fmla="*/ 5437275 w 6401732"/>
              <a:gd name="connsiteY13" fmla="*/ 5642318 h 8715240"/>
              <a:gd name="connsiteX14" fmla="*/ 5234591 w 6401732"/>
              <a:gd name="connsiteY14" fmla="*/ 5293056 h 8715240"/>
              <a:gd name="connsiteX15" fmla="*/ 5172476 w 6401732"/>
              <a:gd name="connsiteY15" fmla="*/ 5221416 h 8715240"/>
              <a:gd name="connsiteX16" fmla="*/ 6401732 w 6401732"/>
              <a:gd name="connsiteY16" fmla="*/ 5221416 h 8715240"/>
              <a:gd name="connsiteX0" fmla="*/ 977431 w 6401732"/>
              <a:gd name="connsiteY0" fmla="*/ 8715240 h 8806680"/>
              <a:gd name="connsiteX1" fmla="*/ 3796678 w 6401732"/>
              <a:gd name="connsiteY1" fmla="*/ 7572702 h 8806680"/>
              <a:gd name="connsiteX2" fmla="*/ 3816901 w 6401732"/>
              <a:gd name="connsiteY2" fmla="*/ 7578017 h 8806680"/>
              <a:gd name="connsiteX3" fmla="*/ 4649336 w 6401732"/>
              <a:gd name="connsiteY3" fmla="*/ 7504087 h 8806680"/>
              <a:gd name="connsiteX4" fmla="*/ 5437275 w 6401732"/>
              <a:gd name="connsiteY4" fmla="*/ 5642318 h 8806680"/>
              <a:gd name="connsiteX5" fmla="*/ 5234591 w 6401732"/>
              <a:gd name="connsiteY5" fmla="*/ 5293056 h 8806680"/>
              <a:gd name="connsiteX6" fmla="*/ 5172476 w 6401732"/>
              <a:gd name="connsiteY6" fmla="*/ 5221416 h 8806680"/>
              <a:gd name="connsiteX7" fmla="*/ 6401732 w 6401732"/>
              <a:gd name="connsiteY7" fmla="*/ 5221416 h 8806680"/>
              <a:gd name="connsiteX8" fmla="*/ 6401732 w 6401732"/>
              <a:gd name="connsiteY8" fmla="*/ 0 h 8806680"/>
              <a:gd name="connsiteX9" fmla="*/ 4708497 w 6401732"/>
              <a:gd name="connsiteY9" fmla="*/ 0 h 8806680"/>
              <a:gd name="connsiteX10" fmla="*/ 4708497 w 6401732"/>
              <a:gd name="connsiteY10" fmla="*/ 4880928 h 8806680"/>
              <a:gd name="connsiteX11" fmla="*/ 4613828 w 6401732"/>
              <a:gd name="connsiteY11" fmla="*/ 4840528 h 8806680"/>
              <a:gd name="connsiteX12" fmla="*/ 3713736 w 6401732"/>
              <a:gd name="connsiteY12" fmla="*/ 4806322 h 8806680"/>
              <a:gd name="connsiteX13" fmla="*/ 3612930 w 6401732"/>
              <a:gd name="connsiteY13" fmla="*/ 4841368 h 8806680"/>
              <a:gd name="connsiteX14" fmla="*/ 3612180 w 6401732"/>
              <a:gd name="connsiteY14" fmla="*/ 4839516 h 8806680"/>
              <a:gd name="connsiteX15" fmla="*/ 3575505 w 6401732"/>
              <a:gd name="connsiteY15" fmla="*/ 4854379 h 8806680"/>
              <a:gd name="connsiteX16" fmla="*/ 0 w 6401732"/>
              <a:gd name="connsiteY16" fmla="*/ 6303402 h 8806680"/>
              <a:gd name="connsiteX17" fmla="*/ 1068871 w 6401732"/>
              <a:gd name="connsiteY17" fmla="*/ 8806680 h 8806680"/>
              <a:gd name="connsiteX0" fmla="*/ 3796678 w 6401732"/>
              <a:gd name="connsiteY0" fmla="*/ 7572702 h 8806680"/>
              <a:gd name="connsiteX1" fmla="*/ 3816901 w 6401732"/>
              <a:gd name="connsiteY1" fmla="*/ 7578017 h 8806680"/>
              <a:gd name="connsiteX2" fmla="*/ 4649336 w 6401732"/>
              <a:gd name="connsiteY2" fmla="*/ 7504087 h 8806680"/>
              <a:gd name="connsiteX3" fmla="*/ 5437275 w 6401732"/>
              <a:gd name="connsiteY3" fmla="*/ 5642318 h 8806680"/>
              <a:gd name="connsiteX4" fmla="*/ 5234591 w 6401732"/>
              <a:gd name="connsiteY4" fmla="*/ 5293056 h 8806680"/>
              <a:gd name="connsiteX5" fmla="*/ 5172476 w 6401732"/>
              <a:gd name="connsiteY5" fmla="*/ 5221416 h 8806680"/>
              <a:gd name="connsiteX6" fmla="*/ 6401732 w 6401732"/>
              <a:gd name="connsiteY6" fmla="*/ 5221416 h 8806680"/>
              <a:gd name="connsiteX7" fmla="*/ 6401732 w 6401732"/>
              <a:gd name="connsiteY7" fmla="*/ 0 h 8806680"/>
              <a:gd name="connsiteX8" fmla="*/ 4708497 w 6401732"/>
              <a:gd name="connsiteY8" fmla="*/ 0 h 8806680"/>
              <a:gd name="connsiteX9" fmla="*/ 4708497 w 6401732"/>
              <a:gd name="connsiteY9" fmla="*/ 4880928 h 8806680"/>
              <a:gd name="connsiteX10" fmla="*/ 4613828 w 6401732"/>
              <a:gd name="connsiteY10" fmla="*/ 4840528 h 8806680"/>
              <a:gd name="connsiteX11" fmla="*/ 3713736 w 6401732"/>
              <a:gd name="connsiteY11" fmla="*/ 4806322 h 8806680"/>
              <a:gd name="connsiteX12" fmla="*/ 3612930 w 6401732"/>
              <a:gd name="connsiteY12" fmla="*/ 4841368 h 8806680"/>
              <a:gd name="connsiteX13" fmla="*/ 3612180 w 6401732"/>
              <a:gd name="connsiteY13" fmla="*/ 4839516 h 8806680"/>
              <a:gd name="connsiteX14" fmla="*/ 3575505 w 6401732"/>
              <a:gd name="connsiteY14" fmla="*/ 4854379 h 8806680"/>
              <a:gd name="connsiteX15" fmla="*/ 0 w 6401732"/>
              <a:gd name="connsiteY15" fmla="*/ 6303402 h 8806680"/>
              <a:gd name="connsiteX16" fmla="*/ 1068871 w 6401732"/>
              <a:gd name="connsiteY16" fmla="*/ 8806680 h 8806680"/>
              <a:gd name="connsiteX0" fmla="*/ 3796678 w 6401732"/>
              <a:gd name="connsiteY0" fmla="*/ 7572702 h 7609127"/>
              <a:gd name="connsiteX1" fmla="*/ 3816901 w 6401732"/>
              <a:gd name="connsiteY1" fmla="*/ 7578017 h 7609127"/>
              <a:gd name="connsiteX2" fmla="*/ 4649336 w 6401732"/>
              <a:gd name="connsiteY2" fmla="*/ 7504087 h 7609127"/>
              <a:gd name="connsiteX3" fmla="*/ 5437275 w 6401732"/>
              <a:gd name="connsiteY3" fmla="*/ 5642318 h 7609127"/>
              <a:gd name="connsiteX4" fmla="*/ 5234591 w 6401732"/>
              <a:gd name="connsiteY4" fmla="*/ 5293056 h 7609127"/>
              <a:gd name="connsiteX5" fmla="*/ 5172476 w 6401732"/>
              <a:gd name="connsiteY5" fmla="*/ 5221416 h 7609127"/>
              <a:gd name="connsiteX6" fmla="*/ 6401732 w 6401732"/>
              <a:gd name="connsiteY6" fmla="*/ 5221416 h 7609127"/>
              <a:gd name="connsiteX7" fmla="*/ 6401732 w 6401732"/>
              <a:gd name="connsiteY7" fmla="*/ 0 h 7609127"/>
              <a:gd name="connsiteX8" fmla="*/ 4708497 w 6401732"/>
              <a:gd name="connsiteY8" fmla="*/ 0 h 7609127"/>
              <a:gd name="connsiteX9" fmla="*/ 4708497 w 6401732"/>
              <a:gd name="connsiteY9" fmla="*/ 4880928 h 7609127"/>
              <a:gd name="connsiteX10" fmla="*/ 4613828 w 6401732"/>
              <a:gd name="connsiteY10" fmla="*/ 4840528 h 7609127"/>
              <a:gd name="connsiteX11" fmla="*/ 3713736 w 6401732"/>
              <a:gd name="connsiteY11" fmla="*/ 4806322 h 7609127"/>
              <a:gd name="connsiteX12" fmla="*/ 3612930 w 6401732"/>
              <a:gd name="connsiteY12" fmla="*/ 4841368 h 7609127"/>
              <a:gd name="connsiteX13" fmla="*/ 3612180 w 6401732"/>
              <a:gd name="connsiteY13" fmla="*/ 4839516 h 7609127"/>
              <a:gd name="connsiteX14" fmla="*/ 3575505 w 6401732"/>
              <a:gd name="connsiteY14" fmla="*/ 4854379 h 7609127"/>
              <a:gd name="connsiteX15" fmla="*/ 0 w 6401732"/>
              <a:gd name="connsiteY15" fmla="*/ 6303402 h 7609127"/>
              <a:gd name="connsiteX0" fmla="*/ 3796678 w 6401732"/>
              <a:gd name="connsiteY0" fmla="*/ 7572702 h 7572702"/>
              <a:gd name="connsiteX1" fmla="*/ 4649336 w 6401732"/>
              <a:gd name="connsiteY1" fmla="*/ 7504087 h 7572702"/>
              <a:gd name="connsiteX2" fmla="*/ 5437275 w 6401732"/>
              <a:gd name="connsiteY2" fmla="*/ 5642318 h 7572702"/>
              <a:gd name="connsiteX3" fmla="*/ 5234591 w 6401732"/>
              <a:gd name="connsiteY3" fmla="*/ 5293056 h 7572702"/>
              <a:gd name="connsiteX4" fmla="*/ 5172476 w 6401732"/>
              <a:gd name="connsiteY4" fmla="*/ 5221416 h 7572702"/>
              <a:gd name="connsiteX5" fmla="*/ 6401732 w 6401732"/>
              <a:gd name="connsiteY5" fmla="*/ 5221416 h 7572702"/>
              <a:gd name="connsiteX6" fmla="*/ 6401732 w 6401732"/>
              <a:gd name="connsiteY6" fmla="*/ 0 h 7572702"/>
              <a:gd name="connsiteX7" fmla="*/ 4708497 w 6401732"/>
              <a:gd name="connsiteY7" fmla="*/ 0 h 7572702"/>
              <a:gd name="connsiteX8" fmla="*/ 4708497 w 6401732"/>
              <a:gd name="connsiteY8" fmla="*/ 4880928 h 7572702"/>
              <a:gd name="connsiteX9" fmla="*/ 4613828 w 6401732"/>
              <a:gd name="connsiteY9" fmla="*/ 4840528 h 7572702"/>
              <a:gd name="connsiteX10" fmla="*/ 3713736 w 6401732"/>
              <a:gd name="connsiteY10" fmla="*/ 4806322 h 7572702"/>
              <a:gd name="connsiteX11" fmla="*/ 3612930 w 6401732"/>
              <a:gd name="connsiteY11" fmla="*/ 4841368 h 7572702"/>
              <a:gd name="connsiteX12" fmla="*/ 3612180 w 6401732"/>
              <a:gd name="connsiteY12" fmla="*/ 4839516 h 7572702"/>
              <a:gd name="connsiteX13" fmla="*/ 3575505 w 6401732"/>
              <a:gd name="connsiteY13" fmla="*/ 4854379 h 7572702"/>
              <a:gd name="connsiteX14" fmla="*/ 0 w 6401732"/>
              <a:gd name="connsiteY14" fmla="*/ 6303402 h 7572702"/>
              <a:gd name="connsiteX0" fmla="*/ 4649336 w 6401732"/>
              <a:gd name="connsiteY0" fmla="*/ 7504087 h 7504087"/>
              <a:gd name="connsiteX1" fmla="*/ 5437275 w 6401732"/>
              <a:gd name="connsiteY1" fmla="*/ 5642318 h 7504087"/>
              <a:gd name="connsiteX2" fmla="*/ 5234591 w 6401732"/>
              <a:gd name="connsiteY2" fmla="*/ 5293056 h 7504087"/>
              <a:gd name="connsiteX3" fmla="*/ 5172476 w 6401732"/>
              <a:gd name="connsiteY3" fmla="*/ 5221416 h 7504087"/>
              <a:gd name="connsiteX4" fmla="*/ 6401732 w 6401732"/>
              <a:gd name="connsiteY4" fmla="*/ 5221416 h 7504087"/>
              <a:gd name="connsiteX5" fmla="*/ 6401732 w 6401732"/>
              <a:gd name="connsiteY5" fmla="*/ 0 h 7504087"/>
              <a:gd name="connsiteX6" fmla="*/ 4708497 w 6401732"/>
              <a:gd name="connsiteY6" fmla="*/ 0 h 7504087"/>
              <a:gd name="connsiteX7" fmla="*/ 4708497 w 6401732"/>
              <a:gd name="connsiteY7" fmla="*/ 4880928 h 7504087"/>
              <a:gd name="connsiteX8" fmla="*/ 4613828 w 6401732"/>
              <a:gd name="connsiteY8" fmla="*/ 4840528 h 7504087"/>
              <a:gd name="connsiteX9" fmla="*/ 3713736 w 6401732"/>
              <a:gd name="connsiteY9" fmla="*/ 4806322 h 7504087"/>
              <a:gd name="connsiteX10" fmla="*/ 3612930 w 6401732"/>
              <a:gd name="connsiteY10" fmla="*/ 4841368 h 7504087"/>
              <a:gd name="connsiteX11" fmla="*/ 3612180 w 6401732"/>
              <a:gd name="connsiteY11" fmla="*/ 4839516 h 7504087"/>
              <a:gd name="connsiteX12" fmla="*/ 3575505 w 6401732"/>
              <a:gd name="connsiteY12" fmla="*/ 4854379 h 7504087"/>
              <a:gd name="connsiteX13" fmla="*/ 0 w 6401732"/>
              <a:gd name="connsiteY13" fmla="*/ 6303402 h 7504087"/>
              <a:gd name="connsiteX0" fmla="*/ 5437275 w 6401732"/>
              <a:gd name="connsiteY0" fmla="*/ 5642318 h 6303402"/>
              <a:gd name="connsiteX1" fmla="*/ 5234591 w 6401732"/>
              <a:gd name="connsiteY1" fmla="*/ 5293056 h 6303402"/>
              <a:gd name="connsiteX2" fmla="*/ 5172476 w 6401732"/>
              <a:gd name="connsiteY2" fmla="*/ 5221416 h 6303402"/>
              <a:gd name="connsiteX3" fmla="*/ 6401732 w 6401732"/>
              <a:gd name="connsiteY3" fmla="*/ 5221416 h 6303402"/>
              <a:gd name="connsiteX4" fmla="*/ 6401732 w 6401732"/>
              <a:gd name="connsiteY4" fmla="*/ 0 h 6303402"/>
              <a:gd name="connsiteX5" fmla="*/ 4708497 w 6401732"/>
              <a:gd name="connsiteY5" fmla="*/ 0 h 6303402"/>
              <a:gd name="connsiteX6" fmla="*/ 4708497 w 6401732"/>
              <a:gd name="connsiteY6" fmla="*/ 4880928 h 6303402"/>
              <a:gd name="connsiteX7" fmla="*/ 4613828 w 6401732"/>
              <a:gd name="connsiteY7" fmla="*/ 4840528 h 6303402"/>
              <a:gd name="connsiteX8" fmla="*/ 3713736 w 6401732"/>
              <a:gd name="connsiteY8" fmla="*/ 4806322 h 6303402"/>
              <a:gd name="connsiteX9" fmla="*/ 3612930 w 6401732"/>
              <a:gd name="connsiteY9" fmla="*/ 4841368 h 6303402"/>
              <a:gd name="connsiteX10" fmla="*/ 3612180 w 6401732"/>
              <a:gd name="connsiteY10" fmla="*/ 4839516 h 6303402"/>
              <a:gd name="connsiteX11" fmla="*/ 3575505 w 6401732"/>
              <a:gd name="connsiteY11" fmla="*/ 4854379 h 6303402"/>
              <a:gd name="connsiteX12" fmla="*/ 0 w 6401732"/>
              <a:gd name="connsiteY12" fmla="*/ 6303402 h 6303402"/>
              <a:gd name="connsiteX0" fmla="*/ 5234591 w 6401732"/>
              <a:gd name="connsiteY0" fmla="*/ 5293056 h 6303402"/>
              <a:gd name="connsiteX1" fmla="*/ 5172476 w 6401732"/>
              <a:gd name="connsiteY1" fmla="*/ 5221416 h 6303402"/>
              <a:gd name="connsiteX2" fmla="*/ 6401732 w 6401732"/>
              <a:gd name="connsiteY2" fmla="*/ 5221416 h 6303402"/>
              <a:gd name="connsiteX3" fmla="*/ 6401732 w 6401732"/>
              <a:gd name="connsiteY3" fmla="*/ 0 h 6303402"/>
              <a:gd name="connsiteX4" fmla="*/ 4708497 w 6401732"/>
              <a:gd name="connsiteY4" fmla="*/ 0 h 6303402"/>
              <a:gd name="connsiteX5" fmla="*/ 4708497 w 6401732"/>
              <a:gd name="connsiteY5" fmla="*/ 4880928 h 6303402"/>
              <a:gd name="connsiteX6" fmla="*/ 4613828 w 6401732"/>
              <a:gd name="connsiteY6" fmla="*/ 4840528 h 6303402"/>
              <a:gd name="connsiteX7" fmla="*/ 3713736 w 6401732"/>
              <a:gd name="connsiteY7" fmla="*/ 4806322 h 6303402"/>
              <a:gd name="connsiteX8" fmla="*/ 3612930 w 6401732"/>
              <a:gd name="connsiteY8" fmla="*/ 4841368 h 6303402"/>
              <a:gd name="connsiteX9" fmla="*/ 3612180 w 6401732"/>
              <a:gd name="connsiteY9" fmla="*/ 4839516 h 6303402"/>
              <a:gd name="connsiteX10" fmla="*/ 3575505 w 6401732"/>
              <a:gd name="connsiteY10" fmla="*/ 4854379 h 6303402"/>
              <a:gd name="connsiteX11" fmla="*/ 0 w 6401732"/>
              <a:gd name="connsiteY11" fmla="*/ 6303402 h 6303402"/>
              <a:gd name="connsiteX0" fmla="*/ 5234591 w 6401732"/>
              <a:gd name="connsiteY0" fmla="*/ 5293056 h 6303402"/>
              <a:gd name="connsiteX1" fmla="*/ 6401732 w 6401732"/>
              <a:gd name="connsiteY1" fmla="*/ 5221416 h 6303402"/>
              <a:gd name="connsiteX2" fmla="*/ 6401732 w 6401732"/>
              <a:gd name="connsiteY2" fmla="*/ 0 h 6303402"/>
              <a:gd name="connsiteX3" fmla="*/ 4708497 w 6401732"/>
              <a:gd name="connsiteY3" fmla="*/ 0 h 6303402"/>
              <a:gd name="connsiteX4" fmla="*/ 4708497 w 6401732"/>
              <a:gd name="connsiteY4" fmla="*/ 4880928 h 6303402"/>
              <a:gd name="connsiteX5" fmla="*/ 4613828 w 6401732"/>
              <a:gd name="connsiteY5" fmla="*/ 4840528 h 6303402"/>
              <a:gd name="connsiteX6" fmla="*/ 3713736 w 6401732"/>
              <a:gd name="connsiteY6" fmla="*/ 4806322 h 6303402"/>
              <a:gd name="connsiteX7" fmla="*/ 3612930 w 6401732"/>
              <a:gd name="connsiteY7" fmla="*/ 4841368 h 6303402"/>
              <a:gd name="connsiteX8" fmla="*/ 3612180 w 6401732"/>
              <a:gd name="connsiteY8" fmla="*/ 4839516 h 6303402"/>
              <a:gd name="connsiteX9" fmla="*/ 3575505 w 6401732"/>
              <a:gd name="connsiteY9" fmla="*/ 4854379 h 6303402"/>
              <a:gd name="connsiteX10" fmla="*/ 0 w 6401732"/>
              <a:gd name="connsiteY10" fmla="*/ 6303402 h 6303402"/>
              <a:gd name="connsiteX0" fmla="*/ 6401732 w 6401732"/>
              <a:gd name="connsiteY0" fmla="*/ 5221416 h 6303402"/>
              <a:gd name="connsiteX1" fmla="*/ 6401732 w 6401732"/>
              <a:gd name="connsiteY1" fmla="*/ 0 h 6303402"/>
              <a:gd name="connsiteX2" fmla="*/ 4708497 w 6401732"/>
              <a:gd name="connsiteY2" fmla="*/ 0 h 6303402"/>
              <a:gd name="connsiteX3" fmla="*/ 4708497 w 6401732"/>
              <a:gd name="connsiteY3" fmla="*/ 4880928 h 6303402"/>
              <a:gd name="connsiteX4" fmla="*/ 4613828 w 6401732"/>
              <a:gd name="connsiteY4" fmla="*/ 4840528 h 6303402"/>
              <a:gd name="connsiteX5" fmla="*/ 3713736 w 6401732"/>
              <a:gd name="connsiteY5" fmla="*/ 4806322 h 6303402"/>
              <a:gd name="connsiteX6" fmla="*/ 3612930 w 6401732"/>
              <a:gd name="connsiteY6" fmla="*/ 4841368 h 6303402"/>
              <a:gd name="connsiteX7" fmla="*/ 3612180 w 6401732"/>
              <a:gd name="connsiteY7" fmla="*/ 4839516 h 6303402"/>
              <a:gd name="connsiteX8" fmla="*/ 3575505 w 6401732"/>
              <a:gd name="connsiteY8" fmla="*/ 4854379 h 6303402"/>
              <a:gd name="connsiteX9" fmla="*/ 0 w 6401732"/>
              <a:gd name="connsiteY9" fmla="*/ 6303402 h 6303402"/>
              <a:gd name="connsiteX0" fmla="*/ 6401732 w 6401732"/>
              <a:gd name="connsiteY0" fmla="*/ 0 h 6303402"/>
              <a:gd name="connsiteX1" fmla="*/ 4708497 w 6401732"/>
              <a:gd name="connsiteY1" fmla="*/ 0 h 6303402"/>
              <a:gd name="connsiteX2" fmla="*/ 4708497 w 6401732"/>
              <a:gd name="connsiteY2" fmla="*/ 4880928 h 6303402"/>
              <a:gd name="connsiteX3" fmla="*/ 4613828 w 6401732"/>
              <a:gd name="connsiteY3" fmla="*/ 4840528 h 6303402"/>
              <a:gd name="connsiteX4" fmla="*/ 3713736 w 6401732"/>
              <a:gd name="connsiteY4" fmla="*/ 4806322 h 6303402"/>
              <a:gd name="connsiteX5" fmla="*/ 3612930 w 6401732"/>
              <a:gd name="connsiteY5" fmla="*/ 4841368 h 6303402"/>
              <a:gd name="connsiteX6" fmla="*/ 3612180 w 6401732"/>
              <a:gd name="connsiteY6" fmla="*/ 4839516 h 6303402"/>
              <a:gd name="connsiteX7" fmla="*/ 3575505 w 6401732"/>
              <a:gd name="connsiteY7" fmla="*/ 4854379 h 6303402"/>
              <a:gd name="connsiteX8" fmla="*/ 0 w 6401732"/>
              <a:gd name="connsiteY8" fmla="*/ 6303402 h 6303402"/>
              <a:gd name="connsiteX0" fmla="*/ 4708497 w 4708497"/>
              <a:gd name="connsiteY0" fmla="*/ 0 h 6303402"/>
              <a:gd name="connsiteX1" fmla="*/ 4708497 w 4708497"/>
              <a:gd name="connsiteY1" fmla="*/ 4880928 h 6303402"/>
              <a:gd name="connsiteX2" fmla="*/ 4613828 w 4708497"/>
              <a:gd name="connsiteY2" fmla="*/ 4840528 h 6303402"/>
              <a:gd name="connsiteX3" fmla="*/ 3713736 w 4708497"/>
              <a:gd name="connsiteY3" fmla="*/ 4806322 h 6303402"/>
              <a:gd name="connsiteX4" fmla="*/ 3612930 w 4708497"/>
              <a:gd name="connsiteY4" fmla="*/ 4841368 h 6303402"/>
              <a:gd name="connsiteX5" fmla="*/ 3612180 w 4708497"/>
              <a:gd name="connsiteY5" fmla="*/ 4839516 h 6303402"/>
              <a:gd name="connsiteX6" fmla="*/ 3575505 w 4708497"/>
              <a:gd name="connsiteY6" fmla="*/ 4854379 h 6303402"/>
              <a:gd name="connsiteX7" fmla="*/ 0 w 4708497"/>
              <a:gd name="connsiteY7" fmla="*/ 6303402 h 63034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708497" h="6303402">
                <a:moveTo>
                  <a:pt x="4708497" y="0"/>
                </a:moveTo>
                <a:lnTo>
                  <a:pt x="4708497" y="4880928"/>
                </a:lnTo>
                <a:lnTo>
                  <a:pt x="4613828" y="4840528"/>
                </a:lnTo>
                <a:cubicBezTo>
                  <a:pt x="4332768" y="4735176"/>
                  <a:pt x="4018043" y="4717555"/>
                  <a:pt x="3713736" y="4806322"/>
                </a:cubicBezTo>
                <a:lnTo>
                  <a:pt x="3612930" y="4841368"/>
                </a:lnTo>
                <a:lnTo>
                  <a:pt x="3612180" y="4839516"/>
                </a:lnTo>
                <a:lnTo>
                  <a:pt x="3575505" y="4854379"/>
                </a:lnTo>
                <a:lnTo>
                  <a:pt x="0" y="6303402"/>
                </a:lnTo>
              </a:path>
            </a:pathLst>
          </a:custGeom>
          <a:noFill/>
          <a:ln w="190500" cap="rnd">
            <a:solidFill>
              <a:schemeClr val="accent1">
                <a:shade val="50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71" name="四角形: 角を丸くする 70">
            <a:extLst>
              <a:ext uri="{FF2B5EF4-FFF2-40B4-BE49-F238E27FC236}">
                <a16:creationId xmlns:a16="http://schemas.microsoft.com/office/drawing/2014/main" id="{37A0C34E-7A5F-48D4-888C-E9CBCBCDF922}"/>
              </a:ext>
            </a:extLst>
          </p:cNvPr>
          <p:cNvSpPr/>
          <p:nvPr/>
        </p:nvSpPr>
        <p:spPr>
          <a:xfrm rot="16200000">
            <a:off x="30082979" y="27163042"/>
            <a:ext cx="2154710" cy="1088305"/>
          </a:xfrm>
          <a:prstGeom prst="roundRect">
            <a:avLst>
              <a:gd name="adj" fmla="val 40260"/>
            </a:avLst>
          </a:prstGeom>
          <a:solidFill>
            <a:schemeClr val="accent1">
              <a:alpha val="5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2" name="四角形: 角を丸くする 71">
            <a:extLst>
              <a:ext uri="{FF2B5EF4-FFF2-40B4-BE49-F238E27FC236}">
                <a16:creationId xmlns:a16="http://schemas.microsoft.com/office/drawing/2014/main" id="{7B5A598F-3599-4A96-8D93-9E315E036F63}"/>
              </a:ext>
            </a:extLst>
          </p:cNvPr>
          <p:cNvSpPr/>
          <p:nvPr/>
        </p:nvSpPr>
        <p:spPr>
          <a:xfrm>
            <a:off x="22764749" y="25039320"/>
            <a:ext cx="1341789" cy="525991"/>
          </a:xfrm>
          <a:custGeom>
            <a:avLst/>
            <a:gdLst>
              <a:gd name="connsiteX0" fmla="*/ 0 w 1512826"/>
              <a:gd name="connsiteY0" fmla="*/ 130012 h 873796"/>
              <a:gd name="connsiteX1" fmla="*/ 130012 w 1512826"/>
              <a:gd name="connsiteY1" fmla="*/ 0 h 873796"/>
              <a:gd name="connsiteX2" fmla="*/ 1382814 w 1512826"/>
              <a:gd name="connsiteY2" fmla="*/ 0 h 873796"/>
              <a:gd name="connsiteX3" fmla="*/ 1512826 w 1512826"/>
              <a:gd name="connsiteY3" fmla="*/ 130012 h 873796"/>
              <a:gd name="connsiteX4" fmla="*/ 1512826 w 1512826"/>
              <a:gd name="connsiteY4" fmla="*/ 743784 h 873796"/>
              <a:gd name="connsiteX5" fmla="*/ 1382814 w 1512826"/>
              <a:gd name="connsiteY5" fmla="*/ 873796 h 873796"/>
              <a:gd name="connsiteX6" fmla="*/ 130012 w 1512826"/>
              <a:gd name="connsiteY6" fmla="*/ 873796 h 873796"/>
              <a:gd name="connsiteX7" fmla="*/ 0 w 1512826"/>
              <a:gd name="connsiteY7" fmla="*/ 743784 h 873796"/>
              <a:gd name="connsiteX8" fmla="*/ 0 w 1512826"/>
              <a:gd name="connsiteY8" fmla="*/ 130012 h 873796"/>
              <a:gd name="connsiteX0" fmla="*/ 130012 w 1512826"/>
              <a:gd name="connsiteY0" fmla="*/ 873796 h 965236"/>
              <a:gd name="connsiteX1" fmla="*/ 0 w 1512826"/>
              <a:gd name="connsiteY1" fmla="*/ 743784 h 965236"/>
              <a:gd name="connsiteX2" fmla="*/ 0 w 1512826"/>
              <a:gd name="connsiteY2" fmla="*/ 130012 h 965236"/>
              <a:gd name="connsiteX3" fmla="*/ 130012 w 1512826"/>
              <a:gd name="connsiteY3" fmla="*/ 0 h 965236"/>
              <a:gd name="connsiteX4" fmla="*/ 1382814 w 1512826"/>
              <a:gd name="connsiteY4" fmla="*/ 0 h 965236"/>
              <a:gd name="connsiteX5" fmla="*/ 1512826 w 1512826"/>
              <a:gd name="connsiteY5" fmla="*/ 130012 h 965236"/>
              <a:gd name="connsiteX6" fmla="*/ 1512826 w 1512826"/>
              <a:gd name="connsiteY6" fmla="*/ 743784 h 965236"/>
              <a:gd name="connsiteX7" fmla="*/ 1382814 w 1512826"/>
              <a:gd name="connsiteY7" fmla="*/ 873796 h 965236"/>
              <a:gd name="connsiteX8" fmla="*/ 221452 w 1512826"/>
              <a:gd name="connsiteY8" fmla="*/ 965236 h 965236"/>
              <a:gd name="connsiteX0" fmla="*/ 130012 w 1512826"/>
              <a:gd name="connsiteY0" fmla="*/ 873796 h 873796"/>
              <a:gd name="connsiteX1" fmla="*/ 0 w 1512826"/>
              <a:gd name="connsiteY1" fmla="*/ 743784 h 873796"/>
              <a:gd name="connsiteX2" fmla="*/ 0 w 1512826"/>
              <a:gd name="connsiteY2" fmla="*/ 130012 h 873796"/>
              <a:gd name="connsiteX3" fmla="*/ 130012 w 1512826"/>
              <a:gd name="connsiteY3" fmla="*/ 0 h 873796"/>
              <a:gd name="connsiteX4" fmla="*/ 1382814 w 1512826"/>
              <a:gd name="connsiteY4" fmla="*/ 0 h 873796"/>
              <a:gd name="connsiteX5" fmla="*/ 1512826 w 1512826"/>
              <a:gd name="connsiteY5" fmla="*/ 130012 h 873796"/>
              <a:gd name="connsiteX6" fmla="*/ 1512826 w 1512826"/>
              <a:gd name="connsiteY6" fmla="*/ 743784 h 873796"/>
              <a:gd name="connsiteX7" fmla="*/ 1382814 w 1512826"/>
              <a:gd name="connsiteY7" fmla="*/ 873796 h 873796"/>
              <a:gd name="connsiteX0" fmla="*/ 0 w 1512826"/>
              <a:gd name="connsiteY0" fmla="*/ 743784 h 873796"/>
              <a:gd name="connsiteX1" fmla="*/ 0 w 1512826"/>
              <a:gd name="connsiteY1" fmla="*/ 130012 h 873796"/>
              <a:gd name="connsiteX2" fmla="*/ 130012 w 1512826"/>
              <a:gd name="connsiteY2" fmla="*/ 0 h 873796"/>
              <a:gd name="connsiteX3" fmla="*/ 1382814 w 1512826"/>
              <a:gd name="connsiteY3" fmla="*/ 0 h 873796"/>
              <a:gd name="connsiteX4" fmla="*/ 1512826 w 1512826"/>
              <a:gd name="connsiteY4" fmla="*/ 130012 h 873796"/>
              <a:gd name="connsiteX5" fmla="*/ 1512826 w 1512826"/>
              <a:gd name="connsiteY5" fmla="*/ 743784 h 873796"/>
              <a:gd name="connsiteX6" fmla="*/ 1382814 w 1512826"/>
              <a:gd name="connsiteY6" fmla="*/ 873796 h 873796"/>
              <a:gd name="connsiteX0" fmla="*/ 0 w 1512826"/>
              <a:gd name="connsiteY0" fmla="*/ 743784 h 743784"/>
              <a:gd name="connsiteX1" fmla="*/ 0 w 1512826"/>
              <a:gd name="connsiteY1" fmla="*/ 130012 h 743784"/>
              <a:gd name="connsiteX2" fmla="*/ 130012 w 1512826"/>
              <a:gd name="connsiteY2" fmla="*/ 0 h 743784"/>
              <a:gd name="connsiteX3" fmla="*/ 1382814 w 1512826"/>
              <a:gd name="connsiteY3" fmla="*/ 0 h 743784"/>
              <a:gd name="connsiteX4" fmla="*/ 1512826 w 1512826"/>
              <a:gd name="connsiteY4" fmla="*/ 130012 h 743784"/>
              <a:gd name="connsiteX5" fmla="*/ 1512826 w 1512826"/>
              <a:gd name="connsiteY5" fmla="*/ 743784 h 7437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12826" h="743784">
                <a:moveTo>
                  <a:pt x="0" y="743784"/>
                </a:moveTo>
                <a:lnTo>
                  <a:pt x="0" y="130012"/>
                </a:lnTo>
                <a:cubicBezTo>
                  <a:pt x="0" y="58208"/>
                  <a:pt x="58208" y="0"/>
                  <a:pt x="130012" y="0"/>
                </a:cubicBezTo>
                <a:lnTo>
                  <a:pt x="1382814" y="0"/>
                </a:lnTo>
                <a:cubicBezTo>
                  <a:pt x="1454618" y="0"/>
                  <a:pt x="1512826" y="58208"/>
                  <a:pt x="1512826" y="130012"/>
                </a:cubicBezTo>
                <a:lnTo>
                  <a:pt x="1512826" y="743784"/>
                </a:lnTo>
              </a:path>
            </a:pathLst>
          </a:custGeom>
          <a:noFill/>
          <a:ln w="200025" cap="rnd">
            <a:solidFill>
              <a:schemeClr val="accent1">
                <a:shade val="50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74" name="直線コネクタ 73">
            <a:extLst>
              <a:ext uri="{FF2B5EF4-FFF2-40B4-BE49-F238E27FC236}">
                <a16:creationId xmlns:a16="http://schemas.microsoft.com/office/drawing/2014/main" id="{F8D870B2-4DDE-4256-B3C9-64D0437F2C6C}"/>
              </a:ext>
            </a:extLst>
          </p:cNvPr>
          <p:cNvCxnSpPr>
            <a:cxnSpLocks/>
          </p:cNvCxnSpPr>
          <p:nvPr/>
        </p:nvCxnSpPr>
        <p:spPr>
          <a:xfrm>
            <a:off x="5669280" y="28221576"/>
            <a:ext cx="2797248" cy="0"/>
          </a:xfrm>
          <a:prstGeom prst="line">
            <a:avLst/>
          </a:prstGeom>
          <a:ln w="133350" cap="rnd"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直線コネクタ 75">
            <a:extLst>
              <a:ext uri="{FF2B5EF4-FFF2-40B4-BE49-F238E27FC236}">
                <a16:creationId xmlns:a16="http://schemas.microsoft.com/office/drawing/2014/main" id="{4AF8AE61-57AA-460E-B1EB-3223EC41BE61}"/>
              </a:ext>
            </a:extLst>
          </p:cNvPr>
          <p:cNvCxnSpPr>
            <a:cxnSpLocks/>
          </p:cNvCxnSpPr>
          <p:nvPr/>
        </p:nvCxnSpPr>
        <p:spPr>
          <a:xfrm>
            <a:off x="5410200" y="28855030"/>
            <a:ext cx="3276600" cy="0"/>
          </a:xfrm>
          <a:prstGeom prst="line">
            <a:avLst/>
          </a:prstGeom>
          <a:ln w="133350" cap="rnd"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直線コネクタ 78">
            <a:extLst>
              <a:ext uri="{FF2B5EF4-FFF2-40B4-BE49-F238E27FC236}">
                <a16:creationId xmlns:a16="http://schemas.microsoft.com/office/drawing/2014/main" id="{70D430BA-AE0F-4793-B617-F562CA6D0926}"/>
              </a:ext>
            </a:extLst>
          </p:cNvPr>
          <p:cNvCxnSpPr>
            <a:cxnSpLocks/>
          </p:cNvCxnSpPr>
          <p:nvPr/>
        </p:nvCxnSpPr>
        <p:spPr>
          <a:xfrm>
            <a:off x="5212080" y="29488484"/>
            <a:ext cx="3627120" cy="0"/>
          </a:xfrm>
          <a:prstGeom prst="line">
            <a:avLst/>
          </a:prstGeom>
          <a:ln w="133350" cap="rnd"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直線コネクタ 81">
            <a:extLst>
              <a:ext uri="{FF2B5EF4-FFF2-40B4-BE49-F238E27FC236}">
                <a16:creationId xmlns:a16="http://schemas.microsoft.com/office/drawing/2014/main" id="{AC5268A7-EBB4-4192-8292-4E552B4C7DE1}"/>
              </a:ext>
            </a:extLst>
          </p:cNvPr>
          <p:cNvCxnSpPr>
            <a:cxnSpLocks/>
          </p:cNvCxnSpPr>
          <p:nvPr/>
        </p:nvCxnSpPr>
        <p:spPr>
          <a:xfrm>
            <a:off x="5669280" y="30121938"/>
            <a:ext cx="2797248" cy="0"/>
          </a:xfrm>
          <a:prstGeom prst="line">
            <a:avLst/>
          </a:prstGeom>
          <a:ln w="133350" cap="rnd"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フリーフォーム: 図形 84">
            <a:extLst>
              <a:ext uri="{FF2B5EF4-FFF2-40B4-BE49-F238E27FC236}">
                <a16:creationId xmlns:a16="http://schemas.microsoft.com/office/drawing/2014/main" id="{B8C517EC-AD3C-4817-A70A-DA4B8D1814D4}"/>
              </a:ext>
            </a:extLst>
          </p:cNvPr>
          <p:cNvSpPr/>
          <p:nvPr/>
        </p:nvSpPr>
        <p:spPr>
          <a:xfrm>
            <a:off x="5545800" y="27660600"/>
            <a:ext cx="4893600" cy="4604656"/>
          </a:xfrm>
          <a:custGeom>
            <a:avLst/>
            <a:gdLst>
              <a:gd name="connsiteX0" fmla="*/ 2192574 w 5734365"/>
              <a:gd name="connsiteY0" fmla="*/ 0 h 5147148"/>
              <a:gd name="connsiteX1" fmla="*/ 2844579 w 5734365"/>
              <a:gd name="connsiteY1" fmla="*/ 115702 h 5147148"/>
              <a:gd name="connsiteX2" fmla="*/ 2867183 w 5734365"/>
              <a:gd name="connsiteY2" fmla="*/ 125414 h 5147148"/>
              <a:gd name="connsiteX3" fmla="*/ 2889787 w 5734365"/>
              <a:gd name="connsiteY3" fmla="*/ 115702 h 5147148"/>
              <a:gd name="connsiteX4" fmla="*/ 3541791 w 5734365"/>
              <a:gd name="connsiteY4" fmla="*/ 0 h 5147148"/>
              <a:gd name="connsiteX5" fmla="*/ 5734365 w 5734365"/>
              <a:gd name="connsiteY5" fmla="*/ 2573574 h 5147148"/>
              <a:gd name="connsiteX6" fmla="*/ 3765969 w 5734365"/>
              <a:gd name="connsiteY6" fmla="*/ 5133860 h 5147148"/>
              <a:gd name="connsiteX7" fmla="*/ 3547423 w 5734365"/>
              <a:gd name="connsiteY7" fmla="*/ 5146814 h 5147148"/>
              <a:gd name="connsiteX8" fmla="*/ 3547423 w 5734365"/>
              <a:gd name="connsiteY8" fmla="*/ 5147148 h 5147148"/>
              <a:gd name="connsiteX9" fmla="*/ 3541791 w 5734365"/>
              <a:gd name="connsiteY9" fmla="*/ 5147148 h 5147148"/>
              <a:gd name="connsiteX10" fmla="*/ 2192574 w 5734365"/>
              <a:gd name="connsiteY10" fmla="*/ 5147148 h 5147148"/>
              <a:gd name="connsiteX11" fmla="*/ 0 w 5734365"/>
              <a:gd name="connsiteY11" fmla="*/ 2573572 h 5147148"/>
              <a:gd name="connsiteX12" fmla="*/ 2192574 w 5734365"/>
              <a:gd name="connsiteY12" fmla="*/ 0 h 514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5734365" h="5147148">
                <a:moveTo>
                  <a:pt x="2192574" y="0"/>
                </a:moveTo>
                <a:cubicBezTo>
                  <a:pt x="2419623" y="0"/>
                  <a:pt x="2638611" y="40508"/>
                  <a:pt x="2844579" y="115702"/>
                </a:cubicBezTo>
                <a:lnTo>
                  <a:pt x="2867183" y="125414"/>
                </a:lnTo>
                <a:lnTo>
                  <a:pt x="2889787" y="115702"/>
                </a:lnTo>
                <a:cubicBezTo>
                  <a:pt x="3095755" y="40508"/>
                  <a:pt x="3314743" y="0"/>
                  <a:pt x="3541791" y="0"/>
                </a:cubicBezTo>
                <a:cubicBezTo>
                  <a:pt x="4752716" y="0"/>
                  <a:pt x="5734365" y="1152228"/>
                  <a:pt x="5734365" y="2573574"/>
                </a:cubicBezTo>
                <a:cubicBezTo>
                  <a:pt x="5734365" y="3906086"/>
                  <a:pt x="4871588" y="5002068"/>
                  <a:pt x="3765969" y="5133860"/>
                </a:cubicBezTo>
                <a:lnTo>
                  <a:pt x="3547423" y="5146814"/>
                </a:lnTo>
                <a:lnTo>
                  <a:pt x="3547423" y="5147148"/>
                </a:lnTo>
                <a:lnTo>
                  <a:pt x="3541791" y="5147148"/>
                </a:lnTo>
                <a:lnTo>
                  <a:pt x="2192574" y="5147148"/>
                </a:lnTo>
                <a:cubicBezTo>
                  <a:pt x="981649" y="5147148"/>
                  <a:pt x="0" y="3994920"/>
                  <a:pt x="0" y="2573572"/>
                </a:cubicBezTo>
                <a:cubicBezTo>
                  <a:pt x="0" y="1152228"/>
                  <a:pt x="981649" y="0"/>
                  <a:pt x="2192574" y="0"/>
                </a:cubicBezTo>
                <a:close/>
              </a:path>
            </a:pathLst>
          </a:custGeom>
          <a:solidFill>
            <a:schemeClr val="accent1">
              <a:alpha val="5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86" name="楕円 85">
            <a:extLst>
              <a:ext uri="{FF2B5EF4-FFF2-40B4-BE49-F238E27FC236}">
                <a16:creationId xmlns:a16="http://schemas.microsoft.com/office/drawing/2014/main" id="{8934EA59-8CBB-4AD4-8347-D9B2CDFA167D}"/>
              </a:ext>
            </a:extLst>
          </p:cNvPr>
          <p:cNvSpPr/>
          <p:nvPr/>
        </p:nvSpPr>
        <p:spPr>
          <a:xfrm>
            <a:off x="13478309" y="28050849"/>
            <a:ext cx="2795836" cy="3281666"/>
          </a:xfrm>
          <a:prstGeom prst="ellipse">
            <a:avLst/>
          </a:prstGeom>
          <a:solidFill>
            <a:schemeClr val="accent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7" name="楕円 86">
            <a:extLst>
              <a:ext uri="{FF2B5EF4-FFF2-40B4-BE49-F238E27FC236}">
                <a16:creationId xmlns:a16="http://schemas.microsoft.com/office/drawing/2014/main" id="{097C4A1B-9D01-427E-B6AA-AFC9B3F10CC7}"/>
              </a:ext>
            </a:extLst>
          </p:cNvPr>
          <p:cNvSpPr/>
          <p:nvPr/>
        </p:nvSpPr>
        <p:spPr>
          <a:xfrm>
            <a:off x="13645949" y="28180389"/>
            <a:ext cx="1908779" cy="2240466"/>
          </a:xfrm>
          <a:prstGeom prst="ellipse">
            <a:avLst/>
          </a:prstGeom>
          <a:solidFill>
            <a:srgbClr val="AF7D6D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8" name="楕円 87">
            <a:extLst>
              <a:ext uri="{FF2B5EF4-FFF2-40B4-BE49-F238E27FC236}">
                <a16:creationId xmlns:a16="http://schemas.microsoft.com/office/drawing/2014/main" id="{4D202877-AD39-40A6-8E74-F59276119DE4}"/>
              </a:ext>
            </a:extLst>
          </p:cNvPr>
          <p:cNvSpPr/>
          <p:nvPr/>
        </p:nvSpPr>
        <p:spPr>
          <a:xfrm rot="3141908">
            <a:off x="15152951" y="30227046"/>
            <a:ext cx="597695" cy="1213081"/>
          </a:xfrm>
          <a:prstGeom prst="ellipse">
            <a:avLst/>
          </a:prstGeom>
          <a:solidFill>
            <a:schemeClr val="accent2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9" name="楕円 88">
            <a:extLst>
              <a:ext uri="{FF2B5EF4-FFF2-40B4-BE49-F238E27FC236}">
                <a16:creationId xmlns:a16="http://schemas.microsoft.com/office/drawing/2014/main" id="{29288574-2E3A-40C0-BAE7-B39BE7DE2CE4}"/>
              </a:ext>
            </a:extLst>
          </p:cNvPr>
          <p:cNvSpPr/>
          <p:nvPr/>
        </p:nvSpPr>
        <p:spPr>
          <a:xfrm>
            <a:off x="26250410" y="28050848"/>
            <a:ext cx="2795840" cy="3281668"/>
          </a:xfrm>
          <a:prstGeom prst="ellipse">
            <a:avLst/>
          </a:prstGeom>
          <a:solidFill>
            <a:schemeClr val="accent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0" name="楕円 89">
            <a:extLst>
              <a:ext uri="{FF2B5EF4-FFF2-40B4-BE49-F238E27FC236}">
                <a16:creationId xmlns:a16="http://schemas.microsoft.com/office/drawing/2014/main" id="{48D57659-6B2D-42A7-9E57-7EBCA533B4A7}"/>
              </a:ext>
            </a:extLst>
          </p:cNvPr>
          <p:cNvSpPr/>
          <p:nvPr/>
        </p:nvSpPr>
        <p:spPr>
          <a:xfrm>
            <a:off x="26410824" y="28180389"/>
            <a:ext cx="1798417" cy="2110926"/>
          </a:xfrm>
          <a:prstGeom prst="ellipse">
            <a:avLst/>
          </a:prstGeom>
          <a:solidFill>
            <a:srgbClr val="AF7D6D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1" name="楕円 90">
            <a:extLst>
              <a:ext uri="{FF2B5EF4-FFF2-40B4-BE49-F238E27FC236}">
                <a16:creationId xmlns:a16="http://schemas.microsoft.com/office/drawing/2014/main" id="{769326F8-89AB-474B-B456-D073F8709794}"/>
              </a:ext>
            </a:extLst>
          </p:cNvPr>
          <p:cNvSpPr/>
          <p:nvPr/>
        </p:nvSpPr>
        <p:spPr>
          <a:xfrm rot="3141908">
            <a:off x="27800357" y="30125432"/>
            <a:ext cx="743562" cy="1300796"/>
          </a:xfrm>
          <a:prstGeom prst="ellipse">
            <a:avLst/>
          </a:prstGeom>
          <a:solidFill>
            <a:schemeClr val="accent2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99819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ユーザー設定</PresentationFormat>
  <Paragraphs>0</Paragraphs>
  <Slides>10</Slides>
  <Notes>0</Notes>
  <HiddenSlides>9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2023-01-13T10:22:51Z</dcterms:created>
  <dcterms:modified xsi:type="dcterms:W3CDTF">2023-01-13T10:23:51Z</dcterms:modified>
</cp:coreProperties>
</file>