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4" r:id="rId5"/>
    <p:sldId id="265" r:id="rId6"/>
    <p:sldId id="266" r:id="rId7"/>
    <p:sldId id="269" r:id="rId8"/>
    <p:sldId id="267" r:id="rId9"/>
    <p:sldId id="270" r:id="rId10"/>
    <p:sldId id="268" r:id="rId11"/>
    <p:sldId id="271" r:id="rId12"/>
    <p:sldId id="272" r:id="rId13"/>
    <p:sldId id="273" r:id="rId14"/>
    <p:sldId id="275" r:id="rId15"/>
    <p:sldId id="277" r:id="rId16"/>
    <p:sldId id="274" r:id="rId17"/>
    <p:sldId id="278" r:id="rId18"/>
    <p:sldId id="279" r:id="rId1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9"/>
  </p:normalViewPr>
  <p:slideViewPr>
    <p:cSldViewPr snapToGrid="0" snapToObjects="1">
      <p:cViewPr varScale="1">
        <p:scale>
          <a:sx n="102" d="100"/>
          <a:sy n="102" d="100"/>
        </p:scale>
        <p:origin x="95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A7F672-E5B7-9E44-B8AA-FF12705A7A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A83ED7D-07D5-DC45-AAC8-F785A66AAB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8A1AAAF-1CE5-164E-9F15-5F97410CD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BD37A-33D1-5643-9DEC-3A75B2600B0F}" type="datetimeFigureOut">
              <a:rPr kumimoji="1" lang="ja-JP" altLang="en-US" smtClean="0"/>
              <a:t>2021/8/7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B004091-659D-6C4F-85E8-742E0DF8A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8E1ED48-A171-CD4C-BBA4-58B970CE2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A803-F2F5-2640-8601-9EB6EB7A06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4554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DF105A-F689-BF4F-A0F0-D0AF9E534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9618539-9D05-9D45-A120-1AD2EFE59F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33736ED-9F48-6447-9962-30B1D6F14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BD37A-33D1-5643-9DEC-3A75B2600B0F}" type="datetimeFigureOut">
              <a:rPr kumimoji="1" lang="ja-JP" altLang="en-US" smtClean="0"/>
              <a:t>2021/8/7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980CC31-93F0-7249-9CD2-91FD253F2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74B87FA-E39E-0C41-8C28-66678677C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A803-F2F5-2640-8601-9EB6EB7A06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0001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3A965EF-DA71-154E-8B9E-C06D830C6D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B497DAE-30DE-8D45-ACFD-92BDD737D2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CA4B012-12CF-1A48-B253-2520FBDDA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BD37A-33D1-5643-9DEC-3A75B2600B0F}" type="datetimeFigureOut">
              <a:rPr kumimoji="1" lang="ja-JP" altLang="en-US" smtClean="0"/>
              <a:t>2021/8/7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9991C28-A58E-0840-91AE-DFE534D24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D1B0DAC-2042-5842-918E-5B34DCABF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A803-F2F5-2640-8601-9EB6EB7A06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9126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F19422-5C98-5745-B3B8-B577857A4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79C294-E34A-6949-810C-6324B74BDB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4B990A9-E976-B241-89AC-5DBFF6E55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BD37A-33D1-5643-9DEC-3A75B2600B0F}" type="datetimeFigureOut">
              <a:rPr kumimoji="1" lang="ja-JP" altLang="en-US" smtClean="0"/>
              <a:t>2021/8/7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7912A71-2C50-7341-8E39-A7D3FD409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091BF0C-4A15-D848-AD42-AEFD6F752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A803-F2F5-2640-8601-9EB6EB7A06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9531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6739C-0D44-E040-87F0-4B52F551A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B1D3B59-4A4A-2645-AF6C-66A7216DAD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7143172-A4A7-B44A-BFF3-522BDAC60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BD37A-33D1-5643-9DEC-3A75B2600B0F}" type="datetimeFigureOut">
              <a:rPr kumimoji="1" lang="ja-JP" altLang="en-US" smtClean="0"/>
              <a:t>2021/8/7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2BC4D2D-B14A-4B46-815F-A33885887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A3DD62-6FA8-5C48-852E-BA9090D96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A803-F2F5-2640-8601-9EB6EB7A06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7425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99D100-EE94-7740-AA73-3A48A3F56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0ABA555-7995-D54B-B273-682CFBC86F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3CE0D87-D652-8943-A101-FE9C426097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E85343C-26F5-4240-8688-4EE3E569E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BD37A-33D1-5643-9DEC-3A75B2600B0F}" type="datetimeFigureOut">
              <a:rPr kumimoji="1" lang="ja-JP" altLang="en-US" smtClean="0"/>
              <a:t>2021/8/7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D18559C-C3CF-E44B-B372-98A9DDB38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185193-725E-424A-97D5-C09C34075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A803-F2F5-2640-8601-9EB6EB7A06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5272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92930E-8195-3B45-B50B-9CB25BE46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F4B33F4-B960-1747-BD1F-2AACE0F876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BF379A9-0737-2149-B799-9AD30C8EFA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0294A7B-9551-B145-8C01-9ABDCD10FB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10972A6-8729-8749-B11F-F957DF9026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DAEC6B7-1681-BC44-AEA4-DF311D588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BD37A-33D1-5643-9DEC-3A75B2600B0F}" type="datetimeFigureOut">
              <a:rPr kumimoji="1" lang="ja-JP" altLang="en-US" smtClean="0"/>
              <a:t>2021/8/7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FBE5719-5AFA-8D48-8D63-AB6252921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EB8665D-A7B4-E04F-A923-3EF720C87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A803-F2F5-2640-8601-9EB6EB7A06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343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9A6D75-2886-BB4A-9F38-825E1427F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E95A88D-7ADD-5349-9BF1-49D553B13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BD37A-33D1-5643-9DEC-3A75B2600B0F}" type="datetimeFigureOut">
              <a:rPr kumimoji="1" lang="ja-JP" altLang="en-US" smtClean="0"/>
              <a:t>2021/8/7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7872F9D-6D20-9742-80A4-2328D4C64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CEB3DCE-EEF4-7D4F-B4B2-647B53CCF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A803-F2F5-2640-8601-9EB6EB7A06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331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69E06B6-4919-8347-A16B-13417A9A6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BD37A-33D1-5643-9DEC-3A75B2600B0F}" type="datetimeFigureOut">
              <a:rPr kumimoji="1" lang="ja-JP" altLang="en-US" smtClean="0"/>
              <a:t>2021/8/7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711CCB9-F3F7-F846-AFF1-5D6193721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7E28D8F-2BAD-D942-A8A2-A464F056B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A803-F2F5-2640-8601-9EB6EB7A06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5261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B421C6-15EF-DE4C-B2C4-F0D8835D2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1696048-ADA4-354C-BFE8-B3DBD3A87A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9AB6AA9-DCA0-1E45-8A26-6189AAC51B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9A83B91-0E08-0647-BA0E-1C4660E61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BD37A-33D1-5643-9DEC-3A75B2600B0F}" type="datetimeFigureOut">
              <a:rPr kumimoji="1" lang="ja-JP" altLang="en-US" smtClean="0"/>
              <a:t>2021/8/7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DF6E184-6AF5-F046-B91A-23C14B7B9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E27B966-69F5-8B4F-BFEF-515615974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A803-F2F5-2640-8601-9EB6EB7A06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058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733D62-46FB-9D42-9BE1-287607219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8084479-F237-6242-B035-EC078AFF6B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C7980E8-F1FA-FD49-A851-7F165C5D2D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0675ABC-51E0-0D4E-9190-CB9ED2DDE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BD37A-33D1-5643-9DEC-3A75B2600B0F}" type="datetimeFigureOut">
              <a:rPr kumimoji="1" lang="ja-JP" altLang="en-US" smtClean="0"/>
              <a:t>2021/8/7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6EA8329-630B-374D-BFDB-9A9554E44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FE10B4C-ABC5-B348-B92A-E1B2B57A8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A803-F2F5-2640-8601-9EB6EB7A06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4448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1E176DA-F2AF-F24A-8620-C7661F1D2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746590A-B986-CF49-99C3-E6D7D05457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B04E389-3075-3248-8135-1EB8455E59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BD37A-33D1-5643-9DEC-3A75B2600B0F}" type="datetimeFigureOut">
              <a:rPr kumimoji="1" lang="ja-JP" altLang="en-US" smtClean="0"/>
              <a:t>2021/8/7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B72D11D-A515-0449-9D03-C4BD321BC7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24EABD2-A562-C242-9D77-C912B37511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BA803-F2F5-2640-8601-9EB6EB7A06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606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B77F30-E470-0041-B03D-93C06C2FCD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/>
              <a:t>入力例１に対する</a:t>
            </a:r>
            <a:br>
              <a:rPr kumimoji="1" lang="en-US" altLang="ja-JP" dirty="0"/>
            </a:br>
            <a:r>
              <a:rPr kumimoji="1" lang="ja-JP" altLang="en-US"/>
              <a:t>動作の説明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EEF3ACE-ADD4-0F46-8F3D-6F6FAF1C8B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29339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>
            <a:extLst>
              <a:ext uri="{FF2B5EF4-FFF2-40B4-BE49-F238E27FC236}">
                <a16:creationId xmlns:a16="http://schemas.microsoft.com/office/drawing/2014/main" id="{F63A8E0A-5F56-4341-A02F-F043B835E796}"/>
              </a:ext>
            </a:extLst>
          </p:cNvPr>
          <p:cNvSpPr/>
          <p:nvPr/>
        </p:nvSpPr>
        <p:spPr>
          <a:xfrm>
            <a:off x="1330743" y="3255200"/>
            <a:ext cx="914400" cy="914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1</a:t>
            </a:r>
            <a:endParaRPr kumimoji="1" lang="ja-JP" altLang="en-US"/>
          </a:p>
        </p:txBody>
      </p:sp>
      <p:sp>
        <p:nvSpPr>
          <p:cNvPr id="8" name="円/楕円 7">
            <a:extLst>
              <a:ext uri="{FF2B5EF4-FFF2-40B4-BE49-F238E27FC236}">
                <a16:creationId xmlns:a16="http://schemas.microsoft.com/office/drawing/2014/main" id="{A7770E36-0CDA-4244-9FFB-510DC0B15F0E}"/>
              </a:ext>
            </a:extLst>
          </p:cNvPr>
          <p:cNvSpPr/>
          <p:nvPr/>
        </p:nvSpPr>
        <p:spPr>
          <a:xfrm>
            <a:off x="3352810" y="3255200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2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26C0E84C-73AC-9444-AEED-2417761974F5}"/>
              </a:ext>
            </a:extLst>
          </p:cNvPr>
          <p:cNvSpPr/>
          <p:nvPr/>
        </p:nvSpPr>
        <p:spPr>
          <a:xfrm>
            <a:off x="2325931" y="1332898"/>
            <a:ext cx="914400" cy="914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0</a:t>
            </a:r>
            <a:endParaRPr kumimoji="1" lang="ja-JP" altLang="en-US"/>
          </a:p>
        </p:txBody>
      </p:sp>
      <p:sp>
        <p:nvSpPr>
          <p:cNvPr id="10" name="円/楕円 9">
            <a:extLst>
              <a:ext uri="{FF2B5EF4-FFF2-40B4-BE49-F238E27FC236}">
                <a16:creationId xmlns:a16="http://schemas.microsoft.com/office/drawing/2014/main" id="{CFD6CF17-C29D-FE49-ABFB-28D6902AFA89}"/>
              </a:ext>
            </a:extLst>
          </p:cNvPr>
          <p:cNvSpPr/>
          <p:nvPr/>
        </p:nvSpPr>
        <p:spPr>
          <a:xfrm>
            <a:off x="2325931" y="4841535"/>
            <a:ext cx="914400" cy="914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3</a:t>
            </a:r>
            <a:endParaRPr kumimoji="1" lang="ja-JP" altLang="en-US"/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3AC24C03-8092-FD42-99CB-E91811FCE7AA}"/>
              </a:ext>
            </a:extLst>
          </p:cNvPr>
          <p:cNvCxnSpPr>
            <a:cxnSpLocks/>
            <a:stCxn id="4" idx="4"/>
            <a:endCxn id="10" idx="1"/>
          </p:cNvCxnSpPr>
          <p:nvPr/>
        </p:nvCxnSpPr>
        <p:spPr>
          <a:xfrm>
            <a:off x="1787943" y="4169600"/>
            <a:ext cx="671899" cy="8058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47B26211-D2EC-3147-895F-7AABBDBEBF38}"/>
              </a:ext>
            </a:extLst>
          </p:cNvPr>
          <p:cNvCxnSpPr>
            <a:cxnSpLocks/>
            <a:stCxn id="9" idx="3"/>
            <a:endCxn id="4" idx="0"/>
          </p:cNvCxnSpPr>
          <p:nvPr/>
        </p:nvCxnSpPr>
        <p:spPr>
          <a:xfrm flipH="1">
            <a:off x="1787943" y="2113387"/>
            <a:ext cx="671899" cy="11418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2DD61A9F-F9AC-254B-8BCE-81791A4921B6}"/>
              </a:ext>
            </a:extLst>
          </p:cNvPr>
          <p:cNvCxnSpPr>
            <a:cxnSpLocks/>
            <a:stCxn id="4" idx="6"/>
            <a:endCxn id="8" idx="2"/>
          </p:cNvCxnSpPr>
          <p:nvPr/>
        </p:nvCxnSpPr>
        <p:spPr>
          <a:xfrm>
            <a:off x="2245143" y="3712400"/>
            <a:ext cx="11076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E8E62D17-C9C1-6244-95B7-34860B1E9558}"/>
              </a:ext>
            </a:extLst>
          </p:cNvPr>
          <p:cNvCxnSpPr>
            <a:cxnSpLocks/>
            <a:stCxn id="9" idx="5"/>
            <a:endCxn id="8" idx="0"/>
          </p:cNvCxnSpPr>
          <p:nvPr/>
        </p:nvCxnSpPr>
        <p:spPr>
          <a:xfrm>
            <a:off x="3106420" y="2113387"/>
            <a:ext cx="703590" cy="11418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7986E1A0-1222-9246-BEA1-5C63197444A4}"/>
              </a:ext>
            </a:extLst>
          </p:cNvPr>
          <p:cNvCxnSpPr>
            <a:cxnSpLocks/>
            <a:stCxn id="8" idx="4"/>
            <a:endCxn id="10" idx="7"/>
          </p:cNvCxnSpPr>
          <p:nvPr/>
        </p:nvCxnSpPr>
        <p:spPr>
          <a:xfrm flipH="1">
            <a:off x="3106420" y="4169600"/>
            <a:ext cx="703590" cy="8058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61CF7319-020E-AC4C-8B46-543173FDF269}"/>
              </a:ext>
            </a:extLst>
          </p:cNvPr>
          <p:cNvSpPr txBox="1"/>
          <p:nvPr/>
        </p:nvSpPr>
        <p:spPr>
          <a:xfrm>
            <a:off x="5934450" y="2960934"/>
            <a:ext cx="3757612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dirty="0"/>
              <a:t>q</a:t>
            </a:r>
            <a:r>
              <a:rPr kumimoji="1" lang="en-US" altLang="ja-JP" dirty="0"/>
              <a:t>ue</a:t>
            </a:r>
            <a:r>
              <a:rPr lang="en-US" altLang="ja-JP" dirty="0"/>
              <a:t>	</a:t>
            </a:r>
            <a:r>
              <a:rPr kumimoji="1" lang="en-US" altLang="ja-JP" dirty="0"/>
              <a:t>= [</a:t>
            </a:r>
            <a:r>
              <a:rPr kumimoji="1" lang="en-US" altLang="ja-JP" dirty="0">
                <a:solidFill>
                  <a:schemeClr val="bg2">
                    <a:lumMod val="90000"/>
                  </a:schemeClr>
                </a:solidFill>
              </a:rPr>
              <a:t>0</a:t>
            </a:r>
            <a:r>
              <a:rPr kumimoji="1" lang="en-US" altLang="ja-JP" dirty="0">
                <a:solidFill>
                  <a:schemeClr val="tx1"/>
                </a:solidFill>
              </a:rPr>
              <a:t>,</a:t>
            </a:r>
            <a:r>
              <a:rPr kumimoji="1" lang="en-US" altLang="ja-JP" b="1" dirty="0">
                <a:solidFill>
                  <a:srgbClr val="FF0000"/>
                </a:solidFill>
              </a:rPr>
              <a:t> </a:t>
            </a:r>
            <a:r>
              <a:rPr kumimoji="1" lang="en-US" altLang="ja-JP" dirty="0">
                <a:solidFill>
                  <a:schemeClr val="bg2">
                    <a:lumMod val="90000"/>
                  </a:schemeClr>
                </a:solidFill>
              </a:rPr>
              <a:t>1</a:t>
            </a:r>
            <a:r>
              <a:rPr kumimoji="1" lang="en-US" altLang="ja-JP" dirty="0">
                <a:solidFill>
                  <a:schemeClr val="tx1"/>
                </a:solidFill>
              </a:rPr>
              <a:t>, </a:t>
            </a:r>
            <a:r>
              <a:rPr kumimoji="1" lang="en-US" altLang="ja-JP" b="1" dirty="0">
                <a:solidFill>
                  <a:srgbClr val="FF0000"/>
                </a:solidFill>
              </a:rPr>
              <a:t>2</a:t>
            </a:r>
            <a:r>
              <a:rPr kumimoji="1" lang="en-US" altLang="ja-JP" dirty="0">
                <a:solidFill>
                  <a:schemeClr val="tx1"/>
                </a:solidFill>
              </a:rPr>
              <a:t>, 3</a:t>
            </a:r>
            <a:r>
              <a:rPr kumimoji="1" lang="en-US" altLang="ja-JP" dirty="0"/>
              <a:t>]</a:t>
            </a:r>
          </a:p>
          <a:p>
            <a:r>
              <a:rPr lang="en-US" altLang="ja-JP" dirty="0" err="1"/>
              <a:t>dist</a:t>
            </a:r>
            <a:r>
              <a:rPr lang="en-US" altLang="ja-JP" dirty="0"/>
              <a:t> 	= [0, 1, 1, 2]</a:t>
            </a:r>
          </a:p>
          <a:p>
            <a:r>
              <a:rPr lang="en-US" altLang="ja-JP" dirty="0" err="1"/>
              <a:t>cnt</a:t>
            </a:r>
            <a:r>
              <a:rPr lang="en-US" altLang="ja-JP" dirty="0"/>
              <a:t>  	= [1, 1 , 1, 1]</a:t>
            </a:r>
            <a:endParaRPr kumimoji="1" lang="en-US" altLang="ja-JP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AE4D273-90DC-D64D-B048-2027CF3E9677}"/>
              </a:ext>
            </a:extLst>
          </p:cNvPr>
          <p:cNvSpPr txBox="1"/>
          <p:nvPr/>
        </p:nvSpPr>
        <p:spPr>
          <a:xfrm>
            <a:off x="197788" y="342151"/>
            <a:ext cx="204735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dirty="0"/>
              <a:t>Graph = [[1, 2], </a:t>
            </a:r>
          </a:p>
          <a:p>
            <a:r>
              <a:rPr lang="en-US" altLang="ja-JP" dirty="0"/>
              <a:t>	[3, 0, 2], </a:t>
            </a:r>
          </a:p>
          <a:p>
            <a:r>
              <a:rPr lang="en-US" altLang="ja-JP" dirty="0"/>
              <a:t>	[1, 0, 3], </a:t>
            </a:r>
          </a:p>
          <a:p>
            <a:r>
              <a:rPr lang="en-US" altLang="ja-JP" dirty="0"/>
              <a:t>	[1, 2]]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67624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>
            <a:extLst>
              <a:ext uri="{FF2B5EF4-FFF2-40B4-BE49-F238E27FC236}">
                <a16:creationId xmlns:a16="http://schemas.microsoft.com/office/drawing/2014/main" id="{F63A8E0A-5F56-4341-A02F-F043B835E796}"/>
              </a:ext>
            </a:extLst>
          </p:cNvPr>
          <p:cNvSpPr/>
          <p:nvPr/>
        </p:nvSpPr>
        <p:spPr>
          <a:xfrm>
            <a:off x="1330743" y="3255200"/>
            <a:ext cx="914400" cy="914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1</a:t>
            </a:r>
            <a:endParaRPr kumimoji="1" lang="ja-JP" altLang="en-US"/>
          </a:p>
        </p:txBody>
      </p:sp>
      <p:sp>
        <p:nvSpPr>
          <p:cNvPr id="8" name="円/楕円 7">
            <a:extLst>
              <a:ext uri="{FF2B5EF4-FFF2-40B4-BE49-F238E27FC236}">
                <a16:creationId xmlns:a16="http://schemas.microsoft.com/office/drawing/2014/main" id="{A7770E36-0CDA-4244-9FFB-510DC0B15F0E}"/>
              </a:ext>
            </a:extLst>
          </p:cNvPr>
          <p:cNvSpPr/>
          <p:nvPr/>
        </p:nvSpPr>
        <p:spPr>
          <a:xfrm>
            <a:off x="3352810" y="3255200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2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26C0E84C-73AC-9444-AEED-2417761974F5}"/>
              </a:ext>
            </a:extLst>
          </p:cNvPr>
          <p:cNvSpPr/>
          <p:nvPr/>
        </p:nvSpPr>
        <p:spPr>
          <a:xfrm>
            <a:off x="2325931" y="1332898"/>
            <a:ext cx="914400" cy="914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0</a:t>
            </a:r>
            <a:endParaRPr kumimoji="1" lang="ja-JP" altLang="en-US"/>
          </a:p>
        </p:txBody>
      </p:sp>
      <p:sp>
        <p:nvSpPr>
          <p:cNvPr id="10" name="円/楕円 9">
            <a:extLst>
              <a:ext uri="{FF2B5EF4-FFF2-40B4-BE49-F238E27FC236}">
                <a16:creationId xmlns:a16="http://schemas.microsoft.com/office/drawing/2014/main" id="{CFD6CF17-C29D-FE49-ABFB-28D6902AFA89}"/>
              </a:ext>
            </a:extLst>
          </p:cNvPr>
          <p:cNvSpPr/>
          <p:nvPr/>
        </p:nvSpPr>
        <p:spPr>
          <a:xfrm>
            <a:off x="2325931" y="4841535"/>
            <a:ext cx="914400" cy="914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3</a:t>
            </a:r>
            <a:endParaRPr kumimoji="1" lang="ja-JP" altLang="en-US"/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3AC24C03-8092-FD42-99CB-E91811FCE7AA}"/>
              </a:ext>
            </a:extLst>
          </p:cNvPr>
          <p:cNvCxnSpPr>
            <a:cxnSpLocks/>
            <a:stCxn id="4" idx="4"/>
            <a:endCxn id="10" idx="1"/>
          </p:cNvCxnSpPr>
          <p:nvPr/>
        </p:nvCxnSpPr>
        <p:spPr>
          <a:xfrm>
            <a:off x="1787943" y="4169600"/>
            <a:ext cx="671899" cy="8058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47B26211-D2EC-3147-895F-7AABBDBEBF38}"/>
              </a:ext>
            </a:extLst>
          </p:cNvPr>
          <p:cNvCxnSpPr>
            <a:cxnSpLocks/>
            <a:stCxn id="9" idx="3"/>
            <a:endCxn id="4" idx="0"/>
          </p:cNvCxnSpPr>
          <p:nvPr/>
        </p:nvCxnSpPr>
        <p:spPr>
          <a:xfrm flipH="1">
            <a:off x="1787943" y="2113387"/>
            <a:ext cx="671899" cy="11418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2DD61A9F-F9AC-254B-8BCE-81791A4921B6}"/>
              </a:ext>
            </a:extLst>
          </p:cNvPr>
          <p:cNvCxnSpPr>
            <a:cxnSpLocks/>
            <a:stCxn id="4" idx="6"/>
            <a:endCxn id="8" idx="2"/>
          </p:cNvCxnSpPr>
          <p:nvPr/>
        </p:nvCxnSpPr>
        <p:spPr>
          <a:xfrm>
            <a:off x="2245143" y="3712400"/>
            <a:ext cx="11076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E8E62D17-C9C1-6244-95B7-34860B1E9558}"/>
              </a:ext>
            </a:extLst>
          </p:cNvPr>
          <p:cNvCxnSpPr>
            <a:cxnSpLocks/>
            <a:stCxn id="9" idx="5"/>
            <a:endCxn id="8" idx="0"/>
          </p:cNvCxnSpPr>
          <p:nvPr/>
        </p:nvCxnSpPr>
        <p:spPr>
          <a:xfrm>
            <a:off x="3106420" y="2113387"/>
            <a:ext cx="703590" cy="11418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7986E1A0-1222-9246-BEA1-5C63197444A4}"/>
              </a:ext>
            </a:extLst>
          </p:cNvPr>
          <p:cNvCxnSpPr>
            <a:cxnSpLocks/>
            <a:stCxn id="8" idx="4"/>
            <a:endCxn id="10" idx="7"/>
          </p:cNvCxnSpPr>
          <p:nvPr/>
        </p:nvCxnSpPr>
        <p:spPr>
          <a:xfrm flipH="1">
            <a:off x="3106420" y="4169600"/>
            <a:ext cx="703590" cy="8058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61CF7319-020E-AC4C-8B46-543173FDF269}"/>
              </a:ext>
            </a:extLst>
          </p:cNvPr>
          <p:cNvSpPr txBox="1"/>
          <p:nvPr/>
        </p:nvSpPr>
        <p:spPr>
          <a:xfrm>
            <a:off x="5934450" y="2960934"/>
            <a:ext cx="3757612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dirty="0"/>
              <a:t>q</a:t>
            </a:r>
            <a:r>
              <a:rPr kumimoji="1" lang="en-US" altLang="ja-JP" dirty="0"/>
              <a:t>ue</a:t>
            </a:r>
            <a:r>
              <a:rPr lang="en-US" altLang="ja-JP" dirty="0"/>
              <a:t>	</a:t>
            </a:r>
            <a:r>
              <a:rPr kumimoji="1" lang="en-US" altLang="ja-JP" dirty="0"/>
              <a:t>= [</a:t>
            </a:r>
            <a:r>
              <a:rPr kumimoji="1" lang="en-US" altLang="ja-JP" dirty="0">
                <a:solidFill>
                  <a:schemeClr val="bg2">
                    <a:lumMod val="90000"/>
                  </a:schemeClr>
                </a:solidFill>
              </a:rPr>
              <a:t>0</a:t>
            </a:r>
            <a:r>
              <a:rPr kumimoji="1" lang="en-US" altLang="ja-JP" dirty="0">
                <a:solidFill>
                  <a:schemeClr val="tx1"/>
                </a:solidFill>
              </a:rPr>
              <a:t>,</a:t>
            </a:r>
            <a:r>
              <a:rPr kumimoji="1" lang="en-US" altLang="ja-JP" b="1" dirty="0">
                <a:solidFill>
                  <a:srgbClr val="FF0000"/>
                </a:solidFill>
              </a:rPr>
              <a:t> </a:t>
            </a:r>
            <a:r>
              <a:rPr kumimoji="1" lang="en-US" altLang="ja-JP" dirty="0">
                <a:solidFill>
                  <a:schemeClr val="bg2">
                    <a:lumMod val="90000"/>
                  </a:schemeClr>
                </a:solidFill>
              </a:rPr>
              <a:t>1</a:t>
            </a:r>
            <a:r>
              <a:rPr kumimoji="1" lang="en-US" altLang="ja-JP" dirty="0">
                <a:solidFill>
                  <a:schemeClr val="tx1"/>
                </a:solidFill>
              </a:rPr>
              <a:t>, </a:t>
            </a:r>
            <a:r>
              <a:rPr kumimoji="1" lang="en-US" altLang="ja-JP" b="1" dirty="0">
                <a:solidFill>
                  <a:srgbClr val="FF0000"/>
                </a:solidFill>
              </a:rPr>
              <a:t>2</a:t>
            </a:r>
            <a:r>
              <a:rPr kumimoji="1" lang="en-US" altLang="ja-JP" dirty="0">
                <a:solidFill>
                  <a:schemeClr val="tx1"/>
                </a:solidFill>
              </a:rPr>
              <a:t>, 3</a:t>
            </a:r>
            <a:r>
              <a:rPr kumimoji="1" lang="en-US" altLang="ja-JP" dirty="0"/>
              <a:t>]</a:t>
            </a:r>
          </a:p>
          <a:p>
            <a:r>
              <a:rPr lang="en-US" altLang="ja-JP" dirty="0" err="1"/>
              <a:t>dist</a:t>
            </a:r>
            <a:r>
              <a:rPr lang="en-US" altLang="ja-JP" dirty="0"/>
              <a:t> 	= [0, 1, 1, 2]</a:t>
            </a:r>
          </a:p>
          <a:p>
            <a:r>
              <a:rPr lang="en-US" altLang="ja-JP" dirty="0" err="1"/>
              <a:t>cnt</a:t>
            </a:r>
            <a:r>
              <a:rPr lang="en-US" altLang="ja-JP" dirty="0"/>
              <a:t>  	= [1, 1 , 1, 1]</a:t>
            </a:r>
            <a:endParaRPr kumimoji="1" lang="en-US" altLang="ja-JP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AE4D273-90DC-D64D-B048-2027CF3E9677}"/>
              </a:ext>
            </a:extLst>
          </p:cNvPr>
          <p:cNvSpPr txBox="1"/>
          <p:nvPr/>
        </p:nvSpPr>
        <p:spPr>
          <a:xfrm>
            <a:off x="197788" y="342151"/>
            <a:ext cx="204735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dirty="0"/>
              <a:t>Graph = [[1, 2], </a:t>
            </a:r>
          </a:p>
          <a:p>
            <a:r>
              <a:rPr lang="en-US" altLang="ja-JP" dirty="0"/>
              <a:t>	[3, 0, 2], </a:t>
            </a:r>
          </a:p>
          <a:p>
            <a:r>
              <a:rPr lang="en-US" altLang="ja-JP" dirty="0"/>
              <a:t>	[1, 0, 3], </a:t>
            </a:r>
          </a:p>
          <a:p>
            <a:r>
              <a:rPr lang="en-US" altLang="ja-JP" dirty="0"/>
              <a:t>	[1, 2]]</a:t>
            </a:r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120D787-A412-724E-9D1C-674B96ECC4B1}"/>
              </a:ext>
            </a:extLst>
          </p:cNvPr>
          <p:cNvSpPr txBox="1"/>
          <p:nvPr/>
        </p:nvSpPr>
        <p:spPr>
          <a:xfrm>
            <a:off x="8158162" y="4387857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/>
              <a:t>何もしない</a:t>
            </a:r>
          </a:p>
        </p:txBody>
      </p:sp>
    </p:spTree>
    <p:extLst>
      <p:ext uri="{BB962C8B-B14F-4D97-AF65-F5344CB8AC3E}">
        <p14:creationId xmlns:p14="http://schemas.microsoft.com/office/powerpoint/2010/main" val="4388402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>
            <a:extLst>
              <a:ext uri="{FF2B5EF4-FFF2-40B4-BE49-F238E27FC236}">
                <a16:creationId xmlns:a16="http://schemas.microsoft.com/office/drawing/2014/main" id="{F63A8E0A-5F56-4341-A02F-F043B835E796}"/>
              </a:ext>
            </a:extLst>
          </p:cNvPr>
          <p:cNvSpPr/>
          <p:nvPr/>
        </p:nvSpPr>
        <p:spPr>
          <a:xfrm>
            <a:off x="1330743" y="3255200"/>
            <a:ext cx="914400" cy="914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1</a:t>
            </a:r>
            <a:endParaRPr kumimoji="1" lang="ja-JP" altLang="en-US"/>
          </a:p>
        </p:txBody>
      </p:sp>
      <p:sp>
        <p:nvSpPr>
          <p:cNvPr id="8" name="円/楕円 7">
            <a:extLst>
              <a:ext uri="{FF2B5EF4-FFF2-40B4-BE49-F238E27FC236}">
                <a16:creationId xmlns:a16="http://schemas.microsoft.com/office/drawing/2014/main" id="{A7770E36-0CDA-4244-9FFB-510DC0B15F0E}"/>
              </a:ext>
            </a:extLst>
          </p:cNvPr>
          <p:cNvSpPr/>
          <p:nvPr/>
        </p:nvSpPr>
        <p:spPr>
          <a:xfrm>
            <a:off x="3352810" y="3255200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2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26C0E84C-73AC-9444-AEED-2417761974F5}"/>
              </a:ext>
            </a:extLst>
          </p:cNvPr>
          <p:cNvSpPr/>
          <p:nvPr/>
        </p:nvSpPr>
        <p:spPr>
          <a:xfrm>
            <a:off x="2325931" y="1332898"/>
            <a:ext cx="914400" cy="914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0</a:t>
            </a:r>
            <a:endParaRPr kumimoji="1" lang="ja-JP" altLang="en-US"/>
          </a:p>
        </p:txBody>
      </p:sp>
      <p:sp>
        <p:nvSpPr>
          <p:cNvPr id="10" name="円/楕円 9">
            <a:extLst>
              <a:ext uri="{FF2B5EF4-FFF2-40B4-BE49-F238E27FC236}">
                <a16:creationId xmlns:a16="http://schemas.microsoft.com/office/drawing/2014/main" id="{CFD6CF17-C29D-FE49-ABFB-28D6902AFA89}"/>
              </a:ext>
            </a:extLst>
          </p:cNvPr>
          <p:cNvSpPr/>
          <p:nvPr/>
        </p:nvSpPr>
        <p:spPr>
          <a:xfrm>
            <a:off x="2325931" y="4841535"/>
            <a:ext cx="914400" cy="914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3</a:t>
            </a:r>
            <a:endParaRPr kumimoji="1" lang="ja-JP" altLang="en-US"/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3AC24C03-8092-FD42-99CB-E91811FCE7AA}"/>
              </a:ext>
            </a:extLst>
          </p:cNvPr>
          <p:cNvCxnSpPr>
            <a:cxnSpLocks/>
            <a:stCxn id="4" idx="4"/>
            <a:endCxn id="10" idx="1"/>
          </p:cNvCxnSpPr>
          <p:nvPr/>
        </p:nvCxnSpPr>
        <p:spPr>
          <a:xfrm>
            <a:off x="1787943" y="4169600"/>
            <a:ext cx="671899" cy="8058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47B26211-D2EC-3147-895F-7AABBDBEBF38}"/>
              </a:ext>
            </a:extLst>
          </p:cNvPr>
          <p:cNvCxnSpPr>
            <a:cxnSpLocks/>
            <a:stCxn id="9" idx="3"/>
            <a:endCxn id="4" idx="0"/>
          </p:cNvCxnSpPr>
          <p:nvPr/>
        </p:nvCxnSpPr>
        <p:spPr>
          <a:xfrm flipH="1">
            <a:off x="1787943" y="2113387"/>
            <a:ext cx="671899" cy="11418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2DD61A9F-F9AC-254B-8BCE-81791A4921B6}"/>
              </a:ext>
            </a:extLst>
          </p:cNvPr>
          <p:cNvCxnSpPr>
            <a:cxnSpLocks/>
            <a:stCxn id="4" idx="6"/>
            <a:endCxn id="8" idx="2"/>
          </p:cNvCxnSpPr>
          <p:nvPr/>
        </p:nvCxnSpPr>
        <p:spPr>
          <a:xfrm>
            <a:off x="2245143" y="3712400"/>
            <a:ext cx="11076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E8E62D17-C9C1-6244-95B7-34860B1E9558}"/>
              </a:ext>
            </a:extLst>
          </p:cNvPr>
          <p:cNvCxnSpPr>
            <a:cxnSpLocks/>
            <a:stCxn id="9" idx="5"/>
            <a:endCxn id="8" idx="0"/>
          </p:cNvCxnSpPr>
          <p:nvPr/>
        </p:nvCxnSpPr>
        <p:spPr>
          <a:xfrm>
            <a:off x="3106420" y="2113387"/>
            <a:ext cx="703590" cy="11418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7986E1A0-1222-9246-BEA1-5C63197444A4}"/>
              </a:ext>
            </a:extLst>
          </p:cNvPr>
          <p:cNvCxnSpPr>
            <a:cxnSpLocks/>
            <a:stCxn id="8" idx="4"/>
            <a:endCxn id="10" idx="7"/>
          </p:cNvCxnSpPr>
          <p:nvPr/>
        </p:nvCxnSpPr>
        <p:spPr>
          <a:xfrm flipH="1">
            <a:off x="3106420" y="4169600"/>
            <a:ext cx="703590" cy="8058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61CF7319-020E-AC4C-8B46-543173FDF269}"/>
              </a:ext>
            </a:extLst>
          </p:cNvPr>
          <p:cNvSpPr txBox="1"/>
          <p:nvPr/>
        </p:nvSpPr>
        <p:spPr>
          <a:xfrm>
            <a:off x="5934450" y="2960934"/>
            <a:ext cx="3757612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dirty="0"/>
              <a:t>q</a:t>
            </a:r>
            <a:r>
              <a:rPr kumimoji="1" lang="en-US" altLang="ja-JP" dirty="0"/>
              <a:t>ue</a:t>
            </a:r>
            <a:r>
              <a:rPr lang="en-US" altLang="ja-JP" dirty="0"/>
              <a:t>	</a:t>
            </a:r>
            <a:r>
              <a:rPr kumimoji="1" lang="en-US" altLang="ja-JP" dirty="0"/>
              <a:t>= [</a:t>
            </a:r>
            <a:r>
              <a:rPr kumimoji="1" lang="en-US" altLang="ja-JP" dirty="0">
                <a:solidFill>
                  <a:schemeClr val="bg2">
                    <a:lumMod val="90000"/>
                  </a:schemeClr>
                </a:solidFill>
              </a:rPr>
              <a:t>0</a:t>
            </a:r>
            <a:r>
              <a:rPr kumimoji="1" lang="en-US" altLang="ja-JP" dirty="0">
                <a:solidFill>
                  <a:schemeClr val="tx1"/>
                </a:solidFill>
              </a:rPr>
              <a:t>,</a:t>
            </a:r>
            <a:r>
              <a:rPr kumimoji="1" lang="en-US" altLang="ja-JP" b="1" dirty="0">
                <a:solidFill>
                  <a:srgbClr val="FF0000"/>
                </a:solidFill>
              </a:rPr>
              <a:t> </a:t>
            </a:r>
            <a:r>
              <a:rPr kumimoji="1" lang="en-US" altLang="ja-JP" dirty="0">
                <a:solidFill>
                  <a:schemeClr val="bg2">
                    <a:lumMod val="90000"/>
                  </a:schemeClr>
                </a:solidFill>
              </a:rPr>
              <a:t>1</a:t>
            </a:r>
            <a:r>
              <a:rPr kumimoji="1" lang="en-US" altLang="ja-JP" dirty="0">
                <a:solidFill>
                  <a:schemeClr val="tx1"/>
                </a:solidFill>
              </a:rPr>
              <a:t>, </a:t>
            </a:r>
            <a:r>
              <a:rPr kumimoji="1" lang="en-US" altLang="ja-JP" b="1" dirty="0">
                <a:solidFill>
                  <a:srgbClr val="FF0000"/>
                </a:solidFill>
              </a:rPr>
              <a:t>2</a:t>
            </a:r>
            <a:r>
              <a:rPr kumimoji="1" lang="en-US" altLang="ja-JP" dirty="0">
                <a:solidFill>
                  <a:schemeClr val="tx1"/>
                </a:solidFill>
              </a:rPr>
              <a:t>, 3</a:t>
            </a:r>
            <a:r>
              <a:rPr kumimoji="1" lang="en-US" altLang="ja-JP" dirty="0"/>
              <a:t>]</a:t>
            </a:r>
          </a:p>
          <a:p>
            <a:r>
              <a:rPr lang="en-US" altLang="ja-JP" dirty="0" err="1"/>
              <a:t>dist</a:t>
            </a:r>
            <a:r>
              <a:rPr lang="en-US" altLang="ja-JP" dirty="0"/>
              <a:t> 	= [0, 1, 1, 2]</a:t>
            </a:r>
          </a:p>
          <a:p>
            <a:r>
              <a:rPr lang="en-US" altLang="ja-JP" dirty="0" err="1"/>
              <a:t>cnt</a:t>
            </a:r>
            <a:r>
              <a:rPr lang="en-US" altLang="ja-JP" dirty="0"/>
              <a:t>  	= [1, 1 , 1, 1]</a:t>
            </a:r>
            <a:endParaRPr kumimoji="1" lang="en-US" altLang="ja-JP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AE4D273-90DC-D64D-B048-2027CF3E9677}"/>
              </a:ext>
            </a:extLst>
          </p:cNvPr>
          <p:cNvSpPr txBox="1"/>
          <p:nvPr/>
        </p:nvSpPr>
        <p:spPr>
          <a:xfrm>
            <a:off x="197788" y="342151"/>
            <a:ext cx="204735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dirty="0"/>
              <a:t>Graph = [[1, 2], </a:t>
            </a:r>
          </a:p>
          <a:p>
            <a:r>
              <a:rPr lang="en-US" altLang="ja-JP" dirty="0"/>
              <a:t>	[3, 0, 2], </a:t>
            </a:r>
          </a:p>
          <a:p>
            <a:r>
              <a:rPr lang="en-US" altLang="ja-JP" dirty="0"/>
              <a:t>	[1, 0, 3], </a:t>
            </a:r>
          </a:p>
          <a:p>
            <a:r>
              <a:rPr lang="en-US" altLang="ja-JP" dirty="0"/>
              <a:t>	[1, 2]]</a:t>
            </a:r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120D787-A412-724E-9D1C-674B96ECC4B1}"/>
              </a:ext>
            </a:extLst>
          </p:cNvPr>
          <p:cNvSpPr txBox="1"/>
          <p:nvPr/>
        </p:nvSpPr>
        <p:spPr>
          <a:xfrm>
            <a:off x="8158162" y="4387857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/>
              <a:t>何もしない</a:t>
            </a:r>
          </a:p>
        </p:txBody>
      </p:sp>
    </p:spTree>
    <p:extLst>
      <p:ext uri="{BB962C8B-B14F-4D97-AF65-F5344CB8AC3E}">
        <p14:creationId xmlns:p14="http://schemas.microsoft.com/office/powerpoint/2010/main" val="20445350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>
            <a:extLst>
              <a:ext uri="{FF2B5EF4-FFF2-40B4-BE49-F238E27FC236}">
                <a16:creationId xmlns:a16="http://schemas.microsoft.com/office/drawing/2014/main" id="{F63A8E0A-5F56-4341-A02F-F043B835E796}"/>
              </a:ext>
            </a:extLst>
          </p:cNvPr>
          <p:cNvSpPr/>
          <p:nvPr/>
        </p:nvSpPr>
        <p:spPr>
          <a:xfrm>
            <a:off x="1330743" y="3255200"/>
            <a:ext cx="914400" cy="914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1</a:t>
            </a:r>
            <a:endParaRPr kumimoji="1" lang="ja-JP" altLang="en-US"/>
          </a:p>
        </p:txBody>
      </p:sp>
      <p:sp>
        <p:nvSpPr>
          <p:cNvPr id="8" name="円/楕円 7">
            <a:extLst>
              <a:ext uri="{FF2B5EF4-FFF2-40B4-BE49-F238E27FC236}">
                <a16:creationId xmlns:a16="http://schemas.microsoft.com/office/drawing/2014/main" id="{A7770E36-0CDA-4244-9FFB-510DC0B15F0E}"/>
              </a:ext>
            </a:extLst>
          </p:cNvPr>
          <p:cNvSpPr/>
          <p:nvPr/>
        </p:nvSpPr>
        <p:spPr>
          <a:xfrm>
            <a:off x="3352810" y="3255200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2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26C0E84C-73AC-9444-AEED-2417761974F5}"/>
              </a:ext>
            </a:extLst>
          </p:cNvPr>
          <p:cNvSpPr/>
          <p:nvPr/>
        </p:nvSpPr>
        <p:spPr>
          <a:xfrm>
            <a:off x="2325931" y="1332898"/>
            <a:ext cx="914400" cy="914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0</a:t>
            </a:r>
            <a:endParaRPr kumimoji="1" lang="ja-JP" altLang="en-US"/>
          </a:p>
        </p:txBody>
      </p:sp>
      <p:sp>
        <p:nvSpPr>
          <p:cNvPr id="10" name="円/楕円 9">
            <a:extLst>
              <a:ext uri="{FF2B5EF4-FFF2-40B4-BE49-F238E27FC236}">
                <a16:creationId xmlns:a16="http://schemas.microsoft.com/office/drawing/2014/main" id="{CFD6CF17-C29D-FE49-ABFB-28D6902AFA89}"/>
              </a:ext>
            </a:extLst>
          </p:cNvPr>
          <p:cNvSpPr/>
          <p:nvPr/>
        </p:nvSpPr>
        <p:spPr>
          <a:xfrm>
            <a:off x="2325931" y="4841535"/>
            <a:ext cx="914400" cy="914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3</a:t>
            </a:r>
            <a:endParaRPr kumimoji="1" lang="ja-JP" altLang="en-US"/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3AC24C03-8092-FD42-99CB-E91811FCE7AA}"/>
              </a:ext>
            </a:extLst>
          </p:cNvPr>
          <p:cNvCxnSpPr>
            <a:cxnSpLocks/>
            <a:stCxn id="4" idx="4"/>
            <a:endCxn id="10" idx="1"/>
          </p:cNvCxnSpPr>
          <p:nvPr/>
        </p:nvCxnSpPr>
        <p:spPr>
          <a:xfrm>
            <a:off x="1787943" y="4169600"/>
            <a:ext cx="671899" cy="8058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47B26211-D2EC-3147-895F-7AABBDBEBF38}"/>
              </a:ext>
            </a:extLst>
          </p:cNvPr>
          <p:cNvCxnSpPr>
            <a:cxnSpLocks/>
            <a:stCxn id="9" idx="3"/>
            <a:endCxn id="4" idx="0"/>
          </p:cNvCxnSpPr>
          <p:nvPr/>
        </p:nvCxnSpPr>
        <p:spPr>
          <a:xfrm flipH="1">
            <a:off x="1787943" y="2113387"/>
            <a:ext cx="671899" cy="11418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2DD61A9F-F9AC-254B-8BCE-81791A4921B6}"/>
              </a:ext>
            </a:extLst>
          </p:cNvPr>
          <p:cNvCxnSpPr>
            <a:cxnSpLocks/>
            <a:stCxn id="4" idx="6"/>
            <a:endCxn id="8" idx="2"/>
          </p:cNvCxnSpPr>
          <p:nvPr/>
        </p:nvCxnSpPr>
        <p:spPr>
          <a:xfrm>
            <a:off x="2245143" y="3712400"/>
            <a:ext cx="11076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E8E62D17-C9C1-6244-95B7-34860B1E9558}"/>
              </a:ext>
            </a:extLst>
          </p:cNvPr>
          <p:cNvCxnSpPr>
            <a:cxnSpLocks/>
            <a:stCxn id="9" idx="5"/>
            <a:endCxn id="8" idx="0"/>
          </p:cNvCxnSpPr>
          <p:nvPr/>
        </p:nvCxnSpPr>
        <p:spPr>
          <a:xfrm>
            <a:off x="3106420" y="2113387"/>
            <a:ext cx="703590" cy="11418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7986E1A0-1222-9246-BEA1-5C63197444A4}"/>
              </a:ext>
            </a:extLst>
          </p:cNvPr>
          <p:cNvCxnSpPr>
            <a:cxnSpLocks/>
            <a:stCxn id="8" idx="4"/>
            <a:endCxn id="10" idx="7"/>
          </p:cNvCxnSpPr>
          <p:nvPr/>
        </p:nvCxnSpPr>
        <p:spPr>
          <a:xfrm flipH="1">
            <a:off x="3106420" y="4169600"/>
            <a:ext cx="703590" cy="8058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61CF7319-020E-AC4C-8B46-543173FDF269}"/>
              </a:ext>
            </a:extLst>
          </p:cNvPr>
          <p:cNvSpPr txBox="1"/>
          <p:nvPr/>
        </p:nvSpPr>
        <p:spPr>
          <a:xfrm>
            <a:off x="5934450" y="2960934"/>
            <a:ext cx="3757612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dirty="0"/>
              <a:t>q</a:t>
            </a:r>
            <a:r>
              <a:rPr kumimoji="1" lang="en-US" altLang="ja-JP" dirty="0"/>
              <a:t>ue</a:t>
            </a:r>
            <a:r>
              <a:rPr lang="en-US" altLang="ja-JP" dirty="0"/>
              <a:t>	</a:t>
            </a:r>
            <a:r>
              <a:rPr kumimoji="1" lang="en-US" altLang="ja-JP" dirty="0"/>
              <a:t>= [</a:t>
            </a:r>
            <a:r>
              <a:rPr kumimoji="1" lang="en-US" altLang="ja-JP" dirty="0">
                <a:solidFill>
                  <a:schemeClr val="bg2">
                    <a:lumMod val="90000"/>
                  </a:schemeClr>
                </a:solidFill>
              </a:rPr>
              <a:t>0</a:t>
            </a:r>
            <a:r>
              <a:rPr kumimoji="1" lang="en-US" altLang="ja-JP" dirty="0">
                <a:solidFill>
                  <a:schemeClr val="tx1"/>
                </a:solidFill>
              </a:rPr>
              <a:t>,</a:t>
            </a:r>
            <a:r>
              <a:rPr kumimoji="1" lang="en-US" altLang="ja-JP" b="1" dirty="0">
                <a:solidFill>
                  <a:srgbClr val="FF0000"/>
                </a:solidFill>
              </a:rPr>
              <a:t> </a:t>
            </a:r>
            <a:r>
              <a:rPr kumimoji="1" lang="en-US" altLang="ja-JP" dirty="0">
                <a:solidFill>
                  <a:schemeClr val="bg2">
                    <a:lumMod val="90000"/>
                  </a:schemeClr>
                </a:solidFill>
              </a:rPr>
              <a:t>1</a:t>
            </a:r>
            <a:r>
              <a:rPr kumimoji="1" lang="en-US" altLang="ja-JP" dirty="0">
                <a:solidFill>
                  <a:schemeClr val="tx1"/>
                </a:solidFill>
              </a:rPr>
              <a:t>, </a:t>
            </a:r>
            <a:r>
              <a:rPr kumimoji="1" lang="en-US" altLang="ja-JP" b="1" dirty="0">
                <a:solidFill>
                  <a:srgbClr val="FF0000"/>
                </a:solidFill>
              </a:rPr>
              <a:t>2</a:t>
            </a:r>
            <a:r>
              <a:rPr kumimoji="1" lang="en-US" altLang="ja-JP" dirty="0">
                <a:solidFill>
                  <a:schemeClr val="tx1"/>
                </a:solidFill>
              </a:rPr>
              <a:t>, 3</a:t>
            </a:r>
            <a:r>
              <a:rPr kumimoji="1" lang="en-US" altLang="ja-JP" dirty="0"/>
              <a:t>]</a:t>
            </a:r>
          </a:p>
          <a:p>
            <a:r>
              <a:rPr lang="en-US" altLang="ja-JP" dirty="0" err="1"/>
              <a:t>dist</a:t>
            </a:r>
            <a:r>
              <a:rPr lang="en-US" altLang="ja-JP" dirty="0"/>
              <a:t> 	= [0, 1, 1, 2]</a:t>
            </a:r>
          </a:p>
          <a:p>
            <a:r>
              <a:rPr lang="en-US" altLang="ja-JP" dirty="0" err="1"/>
              <a:t>cnt</a:t>
            </a:r>
            <a:r>
              <a:rPr lang="en-US" altLang="ja-JP" dirty="0"/>
              <a:t>  	= [1, 1 , 1, 2]</a:t>
            </a:r>
            <a:endParaRPr kumimoji="1" lang="en-US" altLang="ja-JP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AE4D273-90DC-D64D-B048-2027CF3E9677}"/>
              </a:ext>
            </a:extLst>
          </p:cNvPr>
          <p:cNvSpPr txBox="1"/>
          <p:nvPr/>
        </p:nvSpPr>
        <p:spPr>
          <a:xfrm>
            <a:off x="197788" y="342151"/>
            <a:ext cx="204735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dirty="0"/>
              <a:t>Graph = [[1, 2], </a:t>
            </a:r>
          </a:p>
          <a:p>
            <a:r>
              <a:rPr lang="en-US" altLang="ja-JP" dirty="0"/>
              <a:t>	[3, 0, 2], </a:t>
            </a:r>
          </a:p>
          <a:p>
            <a:r>
              <a:rPr lang="en-US" altLang="ja-JP" dirty="0"/>
              <a:t>	[1, 0, 3], </a:t>
            </a:r>
          </a:p>
          <a:p>
            <a:r>
              <a:rPr lang="en-US" altLang="ja-JP" dirty="0"/>
              <a:t>	[1, 2]]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85090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>
            <a:extLst>
              <a:ext uri="{FF2B5EF4-FFF2-40B4-BE49-F238E27FC236}">
                <a16:creationId xmlns:a16="http://schemas.microsoft.com/office/drawing/2014/main" id="{F63A8E0A-5F56-4341-A02F-F043B835E796}"/>
              </a:ext>
            </a:extLst>
          </p:cNvPr>
          <p:cNvSpPr/>
          <p:nvPr/>
        </p:nvSpPr>
        <p:spPr>
          <a:xfrm>
            <a:off x="1330743" y="3255200"/>
            <a:ext cx="914400" cy="914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1</a:t>
            </a:r>
            <a:endParaRPr kumimoji="1" lang="ja-JP" altLang="en-US"/>
          </a:p>
        </p:txBody>
      </p:sp>
      <p:sp>
        <p:nvSpPr>
          <p:cNvPr id="8" name="円/楕円 7">
            <a:extLst>
              <a:ext uri="{FF2B5EF4-FFF2-40B4-BE49-F238E27FC236}">
                <a16:creationId xmlns:a16="http://schemas.microsoft.com/office/drawing/2014/main" id="{A7770E36-0CDA-4244-9FFB-510DC0B15F0E}"/>
              </a:ext>
            </a:extLst>
          </p:cNvPr>
          <p:cNvSpPr/>
          <p:nvPr/>
        </p:nvSpPr>
        <p:spPr>
          <a:xfrm>
            <a:off x="3352810" y="3255200"/>
            <a:ext cx="914400" cy="914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2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26C0E84C-73AC-9444-AEED-2417761974F5}"/>
              </a:ext>
            </a:extLst>
          </p:cNvPr>
          <p:cNvSpPr/>
          <p:nvPr/>
        </p:nvSpPr>
        <p:spPr>
          <a:xfrm>
            <a:off x="2325931" y="1332898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0</a:t>
            </a:r>
            <a:endParaRPr kumimoji="1" lang="ja-JP" altLang="en-US"/>
          </a:p>
        </p:txBody>
      </p:sp>
      <p:sp>
        <p:nvSpPr>
          <p:cNvPr id="10" name="円/楕円 9">
            <a:extLst>
              <a:ext uri="{FF2B5EF4-FFF2-40B4-BE49-F238E27FC236}">
                <a16:creationId xmlns:a16="http://schemas.microsoft.com/office/drawing/2014/main" id="{CFD6CF17-C29D-FE49-ABFB-28D6902AFA89}"/>
              </a:ext>
            </a:extLst>
          </p:cNvPr>
          <p:cNvSpPr/>
          <p:nvPr/>
        </p:nvSpPr>
        <p:spPr>
          <a:xfrm>
            <a:off x="2325931" y="4841535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3</a:t>
            </a:r>
            <a:endParaRPr kumimoji="1" lang="ja-JP" altLang="en-US"/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3AC24C03-8092-FD42-99CB-E91811FCE7AA}"/>
              </a:ext>
            </a:extLst>
          </p:cNvPr>
          <p:cNvCxnSpPr>
            <a:cxnSpLocks/>
            <a:stCxn id="4" idx="4"/>
            <a:endCxn id="10" idx="1"/>
          </p:cNvCxnSpPr>
          <p:nvPr/>
        </p:nvCxnSpPr>
        <p:spPr>
          <a:xfrm>
            <a:off x="1787943" y="4169600"/>
            <a:ext cx="671899" cy="8058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47B26211-D2EC-3147-895F-7AABBDBEBF38}"/>
              </a:ext>
            </a:extLst>
          </p:cNvPr>
          <p:cNvCxnSpPr>
            <a:cxnSpLocks/>
            <a:stCxn id="9" idx="3"/>
            <a:endCxn id="4" idx="0"/>
          </p:cNvCxnSpPr>
          <p:nvPr/>
        </p:nvCxnSpPr>
        <p:spPr>
          <a:xfrm flipH="1">
            <a:off x="1787943" y="2113387"/>
            <a:ext cx="671899" cy="11418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2DD61A9F-F9AC-254B-8BCE-81791A4921B6}"/>
              </a:ext>
            </a:extLst>
          </p:cNvPr>
          <p:cNvCxnSpPr>
            <a:cxnSpLocks/>
            <a:stCxn id="4" idx="6"/>
            <a:endCxn id="8" idx="2"/>
          </p:cNvCxnSpPr>
          <p:nvPr/>
        </p:nvCxnSpPr>
        <p:spPr>
          <a:xfrm>
            <a:off x="2245143" y="3712400"/>
            <a:ext cx="11076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E8E62D17-C9C1-6244-95B7-34860B1E9558}"/>
              </a:ext>
            </a:extLst>
          </p:cNvPr>
          <p:cNvCxnSpPr>
            <a:cxnSpLocks/>
            <a:stCxn id="9" idx="5"/>
            <a:endCxn id="8" idx="0"/>
          </p:cNvCxnSpPr>
          <p:nvPr/>
        </p:nvCxnSpPr>
        <p:spPr>
          <a:xfrm>
            <a:off x="3106420" y="2113387"/>
            <a:ext cx="703590" cy="11418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7986E1A0-1222-9246-BEA1-5C63197444A4}"/>
              </a:ext>
            </a:extLst>
          </p:cNvPr>
          <p:cNvCxnSpPr>
            <a:cxnSpLocks/>
            <a:stCxn id="8" idx="4"/>
            <a:endCxn id="10" idx="7"/>
          </p:cNvCxnSpPr>
          <p:nvPr/>
        </p:nvCxnSpPr>
        <p:spPr>
          <a:xfrm flipH="1">
            <a:off x="3106420" y="4169600"/>
            <a:ext cx="703590" cy="8058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61CF7319-020E-AC4C-8B46-543173FDF269}"/>
              </a:ext>
            </a:extLst>
          </p:cNvPr>
          <p:cNvSpPr txBox="1"/>
          <p:nvPr/>
        </p:nvSpPr>
        <p:spPr>
          <a:xfrm>
            <a:off x="5934450" y="2960934"/>
            <a:ext cx="3757612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dirty="0"/>
              <a:t>q</a:t>
            </a:r>
            <a:r>
              <a:rPr kumimoji="1" lang="en-US" altLang="ja-JP" dirty="0"/>
              <a:t>ue</a:t>
            </a:r>
            <a:r>
              <a:rPr lang="en-US" altLang="ja-JP" dirty="0"/>
              <a:t>	</a:t>
            </a:r>
            <a:r>
              <a:rPr kumimoji="1" lang="en-US" altLang="ja-JP" dirty="0"/>
              <a:t>= [</a:t>
            </a:r>
            <a:r>
              <a:rPr kumimoji="1" lang="en-US" altLang="ja-JP" dirty="0">
                <a:solidFill>
                  <a:schemeClr val="bg2">
                    <a:lumMod val="90000"/>
                  </a:schemeClr>
                </a:solidFill>
              </a:rPr>
              <a:t>0</a:t>
            </a:r>
            <a:r>
              <a:rPr kumimoji="1" lang="en-US" altLang="ja-JP" dirty="0">
                <a:solidFill>
                  <a:schemeClr val="tx1"/>
                </a:solidFill>
              </a:rPr>
              <a:t>,</a:t>
            </a:r>
            <a:r>
              <a:rPr kumimoji="1" lang="en-US" altLang="ja-JP" b="1" dirty="0">
                <a:solidFill>
                  <a:srgbClr val="FF0000"/>
                </a:solidFill>
              </a:rPr>
              <a:t> </a:t>
            </a:r>
            <a:r>
              <a:rPr kumimoji="1" lang="en-US" altLang="ja-JP" dirty="0">
                <a:solidFill>
                  <a:schemeClr val="bg2">
                    <a:lumMod val="90000"/>
                  </a:schemeClr>
                </a:solidFill>
              </a:rPr>
              <a:t>1</a:t>
            </a:r>
            <a:r>
              <a:rPr kumimoji="1" lang="en-US" altLang="ja-JP" dirty="0">
                <a:solidFill>
                  <a:schemeClr val="tx1"/>
                </a:solidFill>
              </a:rPr>
              <a:t>,</a:t>
            </a:r>
            <a:r>
              <a:rPr kumimoji="1" lang="en-US" altLang="ja-JP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kumimoji="1" lang="en-US" altLang="ja-JP" dirty="0">
                <a:solidFill>
                  <a:schemeClr val="bg1">
                    <a:lumMod val="85000"/>
                  </a:schemeClr>
                </a:solidFill>
              </a:rPr>
              <a:t>2</a:t>
            </a:r>
            <a:r>
              <a:rPr kumimoji="1" lang="en-US" altLang="ja-JP" dirty="0">
                <a:solidFill>
                  <a:schemeClr val="tx1"/>
                </a:solidFill>
              </a:rPr>
              <a:t>, </a:t>
            </a:r>
            <a:r>
              <a:rPr kumimoji="1" lang="en-US" altLang="ja-JP" b="1" dirty="0">
                <a:solidFill>
                  <a:srgbClr val="FF0000"/>
                </a:solidFill>
              </a:rPr>
              <a:t>3</a:t>
            </a:r>
            <a:r>
              <a:rPr kumimoji="1" lang="en-US" altLang="ja-JP" dirty="0"/>
              <a:t>]</a:t>
            </a:r>
          </a:p>
          <a:p>
            <a:r>
              <a:rPr lang="en-US" altLang="ja-JP" dirty="0" err="1"/>
              <a:t>dist</a:t>
            </a:r>
            <a:r>
              <a:rPr lang="en-US" altLang="ja-JP" dirty="0"/>
              <a:t> 	= [0, 1, 1, 2]</a:t>
            </a:r>
          </a:p>
          <a:p>
            <a:r>
              <a:rPr lang="en-US" altLang="ja-JP" dirty="0" err="1"/>
              <a:t>cnt</a:t>
            </a:r>
            <a:r>
              <a:rPr lang="en-US" altLang="ja-JP" dirty="0"/>
              <a:t>  	= [1, 1 , 1, 2]</a:t>
            </a:r>
            <a:endParaRPr kumimoji="1" lang="en-US" altLang="ja-JP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AE4D273-90DC-D64D-B048-2027CF3E9677}"/>
              </a:ext>
            </a:extLst>
          </p:cNvPr>
          <p:cNvSpPr txBox="1"/>
          <p:nvPr/>
        </p:nvSpPr>
        <p:spPr>
          <a:xfrm>
            <a:off x="197788" y="342151"/>
            <a:ext cx="204735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dirty="0"/>
              <a:t>Graph = [[1, 2], </a:t>
            </a:r>
          </a:p>
          <a:p>
            <a:r>
              <a:rPr lang="en-US" altLang="ja-JP" dirty="0"/>
              <a:t>	[3, 0, 2], </a:t>
            </a:r>
          </a:p>
          <a:p>
            <a:r>
              <a:rPr lang="en-US" altLang="ja-JP" dirty="0"/>
              <a:t>	[1, 0, 3], </a:t>
            </a:r>
          </a:p>
          <a:p>
            <a:r>
              <a:rPr lang="en-US" altLang="ja-JP" dirty="0"/>
              <a:t>	[1, 2]]</a:t>
            </a:r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09C39AC-BF03-CA40-B12E-AC68283FD196}"/>
              </a:ext>
            </a:extLst>
          </p:cNvPr>
          <p:cNvSpPr txBox="1"/>
          <p:nvPr/>
        </p:nvSpPr>
        <p:spPr>
          <a:xfrm>
            <a:off x="8158162" y="4387857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/>
              <a:t>何もしない</a:t>
            </a:r>
          </a:p>
        </p:txBody>
      </p:sp>
    </p:spTree>
    <p:extLst>
      <p:ext uri="{BB962C8B-B14F-4D97-AF65-F5344CB8AC3E}">
        <p14:creationId xmlns:p14="http://schemas.microsoft.com/office/powerpoint/2010/main" val="12518333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>
            <a:extLst>
              <a:ext uri="{FF2B5EF4-FFF2-40B4-BE49-F238E27FC236}">
                <a16:creationId xmlns:a16="http://schemas.microsoft.com/office/drawing/2014/main" id="{F63A8E0A-5F56-4341-A02F-F043B835E796}"/>
              </a:ext>
            </a:extLst>
          </p:cNvPr>
          <p:cNvSpPr/>
          <p:nvPr/>
        </p:nvSpPr>
        <p:spPr>
          <a:xfrm>
            <a:off x="1330743" y="3255200"/>
            <a:ext cx="914400" cy="914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1</a:t>
            </a:r>
            <a:endParaRPr kumimoji="1" lang="ja-JP" altLang="en-US"/>
          </a:p>
        </p:txBody>
      </p:sp>
      <p:sp>
        <p:nvSpPr>
          <p:cNvPr id="8" name="円/楕円 7">
            <a:extLst>
              <a:ext uri="{FF2B5EF4-FFF2-40B4-BE49-F238E27FC236}">
                <a16:creationId xmlns:a16="http://schemas.microsoft.com/office/drawing/2014/main" id="{A7770E36-0CDA-4244-9FFB-510DC0B15F0E}"/>
              </a:ext>
            </a:extLst>
          </p:cNvPr>
          <p:cNvSpPr/>
          <p:nvPr/>
        </p:nvSpPr>
        <p:spPr>
          <a:xfrm>
            <a:off x="3352810" y="3255200"/>
            <a:ext cx="914400" cy="914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2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26C0E84C-73AC-9444-AEED-2417761974F5}"/>
              </a:ext>
            </a:extLst>
          </p:cNvPr>
          <p:cNvSpPr/>
          <p:nvPr/>
        </p:nvSpPr>
        <p:spPr>
          <a:xfrm>
            <a:off x="2325931" y="1332898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0</a:t>
            </a:r>
            <a:endParaRPr kumimoji="1" lang="ja-JP" altLang="en-US"/>
          </a:p>
        </p:txBody>
      </p:sp>
      <p:sp>
        <p:nvSpPr>
          <p:cNvPr id="10" name="円/楕円 9">
            <a:extLst>
              <a:ext uri="{FF2B5EF4-FFF2-40B4-BE49-F238E27FC236}">
                <a16:creationId xmlns:a16="http://schemas.microsoft.com/office/drawing/2014/main" id="{CFD6CF17-C29D-FE49-ABFB-28D6902AFA89}"/>
              </a:ext>
            </a:extLst>
          </p:cNvPr>
          <p:cNvSpPr/>
          <p:nvPr/>
        </p:nvSpPr>
        <p:spPr>
          <a:xfrm>
            <a:off x="2325931" y="4841535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3</a:t>
            </a:r>
            <a:endParaRPr kumimoji="1" lang="ja-JP" altLang="en-US"/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3AC24C03-8092-FD42-99CB-E91811FCE7AA}"/>
              </a:ext>
            </a:extLst>
          </p:cNvPr>
          <p:cNvCxnSpPr>
            <a:cxnSpLocks/>
            <a:stCxn id="4" idx="4"/>
            <a:endCxn id="10" idx="1"/>
          </p:cNvCxnSpPr>
          <p:nvPr/>
        </p:nvCxnSpPr>
        <p:spPr>
          <a:xfrm>
            <a:off x="1787943" y="4169600"/>
            <a:ext cx="671899" cy="8058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47B26211-D2EC-3147-895F-7AABBDBEBF38}"/>
              </a:ext>
            </a:extLst>
          </p:cNvPr>
          <p:cNvCxnSpPr>
            <a:cxnSpLocks/>
            <a:stCxn id="9" idx="3"/>
            <a:endCxn id="4" idx="0"/>
          </p:cNvCxnSpPr>
          <p:nvPr/>
        </p:nvCxnSpPr>
        <p:spPr>
          <a:xfrm flipH="1">
            <a:off x="1787943" y="2113387"/>
            <a:ext cx="671899" cy="11418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2DD61A9F-F9AC-254B-8BCE-81791A4921B6}"/>
              </a:ext>
            </a:extLst>
          </p:cNvPr>
          <p:cNvCxnSpPr>
            <a:cxnSpLocks/>
            <a:stCxn id="4" idx="6"/>
            <a:endCxn id="8" idx="2"/>
          </p:cNvCxnSpPr>
          <p:nvPr/>
        </p:nvCxnSpPr>
        <p:spPr>
          <a:xfrm>
            <a:off x="2245143" y="3712400"/>
            <a:ext cx="11076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E8E62D17-C9C1-6244-95B7-34860B1E9558}"/>
              </a:ext>
            </a:extLst>
          </p:cNvPr>
          <p:cNvCxnSpPr>
            <a:cxnSpLocks/>
            <a:stCxn id="9" idx="5"/>
            <a:endCxn id="8" idx="0"/>
          </p:cNvCxnSpPr>
          <p:nvPr/>
        </p:nvCxnSpPr>
        <p:spPr>
          <a:xfrm>
            <a:off x="3106420" y="2113387"/>
            <a:ext cx="703590" cy="11418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7986E1A0-1222-9246-BEA1-5C63197444A4}"/>
              </a:ext>
            </a:extLst>
          </p:cNvPr>
          <p:cNvCxnSpPr>
            <a:cxnSpLocks/>
            <a:stCxn id="8" idx="4"/>
            <a:endCxn id="10" idx="7"/>
          </p:cNvCxnSpPr>
          <p:nvPr/>
        </p:nvCxnSpPr>
        <p:spPr>
          <a:xfrm flipH="1">
            <a:off x="3106420" y="4169600"/>
            <a:ext cx="703590" cy="8058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61CF7319-020E-AC4C-8B46-543173FDF269}"/>
              </a:ext>
            </a:extLst>
          </p:cNvPr>
          <p:cNvSpPr txBox="1"/>
          <p:nvPr/>
        </p:nvSpPr>
        <p:spPr>
          <a:xfrm>
            <a:off x="5934450" y="2960934"/>
            <a:ext cx="3757612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dirty="0"/>
              <a:t>q</a:t>
            </a:r>
            <a:r>
              <a:rPr kumimoji="1" lang="en-US" altLang="ja-JP" dirty="0"/>
              <a:t>ue</a:t>
            </a:r>
            <a:r>
              <a:rPr lang="en-US" altLang="ja-JP" dirty="0"/>
              <a:t>	</a:t>
            </a:r>
            <a:r>
              <a:rPr kumimoji="1" lang="en-US" altLang="ja-JP" dirty="0"/>
              <a:t>= [</a:t>
            </a:r>
            <a:r>
              <a:rPr kumimoji="1" lang="en-US" altLang="ja-JP" dirty="0">
                <a:solidFill>
                  <a:schemeClr val="bg2">
                    <a:lumMod val="90000"/>
                  </a:schemeClr>
                </a:solidFill>
              </a:rPr>
              <a:t>0</a:t>
            </a:r>
            <a:r>
              <a:rPr kumimoji="1" lang="en-US" altLang="ja-JP" dirty="0">
                <a:solidFill>
                  <a:schemeClr val="tx1"/>
                </a:solidFill>
              </a:rPr>
              <a:t>,</a:t>
            </a:r>
            <a:r>
              <a:rPr kumimoji="1" lang="en-US" altLang="ja-JP" b="1" dirty="0">
                <a:solidFill>
                  <a:srgbClr val="FF0000"/>
                </a:solidFill>
              </a:rPr>
              <a:t> </a:t>
            </a:r>
            <a:r>
              <a:rPr kumimoji="1" lang="en-US" altLang="ja-JP" dirty="0">
                <a:solidFill>
                  <a:schemeClr val="bg2">
                    <a:lumMod val="90000"/>
                  </a:schemeClr>
                </a:solidFill>
              </a:rPr>
              <a:t>1</a:t>
            </a:r>
            <a:r>
              <a:rPr kumimoji="1" lang="en-US" altLang="ja-JP" dirty="0">
                <a:solidFill>
                  <a:schemeClr val="tx1"/>
                </a:solidFill>
              </a:rPr>
              <a:t>,</a:t>
            </a:r>
            <a:r>
              <a:rPr kumimoji="1" lang="en-US" altLang="ja-JP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kumimoji="1" lang="en-US" altLang="ja-JP" dirty="0">
                <a:solidFill>
                  <a:schemeClr val="bg1">
                    <a:lumMod val="85000"/>
                  </a:schemeClr>
                </a:solidFill>
              </a:rPr>
              <a:t>2</a:t>
            </a:r>
            <a:r>
              <a:rPr kumimoji="1" lang="en-US" altLang="ja-JP" dirty="0">
                <a:solidFill>
                  <a:schemeClr val="tx1"/>
                </a:solidFill>
              </a:rPr>
              <a:t>, </a:t>
            </a:r>
            <a:r>
              <a:rPr kumimoji="1" lang="en-US" altLang="ja-JP" b="1" dirty="0">
                <a:solidFill>
                  <a:srgbClr val="FF0000"/>
                </a:solidFill>
              </a:rPr>
              <a:t>3</a:t>
            </a:r>
            <a:r>
              <a:rPr kumimoji="1" lang="en-US" altLang="ja-JP" dirty="0"/>
              <a:t>]</a:t>
            </a:r>
          </a:p>
          <a:p>
            <a:r>
              <a:rPr lang="en-US" altLang="ja-JP" dirty="0" err="1"/>
              <a:t>dist</a:t>
            </a:r>
            <a:r>
              <a:rPr lang="en-US" altLang="ja-JP" dirty="0"/>
              <a:t> 	= [0, 1, 1, 2]</a:t>
            </a:r>
          </a:p>
          <a:p>
            <a:r>
              <a:rPr lang="en-US" altLang="ja-JP" dirty="0" err="1"/>
              <a:t>cnt</a:t>
            </a:r>
            <a:r>
              <a:rPr lang="en-US" altLang="ja-JP" dirty="0"/>
              <a:t>  	= [1, 1 , 1, 2]</a:t>
            </a:r>
            <a:endParaRPr kumimoji="1" lang="en-US" altLang="ja-JP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AE4D273-90DC-D64D-B048-2027CF3E9677}"/>
              </a:ext>
            </a:extLst>
          </p:cNvPr>
          <p:cNvSpPr txBox="1"/>
          <p:nvPr/>
        </p:nvSpPr>
        <p:spPr>
          <a:xfrm>
            <a:off x="197788" y="342151"/>
            <a:ext cx="204735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dirty="0"/>
              <a:t>Graph = [[1, 2], </a:t>
            </a:r>
          </a:p>
          <a:p>
            <a:r>
              <a:rPr lang="en-US" altLang="ja-JP" dirty="0"/>
              <a:t>	[3, 0, 2], </a:t>
            </a:r>
          </a:p>
          <a:p>
            <a:r>
              <a:rPr lang="en-US" altLang="ja-JP" dirty="0"/>
              <a:t>	[1, 0, 3], </a:t>
            </a:r>
          </a:p>
          <a:p>
            <a:r>
              <a:rPr lang="en-US" altLang="ja-JP" dirty="0"/>
              <a:t>	[1, 2]]</a:t>
            </a:r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09C39AC-BF03-CA40-B12E-AC68283FD196}"/>
              </a:ext>
            </a:extLst>
          </p:cNvPr>
          <p:cNvSpPr txBox="1"/>
          <p:nvPr/>
        </p:nvSpPr>
        <p:spPr>
          <a:xfrm>
            <a:off x="8158162" y="4387857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/>
              <a:t>何もしない</a:t>
            </a:r>
          </a:p>
        </p:txBody>
      </p:sp>
    </p:spTree>
    <p:extLst>
      <p:ext uri="{BB962C8B-B14F-4D97-AF65-F5344CB8AC3E}">
        <p14:creationId xmlns:p14="http://schemas.microsoft.com/office/powerpoint/2010/main" val="6672888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>
            <a:extLst>
              <a:ext uri="{FF2B5EF4-FFF2-40B4-BE49-F238E27FC236}">
                <a16:creationId xmlns:a16="http://schemas.microsoft.com/office/drawing/2014/main" id="{F63A8E0A-5F56-4341-A02F-F043B835E796}"/>
              </a:ext>
            </a:extLst>
          </p:cNvPr>
          <p:cNvSpPr/>
          <p:nvPr/>
        </p:nvSpPr>
        <p:spPr>
          <a:xfrm>
            <a:off x="1330743" y="3255200"/>
            <a:ext cx="914400" cy="914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1</a:t>
            </a:r>
            <a:endParaRPr kumimoji="1" lang="ja-JP" altLang="en-US"/>
          </a:p>
        </p:txBody>
      </p:sp>
      <p:sp>
        <p:nvSpPr>
          <p:cNvPr id="8" name="円/楕円 7">
            <a:extLst>
              <a:ext uri="{FF2B5EF4-FFF2-40B4-BE49-F238E27FC236}">
                <a16:creationId xmlns:a16="http://schemas.microsoft.com/office/drawing/2014/main" id="{A7770E36-0CDA-4244-9FFB-510DC0B15F0E}"/>
              </a:ext>
            </a:extLst>
          </p:cNvPr>
          <p:cNvSpPr/>
          <p:nvPr/>
        </p:nvSpPr>
        <p:spPr>
          <a:xfrm>
            <a:off x="3352810" y="3255200"/>
            <a:ext cx="914400" cy="914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2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26C0E84C-73AC-9444-AEED-2417761974F5}"/>
              </a:ext>
            </a:extLst>
          </p:cNvPr>
          <p:cNvSpPr/>
          <p:nvPr/>
        </p:nvSpPr>
        <p:spPr>
          <a:xfrm>
            <a:off x="2325931" y="1332898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0</a:t>
            </a:r>
            <a:endParaRPr kumimoji="1" lang="ja-JP" altLang="en-US"/>
          </a:p>
        </p:txBody>
      </p:sp>
      <p:sp>
        <p:nvSpPr>
          <p:cNvPr id="10" name="円/楕円 9">
            <a:extLst>
              <a:ext uri="{FF2B5EF4-FFF2-40B4-BE49-F238E27FC236}">
                <a16:creationId xmlns:a16="http://schemas.microsoft.com/office/drawing/2014/main" id="{CFD6CF17-C29D-FE49-ABFB-28D6902AFA89}"/>
              </a:ext>
            </a:extLst>
          </p:cNvPr>
          <p:cNvSpPr/>
          <p:nvPr/>
        </p:nvSpPr>
        <p:spPr>
          <a:xfrm>
            <a:off x="2325931" y="4841535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3</a:t>
            </a:r>
            <a:endParaRPr kumimoji="1" lang="ja-JP" altLang="en-US"/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3AC24C03-8092-FD42-99CB-E91811FCE7AA}"/>
              </a:ext>
            </a:extLst>
          </p:cNvPr>
          <p:cNvCxnSpPr>
            <a:cxnSpLocks/>
            <a:stCxn id="4" idx="4"/>
            <a:endCxn id="10" idx="1"/>
          </p:cNvCxnSpPr>
          <p:nvPr/>
        </p:nvCxnSpPr>
        <p:spPr>
          <a:xfrm>
            <a:off x="1787943" y="4169600"/>
            <a:ext cx="671899" cy="8058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47B26211-D2EC-3147-895F-7AABBDBEBF38}"/>
              </a:ext>
            </a:extLst>
          </p:cNvPr>
          <p:cNvCxnSpPr>
            <a:cxnSpLocks/>
            <a:stCxn id="9" idx="3"/>
            <a:endCxn id="4" idx="0"/>
          </p:cNvCxnSpPr>
          <p:nvPr/>
        </p:nvCxnSpPr>
        <p:spPr>
          <a:xfrm flipH="1">
            <a:off x="1787943" y="2113387"/>
            <a:ext cx="671899" cy="11418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2DD61A9F-F9AC-254B-8BCE-81791A4921B6}"/>
              </a:ext>
            </a:extLst>
          </p:cNvPr>
          <p:cNvCxnSpPr>
            <a:cxnSpLocks/>
            <a:stCxn id="4" idx="6"/>
            <a:endCxn id="8" idx="2"/>
          </p:cNvCxnSpPr>
          <p:nvPr/>
        </p:nvCxnSpPr>
        <p:spPr>
          <a:xfrm>
            <a:off x="2245143" y="3712400"/>
            <a:ext cx="11076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E8E62D17-C9C1-6244-95B7-34860B1E9558}"/>
              </a:ext>
            </a:extLst>
          </p:cNvPr>
          <p:cNvCxnSpPr>
            <a:cxnSpLocks/>
            <a:stCxn id="9" idx="5"/>
            <a:endCxn id="8" idx="0"/>
          </p:cNvCxnSpPr>
          <p:nvPr/>
        </p:nvCxnSpPr>
        <p:spPr>
          <a:xfrm>
            <a:off x="3106420" y="2113387"/>
            <a:ext cx="703590" cy="11418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7986E1A0-1222-9246-BEA1-5C63197444A4}"/>
              </a:ext>
            </a:extLst>
          </p:cNvPr>
          <p:cNvCxnSpPr>
            <a:cxnSpLocks/>
            <a:stCxn id="8" idx="4"/>
            <a:endCxn id="10" idx="7"/>
          </p:cNvCxnSpPr>
          <p:nvPr/>
        </p:nvCxnSpPr>
        <p:spPr>
          <a:xfrm flipH="1">
            <a:off x="3106420" y="4169600"/>
            <a:ext cx="703590" cy="8058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61CF7319-020E-AC4C-8B46-543173FDF269}"/>
              </a:ext>
            </a:extLst>
          </p:cNvPr>
          <p:cNvSpPr txBox="1"/>
          <p:nvPr/>
        </p:nvSpPr>
        <p:spPr>
          <a:xfrm>
            <a:off x="5934450" y="2960934"/>
            <a:ext cx="3757612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dirty="0"/>
              <a:t>q</a:t>
            </a:r>
            <a:r>
              <a:rPr kumimoji="1" lang="en-US" altLang="ja-JP" dirty="0"/>
              <a:t>ue</a:t>
            </a:r>
            <a:r>
              <a:rPr lang="en-US" altLang="ja-JP" dirty="0"/>
              <a:t>	</a:t>
            </a:r>
            <a:r>
              <a:rPr kumimoji="1" lang="en-US" altLang="ja-JP" dirty="0"/>
              <a:t>= [</a:t>
            </a:r>
            <a:r>
              <a:rPr kumimoji="1" lang="en-US" altLang="ja-JP" dirty="0">
                <a:solidFill>
                  <a:schemeClr val="bg2">
                    <a:lumMod val="90000"/>
                  </a:schemeClr>
                </a:solidFill>
              </a:rPr>
              <a:t>0</a:t>
            </a:r>
            <a:r>
              <a:rPr kumimoji="1" lang="en-US" altLang="ja-JP" dirty="0">
                <a:solidFill>
                  <a:schemeClr val="tx1"/>
                </a:solidFill>
              </a:rPr>
              <a:t>,</a:t>
            </a:r>
            <a:r>
              <a:rPr kumimoji="1" lang="en-US" altLang="ja-JP" b="1" dirty="0">
                <a:solidFill>
                  <a:srgbClr val="FF0000"/>
                </a:solidFill>
              </a:rPr>
              <a:t> </a:t>
            </a:r>
            <a:r>
              <a:rPr kumimoji="1" lang="en-US" altLang="ja-JP" dirty="0">
                <a:solidFill>
                  <a:schemeClr val="bg2">
                    <a:lumMod val="90000"/>
                  </a:schemeClr>
                </a:solidFill>
              </a:rPr>
              <a:t>1</a:t>
            </a:r>
            <a:r>
              <a:rPr kumimoji="1" lang="en-US" altLang="ja-JP" dirty="0">
                <a:solidFill>
                  <a:schemeClr val="tx1"/>
                </a:solidFill>
              </a:rPr>
              <a:t>,</a:t>
            </a:r>
            <a:r>
              <a:rPr kumimoji="1" lang="en-US" altLang="ja-JP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kumimoji="1" lang="en-US" altLang="ja-JP" dirty="0">
                <a:solidFill>
                  <a:schemeClr val="bg1">
                    <a:lumMod val="85000"/>
                  </a:schemeClr>
                </a:solidFill>
              </a:rPr>
              <a:t>2</a:t>
            </a:r>
            <a:r>
              <a:rPr kumimoji="1" lang="en-US" altLang="ja-JP" dirty="0">
                <a:solidFill>
                  <a:schemeClr val="tx1"/>
                </a:solidFill>
              </a:rPr>
              <a:t>, </a:t>
            </a:r>
            <a:r>
              <a:rPr kumimoji="1" lang="en-US" altLang="ja-JP" b="1" dirty="0">
                <a:solidFill>
                  <a:srgbClr val="FF0000"/>
                </a:solidFill>
              </a:rPr>
              <a:t>3</a:t>
            </a:r>
            <a:r>
              <a:rPr kumimoji="1" lang="en-US" altLang="ja-JP" dirty="0"/>
              <a:t>]</a:t>
            </a:r>
          </a:p>
          <a:p>
            <a:r>
              <a:rPr lang="en-US" altLang="ja-JP" dirty="0" err="1"/>
              <a:t>dist</a:t>
            </a:r>
            <a:r>
              <a:rPr lang="en-US" altLang="ja-JP" dirty="0"/>
              <a:t> 	= [0, 1, 1, 2]</a:t>
            </a:r>
          </a:p>
          <a:p>
            <a:r>
              <a:rPr lang="en-US" altLang="ja-JP" dirty="0" err="1"/>
              <a:t>cnt</a:t>
            </a:r>
            <a:r>
              <a:rPr lang="en-US" altLang="ja-JP" dirty="0"/>
              <a:t>  	= [1, 1 , 1, 2]</a:t>
            </a:r>
            <a:endParaRPr kumimoji="1" lang="en-US" altLang="ja-JP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AE4D273-90DC-D64D-B048-2027CF3E9677}"/>
              </a:ext>
            </a:extLst>
          </p:cNvPr>
          <p:cNvSpPr txBox="1"/>
          <p:nvPr/>
        </p:nvSpPr>
        <p:spPr>
          <a:xfrm>
            <a:off x="197788" y="342151"/>
            <a:ext cx="204735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dirty="0"/>
              <a:t>Graph = [[1, 2], </a:t>
            </a:r>
          </a:p>
          <a:p>
            <a:r>
              <a:rPr lang="en-US" altLang="ja-JP" dirty="0"/>
              <a:t>	[3, 0, 2], </a:t>
            </a:r>
          </a:p>
          <a:p>
            <a:r>
              <a:rPr lang="en-US" altLang="ja-JP" dirty="0"/>
              <a:t>	[1, 0, 3], </a:t>
            </a:r>
          </a:p>
          <a:p>
            <a:r>
              <a:rPr lang="en-US" altLang="ja-JP" dirty="0"/>
              <a:t>	[1, 2]]</a:t>
            </a:r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7B9EAA0-5EA3-7A47-B20D-8141C3FACAD1}"/>
              </a:ext>
            </a:extLst>
          </p:cNvPr>
          <p:cNvSpPr txBox="1"/>
          <p:nvPr/>
        </p:nvSpPr>
        <p:spPr>
          <a:xfrm>
            <a:off x="8158162" y="4387857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/>
              <a:t>何もしない</a:t>
            </a:r>
          </a:p>
        </p:txBody>
      </p:sp>
    </p:spTree>
    <p:extLst>
      <p:ext uri="{BB962C8B-B14F-4D97-AF65-F5344CB8AC3E}">
        <p14:creationId xmlns:p14="http://schemas.microsoft.com/office/powerpoint/2010/main" val="6605367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>
            <a:extLst>
              <a:ext uri="{FF2B5EF4-FFF2-40B4-BE49-F238E27FC236}">
                <a16:creationId xmlns:a16="http://schemas.microsoft.com/office/drawing/2014/main" id="{F63A8E0A-5F56-4341-A02F-F043B835E796}"/>
              </a:ext>
            </a:extLst>
          </p:cNvPr>
          <p:cNvSpPr/>
          <p:nvPr/>
        </p:nvSpPr>
        <p:spPr>
          <a:xfrm>
            <a:off x="1330743" y="3255200"/>
            <a:ext cx="914400" cy="914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1</a:t>
            </a:r>
            <a:endParaRPr kumimoji="1" lang="ja-JP" altLang="en-US"/>
          </a:p>
        </p:txBody>
      </p:sp>
      <p:sp>
        <p:nvSpPr>
          <p:cNvPr id="8" name="円/楕円 7">
            <a:extLst>
              <a:ext uri="{FF2B5EF4-FFF2-40B4-BE49-F238E27FC236}">
                <a16:creationId xmlns:a16="http://schemas.microsoft.com/office/drawing/2014/main" id="{A7770E36-0CDA-4244-9FFB-510DC0B15F0E}"/>
              </a:ext>
            </a:extLst>
          </p:cNvPr>
          <p:cNvSpPr/>
          <p:nvPr/>
        </p:nvSpPr>
        <p:spPr>
          <a:xfrm>
            <a:off x="3352810" y="3255200"/>
            <a:ext cx="914400" cy="914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2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26C0E84C-73AC-9444-AEED-2417761974F5}"/>
              </a:ext>
            </a:extLst>
          </p:cNvPr>
          <p:cNvSpPr/>
          <p:nvPr/>
        </p:nvSpPr>
        <p:spPr>
          <a:xfrm>
            <a:off x="2325931" y="1332898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0</a:t>
            </a:r>
            <a:endParaRPr kumimoji="1" lang="ja-JP" altLang="en-US"/>
          </a:p>
        </p:txBody>
      </p:sp>
      <p:sp>
        <p:nvSpPr>
          <p:cNvPr id="10" name="円/楕円 9">
            <a:extLst>
              <a:ext uri="{FF2B5EF4-FFF2-40B4-BE49-F238E27FC236}">
                <a16:creationId xmlns:a16="http://schemas.microsoft.com/office/drawing/2014/main" id="{CFD6CF17-C29D-FE49-ABFB-28D6902AFA89}"/>
              </a:ext>
            </a:extLst>
          </p:cNvPr>
          <p:cNvSpPr/>
          <p:nvPr/>
        </p:nvSpPr>
        <p:spPr>
          <a:xfrm>
            <a:off x="2325931" y="4841535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3</a:t>
            </a:r>
            <a:endParaRPr kumimoji="1" lang="ja-JP" altLang="en-US"/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3AC24C03-8092-FD42-99CB-E91811FCE7AA}"/>
              </a:ext>
            </a:extLst>
          </p:cNvPr>
          <p:cNvCxnSpPr>
            <a:cxnSpLocks/>
            <a:stCxn id="4" idx="4"/>
            <a:endCxn id="10" idx="1"/>
          </p:cNvCxnSpPr>
          <p:nvPr/>
        </p:nvCxnSpPr>
        <p:spPr>
          <a:xfrm>
            <a:off x="1787943" y="4169600"/>
            <a:ext cx="671899" cy="8058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47B26211-D2EC-3147-895F-7AABBDBEBF38}"/>
              </a:ext>
            </a:extLst>
          </p:cNvPr>
          <p:cNvCxnSpPr>
            <a:cxnSpLocks/>
            <a:stCxn id="9" idx="3"/>
            <a:endCxn id="4" idx="0"/>
          </p:cNvCxnSpPr>
          <p:nvPr/>
        </p:nvCxnSpPr>
        <p:spPr>
          <a:xfrm flipH="1">
            <a:off x="1787943" y="2113387"/>
            <a:ext cx="671899" cy="11418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2DD61A9F-F9AC-254B-8BCE-81791A4921B6}"/>
              </a:ext>
            </a:extLst>
          </p:cNvPr>
          <p:cNvCxnSpPr>
            <a:cxnSpLocks/>
            <a:stCxn id="4" idx="6"/>
            <a:endCxn id="8" idx="2"/>
          </p:cNvCxnSpPr>
          <p:nvPr/>
        </p:nvCxnSpPr>
        <p:spPr>
          <a:xfrm>
            <a:off x="2245143" y="3712400"/>
            <a:ext cx="11076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E8E62D17-C9C1-6244-95B7-34860B1E9558}"/>
              </a:ext>
            </a:extLst>
          </p:cNvPr>
          <p:cNvCxnSpPr>
            <a:cxnSpLocks/>
            <a:stCxn id="9" idx="5"/>
            <a:endCxn id="8" idx="0"/>
          </p:cNvCxnSpPr>
          <p:nvPr/>
        </p:nvCxnSpPr>
        <p:spPr>
          <a:xfrm>
            <a:off x="3106420" y="2113387"/>
            <a:ext cx="703590" cy="11418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7986E1A0-1222-9246-BEA1-5C63197444A4}"/>
              </a:ext>
            </a:extLst>
          </p:cNvPr>
          <p:cNvCxnSpPr>
            <a:cxnSpLocks/>
            <a:stCxn id="8" idx="4"/>
            <a:endCxn id="10" idx="7"/>
          </p:cNvCxnSpPr>
          <p:nvPr/>
        </p:nvCxnSpPr>
        <p:spPr>
          <a:xfrm flipH="1">
            <a:off x="3106420" y="4169600"/>
            <a:ext cx="703590" cy="8058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61CF7319-020E-AC4C-8B46-543173FDF269}"/>
              </a:ext>
            </a:extLst>
          </p:cNvPr>
          <p:cNvSpPr txBox="1"/>
          <p:nvPr/>
        </p:nvSpPr>
        <p:spPr>
          <a:xfrm>
            <a:off x="5934450" y="2960934"/>
            <a:ext cx="3757612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dirty="0"/>
              <a:t>q</a:t>
            </a:r>
            <a:r>
              <a:rPr kumimoji="1" lang="en-US" altLang="ja-JP" dirty="0"/>
              <a:t>ue</a:t>
            </a:r>
            <a:r>
              <a:rPr lang="en-US" altLang="ja-JP" dirty="0"/>
              <a:t>	</a:t>
            </a:r>
            <a:r>
              <a:rPr kumimoji="1" lang="en-US" altLang="ja-JP" dirty="0"/>
              <a:t>= [</a:t>
            </a:r>
            <a:r>
              <a:rPr kumimoji="1" lang="en-US" altLang="ja-JP" dirty="0">
                <a:solidFill>
                  <a:schemeClr val="bg2">
                    <a:lumMod val="90000"/>
                  </a:schemeClr>
                </a:solidFill>
              </a:rPr>
              <a:t>0</a:t>
            </a:r>
            <a:r>
              <a:rPr kumimoji="1" lang="en-US" altLang="ja-JP" dirty="0">
                <a:solidFill>
                  <a:schemeClr val="tx1"/>
                </a:solidFill>
              </a:rPr>
              <a:t>,</a:t>
            </a:r>
            <a:r>
              <a:rPr kumimoji="1" lang="en-US" altLang="ja-JP" b="1" dirty="0">
                <a:solidFill>
                  <a:srgbClr val="FF0000"/>
                </a:solidFill>
              </a:rPr>
              <a:t> </a:t>
            </a:r>
            <a:r>
              <a:rPr kumimoji="1" lang="en-US" altLang="ja-JP" dirty="0">
                <a:solidFill>
                  <a:schemeClr val="bg2">
                    <a:lumMod val="90000"/>
                  </a:schemeClr>
                </a:solidFill>
              </a:rPr>
              <a:t>1</a:t>
            </a:r>
            <a:r>
              <a:rPr kumimoji="1" lang="en-US" altLang="ja-JP" dirty="0">
                <a:solidFill>
                  <a:schemeClr val="tx1"/>
                </a:solidFill>
              </a:rPr>
              <a:t>,</a:t>
            </a:r>
            <a:r>
              <a:rPr kumimoji="1" lang="en-US" altLang="ja-JP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kumimoji="1" lang="en-US" altLang="ja-JP" dirty="0">
                <a:solidFill>
                  <a:schemeClr val="bg1">
                    <a:lumMod val="85000"/>
                  </a:schemeClr>
                </a:solidFill>
              </a:rPr>
              <a:t>2</a:t>
            </a:r>
            <a:r>
              <a:rPr kumimoji="1" lang="en-US" altLang="ja-JP" dirty="0">
                <a:solidFill>
                  <a:schemeClr val="tx1"/>
                </a:solidFill>
              </a:rPr>
              <a:t>, </a:t>
            </a:r>
            <a:r>
              <a:rPr kumimoji="1" lang="en-US" altLang="ja-JP" b="1" dirty="0">
                <a:solidFill>
                  <a:srgbClr val="FF0000"/>
                </a:solidFill>
              </a:rPr>
              <a:t>3</a:t>
            </a:r>
            <a:r>
              <a:rPr kumimoji="1" lang="en-US" altLang="ja-JP" dirty="0"/>
              <a:t>]</a:t>
            </a:r>
          </a:p>
          <a:p>
            <a:r>
              <a:rPr lang="en-US" altLang="ja-JP" dirty="0" err="1"/>
              <a:t>dist</a:t>
            </a:r>
            <a:r>
              <a:rPr lang="en-US" altLang="ja-JP" dirty="0"/>
              <a:t> 	= [0, 1, 1, 2]</a:t>
            </a:r>
          </a:p>
          <a:p>
            <a:r>
              <a:rPr lang="en-US" altLang="ja-JP" dirty="0" err="1"/>
              <a:t>cnt</a:t>
            </a:r>
            <a:r>
              <a:rPr lang="en-US" altLang="ja-JP" dirty="0"/>
              <a:t>  	= [1, 1 , 1, 2]</a:t>
            </a:r>
            <a:endParaRPr kumimoji="1" lang="en-US" altLang="ja-JP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AE4D273-90DC-D64D-B048-2027CF3E9677}"/>
              </a:ext>
            </a:extLst>
          </p:cNvPr>
          <p:cNvSpPr txBox="1"/>
          <p:nvPr/>
        </p:nvSpPr>
        <p:spPr>
          <a:xfrm>
            <a:off x="197788" y="342151"/>
            <a:ext cx="204735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dirty="0"/>
              <a:t>Graph = [[1, 2], </a:t>
            </a:r>
          </a:p>
          <a:p>
            <a:r>
              <a:rPr lang="en-US" altLang="ja-JP" dirty="0"/>
              <a:t>	[3, 0, 2], </a:t>
            </a:r>
          </a:p>
          <a:p>
            <a:r>
              <a:rPr lang="en-US" altLang="ja-JP" dirty="0"/>
              <a:t>	[1, 0, 3], </a:t>
            </a:r>
          </a:p>
          <a:p>
            <a:r>
              <a:rPr lang="en-US" altLang="ja-JP" dirty="0"/>
              <a:t>	[1, 2]]</a:t>
            </a:r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7B9EAA0-5EA3-7A47-B20D-8141C3FACAD1}"/>
              </a:ext>
            </a:extLst>
          </p:cNvPr>
          <p:cNvSpPr txBox="1"/>
          <p:nvPr/>
        </p:nvSpPr>
        <p:spPr>
          <a:xfrm>
            <a:off x="8158162" y="4387857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/>
              <a:t>何もしない</a:t>
            </a:r>
          </a:p>
        </p:txBody>
      </p:sp>
    </p:spTree>
    <p:extLst>
      <p:ext uri="{BB962C8B-B14F-4D97-AF65-F5344CB8AC3E}">
        <p14:creationId xmlns:p14="http://schemas.microsoft.com/office/powerpoint/2010/main" val="42413084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>
            <a:extLst>
              <a:ext uri="{FF2B5EF4-FFF2-40B4-BE49-F238E27FC236}">
                <a16:creationId xmlns:a16="http://schemas.microsoft.com/office/drawing/2014/main" id="{F63A8E0A-5F56-4341-A02F-F043B835E796}"/>
              </a:ext>
            </a:extLst>
          </p:cNvPr>
          <p:cNvSpPr/>
          <p:nvPr/>
        </p:nvSpPr>
        <p:spPr>
          <a:xfrm>
            <a:off x="1330743" y="3255200"/>
            <a:ext cx="914400" cy="9144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1</a:t>
            </a:r>
            <a:endParaRPr kumimoji="1" lang="ja-JP" altLang="en-US"/>
          </a:p>
        </p:txBody>
      </p:sp>
      <p:sp>
        <p:nvSpPr>
          <p:cNvPr id="8" name="円/楕円 7">
            <a:extLst>
              <a:ext uri="{FF2B5EF4-FFF2-40B4-BE49-F238E27FC236}">
                <a16:creationId xmlns:a16="http://schemas.microsoft.com/office/drawing/2014/main" id="{A7770E36-0CDA-4244-9FFB-510DC0B15F0E}"/>
              </a:ext>
            </a:extLst>
          </p:cNvPr>
          <p:cNvSpPr/>
          <p:nvPr/>
        </p:nvSpPr>
        <p:spPr>
          <a:xfrm>
            <a:off x="3352810" y="3255200"/>
            <a:ext cx="914400" cy="9144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2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26C0E84C-73AC-9444-AEED-2417761974F5}"/>
              </a:ext>
            </a:extLst>
          </p:cNvPr>
          <p:cNvSpPr/>
          <p:nvPr/>
        </p:nvSpPr>
        <p:spPr>
          <a:xfrm>
            <a:off x="2325931" y="1332898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0</a:t>
            </a:r>
            <a:endParaRPr kumimoji="1" lang="ja-JP" altLang="en-US"/>
          </a:p>
        </p:txBody>
      </p:sp>
      <p:sp>
        <p:nvSpPr>
          <p:cNvPr id="10" name="円/楕円 9">
            <a:extLst>
              <a:ext uri="{FF2B5EF4-FFF2-40B4-BE49-F238E27FC236}">
                <a16:creationId xmlns:a16="http://schemas.microsoft.com/office/drawing/2014/main" id="{CFD6CF17-C29D-FE49-ABFB-28D6902AFA89}"/>
              </a:ext>
            </a:extLst>
          </p:cNvPr>
          <p:cNvSpPr/>
          <p:nvPr/>
        </p:nvSpPr>
        <p:spPr>
          <a:xfrm>
            <a:off x="2325931" y="4841535"/>
            <a:ext cx="914400" cy="9144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3</a:t>
            </a:r>
            <a:endParaRPr kumimoji="1" lang="ja-JP" altLang="en-US"/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3AC24C03-8092-FD42-99CB-E91811FCE7AA}"/>
              </a:ext>
            </a:extLst>
          </p:cNvPr>
          <p:cNvCxnSpPr>
            <a:cxnSpLocks/>
            <a:stCxn id="4" idx="4"/>
            <a:endCxn id="10" idx="1"/>
          </p:cNvCxnSpPr>
          <p:nvPr/>
        </p:nvCxnSpPr>
        <p:spPr>
          <a:xfrm>
            <a:off x="1787943" y="4169600"/>
            <a:ext cx="671899" cy="8058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47B26211-D2EC-3147-895F-7AABBDBEBF38}"/>
              </a:ext>
            </a:extLst>
          </p:cNvPr>
          <p:cNvCxnSpPr>
            <a:cxnSpLocks/>
            <a:stCxn id="9" idx="3"/>
            <a:endCxn id="4" idx="0"/>
          </p:cNvCxnSpPr>
          <p:nvPr/>
        </p:nvCxnSpPr>
        <p:spPr>
          <a:xfrm flipH="1">
            <a:off x="1787943" y="2113387"/>
            <a:ext cx="671899" cy="11418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2DD61A9F-F9AC-254B-8BCE-81791A4921B6}"/>
              </a:ext>
            </a:extLst>
          </p:cNvPr>
          <p:cNvCxnSpPr>
            <a:cxnSpLocks/>
            <a:stCxn id="4" idx="6"/>
            <a:endCxn id="8" idx="2"/>
          </p:cNvCxnSpPr>
          <p:nvPr/>
        </p:nvCxnSpPr>
        <p:spPr>
          <a:xfrm>
            <a:off x="2245143" y="3712400"/>
            <a:ext cx="11076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E8E62D17-C9C1-6244-95B7-34860B1E9558}"/>
              </a:ext>
            </a:extLst>
          </p:cNvPr>
          <p:cNvCxnSpPr>
            <a:cxnSpLocks/>
            <a:stCxn id="9" idx="5"/>
            <a:endCxn id="8" idx="0"/>
          </p:cNvCxnSpPr>
          <p:nvPr/>
        </p:nvCxnSpPr>
        <p:spPr>
          <a:xfrm>
            <a:off x="3106420" y="2113387"/>
            <a:ext cx="703590" cy="11418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7986E1A0-1222-9246-BEA1-5C63197444A4}"/>
              </a:ext>
            </a:extLst>
          </p:cNvPr>
          <p:cNvCxnSpPr>
            <a:cxnSpLocks/>
            <a:stCxn id="8" idx="4"/>
            <a:endCxn id="10" idx="7"/>
          </p:cNvCxnSpPr>
          <p:nvPr/>
        </p:nvCxnSpPr>
        <p:spPr>
          <a:xfrm flipH="1">
            <a:off x="3106420" y="4169600"/>
            <a:ext cx="703590" cy="8058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61CF7319-020E-AC4C-8B46-543173FDF269}"/>
              </a:ext>
            </a:extLst>
          </p:cNvPr>
          <p:cNvSpPr txBox="1"/>
          <p:nvPr/>
        </p:nvSpPr>
        <p:spPr>
          <a:xfrm>
            <a:off x="5934450" y="2960934"/>
            <a:ext cx="3757612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dirty="0"/>
              <a:t>q</a:t>
            </a:r>
            <a:r>
              <a:rPr kumimoji="1" lang="en-US" altLang="ja-JP" dirty="0"/>
              <a:t>ue</a:t>
            </a:r>
            <a:r>
              <a:rPr lang="en-US" altLang="ja-JP" dirty="0"/>
              <a:t>	</a:t>
            </a:r>
            <a:r>
              <a:rPr kumimoji="1" lang="en-US" altLang="ja-JP" dirty="0"/>
              <a:t>= [</a:t>
            </a:r>
            <a:r>
              <a:rPr kumimoji="1" lang="en-US" altLang="ja-JP" dirty="0">
                <a:solidFill>
                  <a:schemeClr val="bg2">
                    <a:lumMod val="90000"/>
                  </a:schemeClr>
                </a:solidFill>
              </a:rPr>
              <a:t>0</a:t>
            </a:r>
            <a:r>
              <a:rPr kumimoji="1" lang="en-US" altLang="ja-JP" dirty="0">
                <a:solidFill>
                  <a:schemeClr val="tx1"/>
                </a:solidFill>
              </a:rPr>
              <a:t>,</a:t>
            </a:r>
            <a:r>
              <a:rPr kumimoji="1" lang="en-US" altLang="ja-JP" b="1" dirty="0">
                <a:solidFill>
                  <a:srgbClr val="FF0000"/>
                </a:solidFill>
              </a:rPr>
              <a:t> </a:t>
            </a:r>
            <a:r>
              <a:rPr kumimoji="1" lang="en-US" altLang="ja-JP" dirty="0">
                <a:solidFill>
                  <a:schemeClr val="bg2">
                    <a:lumMod val="90000"/>
                  </a:schemeClr>
                </a:solidFill>
              </a:rPr>
              <a:t>1</a:t>
            </a:r>
            <a:r>
              <a:rPr kumimoji="1" lang="en-US" altLang="ja-JP" dirty="0">
                <a:solidFill>
                  <a:schemeClr val="tx1"/>
                </a:solidFill>
              </a:rPr>
              <a:t>,</a:t>
            </a:r>
            <a:r>
              <a:rPr kumimoji="1" lang="en-US" altLang="ja-JP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kumimoji="1" lang="en-US" altLang="ja-JP" dirty="0">
                <a:solidFill>
                  <a:schemeClr val="bg1">
                    <a:lumMod val="85000"/>
                  </a:schemeClr>
                </a:solidFill>
              </a:rPr>
              <a:t>2</a:t>
            </a:r>
            <a:r>
              <a:rPr kumimoji="1" lang="en-US" altLang="ja-JP" dirty="0">
                <a:solidFill>
                  <a:schemeClr val="tx1"/>
                </a:solidFill>
              </a:rPr>
              <a:t>, </a:t>
            </a:r>
            <a:r>
              <a:rPr kumimoji="1" lang="en-US" altLang="ja-JP" dirty="0">
                <a:solidFill>
                  <a:schemeClr val="bg1">
                    <a:lumMod val="85000"/>
                  </a:schemeClr>
                </a:solidFill>
              </a:rPr>
              <a:t>3</a:t>
            </a:r>
            <a:r>
              <a:rPr kumimoji="1" lang="en-US" altLang="ja-JP" dirty="0"/>
              <a:t>]</a:t>
            </a:r>
          </a:p>
          <a:p>
            <a:r>
              <a:rPr lang="en-US" altLang="ja-JP" dirty="0" err="1"/>
              <a:t>dist</a:t>
            </a:r>
            <a:r>
              <a:rPr lang="en-US" altLang="ja-JP" dirty="0"/>
              <a:t> 	= [0, 1, 1, 2]</a:t>
            </a:r>
          </a:p>
          <a:p>
            <a:r>
              <a:rPr lang="en-US" altLang="ja-JP" dirty="0" err="1"/>
              <a:t>cnt</a:t>
            </a:r>
            <a:r>
              <a:rPr lang="en-US" altLang="ja-JP" dirty="0"/>
              <a:t>  	= [1, 1 , 1, </a:t>
            </a:r>
            <a:r>
              <a:rPr lang="en-US" altLang="ja-JP" b="1" dirty="0">
                <a:solidFill>
                  <a:srgbClr val="FF0000"/>
                </a:solidFill>
              </a:rPr>
              <a:t>2</a:t>
            </a:r>
            <a:r>
              <a:rPr lang="en-US" altLang="ja-JP" dirty="0"/>
              <a:t>]</a:t>
            </a:r>
            <a:endParaRPr kumimoji="1" lang="en-US" altLang="ja-JP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AE4D273-90DC-D64D-B048-2027CF3E9677}"/>
              </a:ext>
            </a:extLst>
          </p:cNvPr>
          <p:cNvSpPr txBox="1"/>
          <p:nvPr/>
        </p:nvSpPr>
        <p:spPr>
          <a:xfrm>
            <a:off x="197788" y="342151"/>
            <a:ext cx="204735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dirty="0"/>
              <a:t>Graph = [[1, 2], </a:t>
            </a:r>
          </a:p>
          <a:p>
            <a:r>
              <a:rPr lang="en-US" altLang="ja-JP" dirty="0"/>
              <a:t>	[3, 0, 2], </a:t>
            </a:r>
          </a:p>
          <a:p>
            <a:r>
              <a:rPr lang="en-US" altLang="ja-JP" dirty="0"/>
              <a:t>	[1, 0, 3], </a:t>
            </a:r>
          </a:p>
          <a:p>
            <a:r>
              <a:rPr lang="en-US" altLang="ja-JP" dirty="0"/>
              <a:t>	[1, 2]]</a:t>
            </a:r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EEFA6DF-496D-7C41-990B-83AF4B72F578}"/>
              </a:ext>
            </a:extLst>
          </p:cNvPr>
          <p:cNvSpPr txBox="1"/>
          <p:nvPr/>
        </p:nvSpPr>
        <p:spPr>
          <a:xfrm>
            <a:off x="8158162" y="4387857"/>
            <a:ext cx="2157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/>
              <a:t>最終的な答え</a:t>
            </a:r>
            <a:r>
              <a:rPr lang="en-US" altLang="ja-JP" dirty="0"/>
              <a:t> </a:t>
            </a:r>
            <a:r>
              <a:rPr lang="en-US" altLang="ja-JP" dirty="0">
                <a:sym typeface="Wingdings" pitchFamily="2" charset="2"/>
              </a:rPr>
              <a:t> </a:t>
            </a:r>
            <a:r>
              <a:rPr lang="ja-JP" altLang="en-US">
                <a:sym typeface="Wingdings" pitchFamily="2" charset="2"/>
              </a:rPr>
              <a:t>２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8188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>
            <a:extLst>
              <a:ext uri="{FF2B5EF4-FFF2-40B4-BE49-F238E27FC236}">
                <a16:creationId xmlns:a16="http://schemas.microsoft.com/office/drawing/2014/main" id="{F63A8E0A-5F56-4341-A02F-F043B835E796}"/>
              </a:ext>
            </a:extLst>
          </p:cNvPr>
          <p:cNvSpPr/>
          <p:nvPr/>
        </p:nvSpPr>
        <p:spPr>
          <a:xfrm>
            <a:off x="1930818" y="3955287"/>
            <a:ext cx="914400" cy="914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1</a:t>
            </a:r>
            <a:endParaRPr kumimoji="1" lang="ja-JP" altLang="en-US"/>
          </a:p>
        </p:txBody>
      </p:sp>
      <p:sp>
        <p:nvSpPr>
          <p:cNvPr id="8" name="円/楕円 7">
            <a:extLst>
              <a:ext uri="{FF2B5EF4-FFF2-40B4-BE49-F238E27FC236}">
                <a16:creationId xmlns:a16="http://schemas.microsoft.com/office/drawing/2014/main" id="{A7770E36-0CDA-4244-9FFB-510DC0B15F0E}"/>
              </a:ext>
            </a:extLst>
          </p:cNvPr>
          <p:cNvSpPr/>
          <p:nvPr/>
        </p:nvSpPr>
        <p:spPr>
          <a:xfrm>
            <a:off x="3952885" y="3955287"/>
            <a:ext cx="914400" cy="914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2</a:t>
            </a:r>
            <a:endParaRPr kumimoji="1" lang="ja-JP" altLang="en-US"/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26C0E84C-73AC-9444-AEED-2417761974F5}"/>
              </a:ext>
            </a:extLst>
          </p:cNvPr>
          <p:cNvSpPr/>
          <p:nvPr/>
        </p:nvSpPr>
        <p:spPr>
          <a:xfrm>
            <a:off x="2926006" y="2032985"/>
            <a:ext cx="914400" cy="914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0</a:t>
            </a:r>
          </a:p>
        </p:txBody>
      </p:sp>
      <p:sp>
        <p:nvSpPr>
          <p:cNvPr id="10" name="円/楕円 9">
            <a:extLst>
              <a:ext uri="{FF2B5EF4-FFF2-40B4-BE49-F238E27FC236}">
                <a16:creationId xmlns:a16="http://schemas.microsoft.com/office/drawing/2014/main" id="{CFD6CF17-C29D-FE49-ABFB-28D6902AFA89}"/>
              </a:ext>
            </a:extLst>
          </p:cNvPr>
          <p:cNvSpPr/>
          <p:nvPr/>
        </p:nvSpPr>
        <p:spPr>
          <a:xfrm>
            <a:off x="2926006" y="5541622"/>
            <a:ext cx="914400" cy="914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3</a:t>
            </a:r>
            <a:endParaRPr kumimoji="1" lang="ja-JP" altLang="en-US"/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3AC24C03-8092-FD42-99CB-E91811FCE7AA}"/>
              </a:ext>
            </a:extLst>
          </p:cNvPr>
          <p:cNvCxnSpPr>
            <a:cxnSpLocks/>
            <a:stCxn id="4" idx="4"/>
            <a:endCxn id="10" idx="1"/>
          </p:cNvCxnSpPr>
          <p:nvPr/>
        </p:nvCxnSpPr>
        <p:spPr>
          <a:xfrm>
            <a:off x="2388018" y="4869687"/>
            <a:ext cx="671899" cy="8058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47B26211-D2EC-3147-895F-7AABBDBEBF38}"/>
              </a:ext>
            </a:extLst>
          </p:cNvPr>
          <p:cNvCxnSpPr>
            <a:cxnSpLocks/>
            <a:stCxn id="9" idx="3"/>
            <a:endCxn id="4" idx="0"/>
          </p:cNvCxnSpPr>
          <p:nvPr/>
        </p:nvCxnSpPr>
        <p:spPr>
          <a:xfrm flipH="1">
            <a:off x="2388018" y="2813474"/>
            <a:ext cx="671899" cy="11418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2DD61A9F-F9AC-254B-8BCE-81791A4921B6}"/>
              </a:ext>
            </a:extLst>
          </p:cNvPr>
          <p:cNvCxnSpPr>
            <a:cxnSpLocks/>
            <a:stCxn id="4" idx="6"/>
            <a:endCxn id="8" idx="2"/>
          </p:cNvCxnSpPr>
          <p:nvPr/>
        </p:nvCxnSpPr>
        <p:spPr>
          <a:xfrm>
            <a:off x="2845218" y="4412487"/>
            <a:ext cx="11076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E8E62D17-C9C1-6244-95B7-34860B1E9558}"/>
              </a:ext>
            </a:extLst>
          </p:cNvPr>
          <p:cNvCxnSpPr>
            <a:cxnSpLocks/>
            <a:stCxn id="9" idx="5"/>
            <a:endCxn id="8" idx="0"/>
          </p:cNvCxnSpPr>
          <p:nvPr/>
        </p:nvCxnSpPr>
        <p:spPr>
          <a:xfrm>
            <a:off x="3706495" y="2813474"/>
            <a:ext cx="703590" cy="11418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7986E1A0-1222-9246-BEA1-5C63197444A4}"/>
              </a:ext>
            </a:extLst>
          </p:cNvPr>
          <p:cNvCxnSpPr>
            <a:cxnSpLocks/>
            <a:stCxn id="8" idx="4"/>
            <a:endCxn id="10" idx="7"/>
          </p:cNvCxnSpPr>
          <p:nvPr/>
        </p:nvCxnSpPr>
        <p:spPr>
          <a:xfrm flipH="1">
            <a:off x="3706495" y="4869687"/>
            <a:ext cx="703590" cy="8058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61CF7319-020E-AC4C-8B46-543173FDF269}"/>
              </a:ext>
            </a:extLst>
          </p:cNvPr>
          <p:cNvSpPr txBox="1"/>
          <p:nvPr/>
        </p:nvSpPr>
        <p:spPr>
          <a:xfrm>
            <a:off x="5974952" y="3384380"/>
            <a:ext cx="3757612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dirty="0"/>
              <a:t>q</a:t>
            </a:r>
            <a:r>
              <a:rPr kumimoji="1" lang="en-US" altLang="ja-JP" dirty="0"/>
              <a:t>ue</a:t>
            </a:r>
            <a:r>
              <a:rPr lang="en-US" altLang="ja-JP" dirty="0"/>
              <a:t>	</a:t>
            </a:r>
            <a:r>
              <a:rPr kumimoji="1" lang="en-US" altLang="ja-JP" dirty="0"/>
              <a:t>= [0]</a:t>
            </a:r>
          </a:p>
          <a:p>
            <a:r>
              <a:rPr lang="en-US" altLang="ja-JP" dirty="0" err="1"/>
              <a:t>dist</a:t>
            </a:r>
            <a:r>
              <a:rPr lang="en-US" altLang="ja-JP" dirty="0"/>
              <a:t> 	= [0, None, None, None]</a:t>
            </a:r>
          </a:p>
          <a:p>
            <a:r>
              <a:rPr lang="en-US" altLang="ja-JP" dirty="0" err="1"/>
              <a:t>cnt</a:t>
            </a:r>
            <a:r>
              <a:rPr lang="en-US" altLang="ja-JP" dirty="0"/>
              <a:t>  	= [1, 0 , 0, 0]</a:t>
            </a:r>
            <a:endParaRPr kumimoji="1" lang="en-US" altLang="ja-JP" dirty="0"/>
          </a:p>
        </p:txBody>
      </p:sp>
      <p:pic>
        <p:nvPicPr>
          <p:cNvPr id="76" name="図 75" descr="黒い背景にあるボール&#10;&#10;低い精度で自動的に生成された説明">
            <a:extLst>
              <a:ext uri="{FF2B5EF4-FFF2-40B4-BE49-F238E27FC236}">
                <a16:creationId xmlns:a16="http://schemas.microsoft.com/office/drawing/2014/main" id="{3CC86847-A2F5-8A46-87E0-AB3C667418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503" y="199527"/>
            <a:ext cx="3685029" cy="1965879"/>
          </a:xfrm>
          <a:prstGeom prst="rect">
            <a:avLst/>
          </a:prstGeom>
        </p:spPr>
      </p:pic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7E9F33D7-AB39-6D49-AFA1-94BD19049DF9}"/>
              </a:ext>
            </a:extLst>
          </p:cNvPr>
          <p:cNvSpPr txBox="1"/>
          <p:nvPr/>
        </p:nvSpPr>
        <p:spPr>
          <a:xfrm>
            <a:off x="6306967" y="582301"/>
            <a:ext cx="204735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dirty="0"/>
              <a:t>Graph = [[1, 2], </a:t>
            </a:r>
          </a:p>
          <a:p>
            <a:r>
              <a:rPr lang="en-US" altLang="ja-JP" dirty="0"/>
              <a:t>	[3, 0, 2], </a:t>
            </a:r>
          </a:p>
          <a:p>
            <a:r>
              <a:rPr lang="en-US" altLang="ja-JP" dirty="0"/>
              <a:t>	[1, 0, 3], </a:t>
            </a:r>
          </a:p>
          <a:p>
            <a:r>
              <a:rPr lang="en-US" altLang="ja-JP" dirty="0"/>
              <a:t>	[1, 2]]</a:t>
            </a:r>
            <a:endParaRPr kumimoji="1" lang="ja-JP" altLang="en-US"/>
          </a:p>
        </p:txBody>
      </p:sp>
      <p:sp>
        <p:nvSpPr>
          <p:cNvPr id="80" name="右矢印 79">
            <a:extLst>
              <a:ext uri="{FF2B5EF4-FFF2-40B4-BE49-F238E27FC236}">
                <a16:creationId xmlns:a16="http://schemas.microsoft.com/office/drawing/2014/main" id="{233CD9B0-FDEB-064A-824B-3598E9617FCD}"/>
              </a:ext>
            </a:extLst>
          </p:cNvPr>
          <p:cNvSpPr/>
          <p:nvPr/>
        </p:nvSpPr>
        <p:spPr>
          <a:xfrm>
            <a:off x="4425792" y="1034662"/>
            <a:ext cx="1685915" cy="2956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右矢印 82">
            <a:extLst>
              <a:ext uri="{FF2B5EF4-FFF2-40B4-BE49-F238E27FC236}">
                <a16:creationId xmlns:a16="http://schemas.microsoft.com/office/drawing/2014/main" id="{797EDE84-19E6-0940-AA03-7B9C62237584}"/>
              </a:ext>
            </a:extLst>
          </p:cNvPr>
          <p:cNvSpPr/>
          <p:nvPr/>
        </p:nvSpPr>
        <p:spPr>
          <a:xfrm rot="3618093">
            <a:off x="1611427" y="2694324"/>
            <a:ext cx="1060402" cy="2037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926F4570-B53D-374E-B01F-FB58FB4B939B}"/>
              </a:ext>
            </a:extLst>
          </p:cNvPr>
          <p:cNvSpPr txBox="1"/>
          <p:nvPr/>
        </p:nvSpPr>
        <p:spPr>
          <a:xfrm>
            <a:off x="5974952" y="304226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/>
              <a:t>初期値</a:t>
            </a:r>
          </a:p>
        </p:txBody>
      </p:sp>
    </p:spTree>
    <p:extLst>
      <p:ext uri="{BB962C8B-B14F-4D97-AF65-F5344CB8AC3E}">
        <p14:creationId xmlns:p14="http://schemas.microsoft.com/office/powerpoint/2010/main" val="3050715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>
            <a:extLst>
              <a:ext uri="{FF2B5EF4-FFF2-40B4-BE49-F238E27FC236}">
                <a16:creationId xmlns:a16="http://schemas.microsoft.com/office/drawing/2014/main" id="{F63A8E0A-5F56-4341-A02F-F043B835E796}"/>
              </a:ext>
            </a:extLst>
          </p:cNvPr>
          <p:cNvSpPr/>
          <p:nvPr/>
        </p:nvSpPr>
        <p:spPr>
          <a:xfrm>
            <a:off x="1330743" y="3255200"/>
            <a:ext cx="914400" cy="914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1</a:t>
            </a:r>
            <a:endParaRPr kumimoji="1" lang="ja-JP" altLang="en-US"/>
          </a:p>
        </p:txBody>
      </p:sp>
      <p:sp>
        <p:nvSpPr>
          <p:cNvPr id="8" name="円/楕円 7">
            <a:extLst>
              <a:ext uri="{FF2B5EF4-FFF2-40B4-BE49-F238E27FC236}">
                <a16:creationId xmlns:a16="http://schemas.microsoft.com/office/drawing/2014/main" id="{A7770E36-0CDA-4244-9FFB-510DC0B15F0E}"/>
              </a:ext>
            </a:extLst>
          </p:cNvPr>
          <p:cNvSpPr/>
          <p:nvPr/>
        </p:nvSpPr>
        <p:spPr>
          <a:xfrm>
            <a:off x="3352810" y="3255200"/>
            <a:ext cx="914400" cy="914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2</a:t>
            </a:r>
            <a:endParaRPr kumimoji="1" lang="ja-JP" altLang="en-US"/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26C0E84C-73AC-9444-AEED-2417761974F5}"/>
              </a:ext>
            </a:extLst>
          </p:cNvPr>
          <p:cNvSpPr/>
          <p:nvPr/>
        </p:nvSpPr>
        <p:spPr>
          <a:xfrm>
            <a:off x="2325931" y="1332898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0</a:t>
            </a:r>
            <a:endParaRPr kumimoji="1" lang="ja-JP" altLang="en-US"/>
          </a:p>
        </p:txBody>
      </p:sp>
      <p:sp>
        <p:nvSpPr>
          <p:cNvPr id="10" name="円/楕円 9">
            <a:extLst>
              <a:ext uri="{FF2B5EF4-FFF2-40B4-BE49-F238E27FC236}">
                <a16:creationId xmlns:a16="http://schemas.microsoft.com/office/drawing/2014/main" id="{CFD6CF17-C29D-FE49-ABFB-28D6902AFA89}"/>
              </a:ext>
            </a:extLst>
          </p:cNvPr>
          <p:cNvSpPr/>
          <p:nvPr/>
        </p:nvSpPr>
        <p:spPr>
          <a:xfrm>
            <a:off x="2325931" y="4841535"/>
            <a:ext cx="914400" cy="914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3</a:t>
            </a:r>
            <a:endParaRPr kumimoji="1" lang="ja-JP" altLang="en-US"/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3AC24C03-8092-FD42-99CB-E91811FCE7AA}"/>
              </a:ext>
            </a:extLst>
          </p:cNvPr>
          <p:cNvCxnSpPr>
            <a:cxnSpLocks/>
            <a:stCxn id="4" idx="4"/>
            <a:endCxn id="10" idx="1"/>
          </p:cNvCxnSpPr>
          <p:nvPr/>
        </p:nvCxnSpPr>
        <p:spPr>
          <a:xfrm>
            <a:off x="1787943" y="4169600"/>
            <a:ext cx="671899" cy="8058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47B26211-D2EC-3147-895F-7AABBDBEBF38}"/>
              </a:ext>
            </a:extLst>
          </p:cNvPr>
          <p:cNvCxnSpPr>
            <a:cxnSpLocks/>
            <a:stCxn id="9" idx="3"/>
            <a:endCxn id="4" idx="0"/>
          </p:cNvCxnSpPr>
          <p:nvPr/>
        </p:nvCxnSpPr>
        <p:spPr>
          <a:xfrm flipH="1">
            <a:off x="1787943" y="2113387"/>
            <a:ext cx="671899" cy="11418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2DD61A9F-F9AC-254B-8BCE-81791A4921B6}"/>
              </a:ext>
            </a:extLst>
          </p:cNvPr>
          <p:cNvCxnSpPr>
            <a:cxnSpLocks/>
            <a:stCxn id="4" idx="6"/>
            <a:endCxn id="8" idx="2"/>
          </p:cNvCxnSpPr>
          <p:nvPr/>
        </p:nvCxnSpPr>
        <p:spPr>
          <a:xfrm>
            <a:off x="2245143" y="3712400"/>
            <a:ext cx="11076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E8E62D17-C9C1-6244-95B7-34860B1E9558}"/>
              </a:ext>
            </a:extLst>
          </p:cNvPr>
          <p:cNvCxnSpPr>
            <a:cxnSpLocks/>
            <a:stCxn id="9" idx="5"/>
            <a:endCxn id="8" idx="0"/>
          </p:cNvCxnSpPr>
          <p:nvPr/>
        </p:nvCxnSpPr>
        <p:spPr>
          <a:xfrm>
            <a:off x="3106420" y="2113387"/>
            <a:ext cx="703590" cy="11418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7986E1A0-1222-9246-BEA1-5C63197444A4}"/>
              </a:ext>
            </a:extLst>
          </p:cNvPr>
          <p:cNvCxnSpPr>
            <a:cxnSpLocks/>
            <a:stCxn id="8" idx="4"/>
            <a:endCxn id="10" idx="7"/>
          </p:cNvCxnSpPr>
          <p:nvPr/>
        </p:nvCxnSpPr>
        <p:spPr>
          <a:xfrm flipH="1">
            <a:off x="3106420" y="4169600"/>
            <a:ext cx="703590" cy="8058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61CF7319-020E-AC4C-8B46-543173FDF269}"/>
              </a:ext>
            </a:extLst>
          </p:cNvPr>
          <p:cNvSpPr txBox="1"/>
          <p:nvPr/>
        </p:nvSpPr>
        <p:spPr>
          <a:xfrm>
            <a:off x="5934450" y="2960934"/>
            <a:ext cx="3757612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dirty="0"/>
              <a:t>q</a:t>
            </a:r>
            <a:r>
              <a:rPr kumimoji="1" lang="en-US" altLang="ja-JP" dirty="0"/>
              <a:t>ue</a:t>
            </a:r>
            <a:r>
              <a:rPr lang="en-US" altLang="ja-JP" dirty="0"/>
              <a:t>	</a:t>
            </a:r>
            <a:r>
              <a:rPr kumimoji="1" lang="en-US" altLang="ja-JP" dirty="0"/>
              <a:t>= [</a:t>
            </a:r>
            <a:r>
              <a:rPr kumimoji="1" lang="en-US" altLang="ja-JP" b="1" dirty="0">
                <a:solidFill>
                  <a:srgbClr val="FF0000"/>
                </a:solidFill>
              </a:rPr>
              <a:t>0</a:t>
            </a:r>
            <a:r>
              <a:rPr kumimoji="1" lang="en-US" altLang="ja-JP" dirty="0"/>
              <a:t>]</a:t>
            </a:r>
          </a:p>
          <a:p>
            <a:r>
              <a:rPr lang="en-US" altLang="ja-JP" dirty="0" err="1"/>
              <a:t>dist</a:t>
            </a:r>
            <a:r>
              <a:rPr lang="en-US" altLang="ja-JP" dirty="0"/>
              <a:t> 	= [0, None, None, None]</a:t>
            </a:r>
          </a:p>
          <a:p>
            <a:r>
              <a:rPr lang="en-US" altLang="ja-JP" dirty="0" err="1"/>
              <a:t>cnt</a:t>
            </a:r>
            <a:r>
              <a:rPr lang="en-US" altLang="ja-JP" dirty="0"/>
              <a:t>  	= [1, 0 , 0, 0]</a:t>
            </a:r>
            <a:endParaRPr kumimoji="1" lang="en-US" altLang="ja-JP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AE4D273-90DC-D64D-B048-2027CF3E9677}"/>
              </a:ext>
            </a:extLst>
          </p:cNvPr>
          <p:cNvSpPr txBox="1"/>
          <p:nvPr/>
        </p:nvSpPr>
        <p:spPr>
          <a:xfrm>
            <a:off x="197788" y="342151"/>
            <a:ext cx="204735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dirty="0"/>
              <a:t>Graph = [[1, 2], </a:t>
            </a:r>
          </a:p>
          <a:p>
            <a:r>
              <a:rPr lang="en-US" altLang="ja-JP" dirty="0"/>
              <a:t>	[3, 0, 2], </a:t>
            </a:r>
          </a:p>
          <a:p>
            <a:r>
              <a:rPr lang="en-US" altLang="ja-JP" dirty="0"/>
              <a:t>	[1, 0, 3], </a:t>
            </a:r>
          </a:p>
          <a:p>
            <a:r>
              <a:rPr lang="en-US" altLang="ja-JP" dirty="0"/>
              <a:t>	[1, 2]]</a:t>
            </a:r>
            <a:endParaRPr kumimoji="1" lang="ja-JP" altLang="en-US"/>
          </a:p>
        </p:txBody>
      </p:sp>
      <p:sp>
        <p:nvSpPr>
          <p:cNvPr id="6" name="角丸四角形吹き出し 5">
            <a:extLst>
              <a:ext uri="{FF2B5EF4-FFF2-40B4-BE49-F238E27FC236}">
                <a16:creationId xmlns:a16="http://schemas.microsoft.com/office/drawing/2014/main" id="{A04EA51E-C279-0247-A3AA-CD308DC47AAC}"/>
              </a:ext>
            </a:extLst>
          </p:cNvPr>
          <p:cNvSpPr/>
          <p:nvPr/>
        </p:nvSpPr>
        <p:spPr>
          <a:xfrm>
            <a:off x="3240331" y="309931"/>
            <a:ext cx="3085313" cy="1028106"/>
          </a:xfrm>
          <a:prstGeom prst="wedgeRoundRectCallout">
            <a:avLst>
              <a:gd name="adj1" fmla="val -37486"/>
              <a:gd name="adj2" fmla="val 66153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/>
              <a:t>赤の街が１つ目の</a:t>
            </a:r>
            <a:r>
              <a:rPr kumimoji="1" lang="en-US" altLang="ja-JP" dirty="0"/>
              <a:t>for</a:t>
            </a:r>
            <a:r>
              <a:rPr kumimoji="1" lang="ja-JP" altLang="en-US"/>
              <a:t>が</a:t>
            </a:r>
            <a:endParaRPr kumimoji="1" lang="en-US" altLang="ja-JP" dirty="0"/>
          </a:p>
          <a:p>
            <a:pPr algn="ctr"/>
            <a:r>
              <a:rPr kumimoji="1" lang="ja-JP" altLang="en-US"/>
              <a:t>参照している部分</a:t>
            </a:r>
          </a:p>
        </p:txBody>
      </p:sp>
      <p:sp>
        <p:nvSpPr>
          <p:cNvPr id="21" name="角丸四角形吹き出し 20">
            <a:extLst>
              <a:ext uri="{FF2B5EF4-FFF2-40B4-BE49-F238E27FC236}">
                <a16:creationId xmlns:a16="http://schemas.microsoft.com/office/drawing/2014/main" id="{11486AEE-36FB-7046-965F-3BA6626F64ED}"/>
              </a:ext>
            </a:extLst>
          </p:cNvPr>
          <p:cNvSpPr/>
          <p:nvPr/>
        </p:nvSpPr>
        <p:spPr>
          <a:xfrm>
            <a:off x="3974592" y="1829594"/>
            <a:ext cx="3085313" cy="1028106"/>
          </a:xfrm>
          <a:prstGeom prst="wedgeRoundRectCallout">
            <a:avLst>
              <a:gd name="adj1" fmla="val -37080"/>
              <a:gd name="adj2" fmla="val 72245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/>
              <a:t>肌色の街が２つ目の</a:t>
            </a:r>
            <a:r>
              <a:rPr kumimoji="1" lang="en-US" altLang="ja-JP" dirty="0"/>
              <a:t>for</a:t>
            </a:r>
            <a:r>
              <a:rPr lang="ja-JP" altLang="en-US"/>
              <a:t>で</a:t>
            </a:r>
            <a:endParaRPr kumimoji="1" lang="en-US" altLang="ja-JP" dirty="0"/>
          </a:p>
          <a:p>
            <a:pPr algn="ctr"/>
            <a:r>
              <a:rPr kumimoji="1" lang="ja-JP" altLang="en-US"/>
              <a:t>参照する予定の部分</a:t>
            </a:r>
          </a:p>
        </p:txBody>
      </p:sp>
    </p:spTree>
    <p:extLst>
      <p:ext uri="{BB962C8B-B14F-4D97-AF65-F5344CB8AC3E}">
        <p14:creationId xmlns:p14="http://schemas.microsoft.com/office/powerpoint/2010/main" val="905828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>
            <a:extLst>
              <a:ext uri="{FF2B5EF4-FFF2-40B4-BE49-F238E27FC236}">
                <a16:creationId xmlns:a16="http://schemas.microsoft.com/office/drawing/2014/main" id="{F63A8E0A-5F56-4341-A02F-F043B835E796}"/>
              </a:ext>
            </a:extLst>
          </p:cNvPr>
          <p:cNvSpPr/>
          <p:nvPr/>
        </p:nvSpPr>
        <p:spPr>
          <a:xfrm>
            <a:off x="1330743" y="3255200"/>
            <a:ext cx="914400" cy="914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1</a:t>
            </a:r>
            <a:endParaRPr kumimoji="1" lang="ja-JP" altLang="en-US"/>
          </a:p>
        </p:txBody>
      </p:sp>
      <p:sp>
        <p:nvSpPr>
          <p:cNvPr id="8" name="円/楕円 7">
            <a:extLst>
              <a:ext uri="{FF2B5EF4-FFF2-40B4-BE49-F238E27FC236}">
                <a16:creationId xmlns:a16="http://schemas.microsoft.com/office/drawing/2014/main" id="{A7770E36-0CDA-4244-9FFB-510DC0B15F0E}"/>
              </a:ext>
            </a:extLst>
          </p:cNvPr>
          <p:cNvSpPr/>
          <p:nvPr/>
        </p:nvSpPr>
        <p:spPr>
          <a:xfrm>
            <a:off x="3352810" y="3255200"/>
            <a:ext cx="914400" cy="914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2</a:t>
            </a:r>
            <a:endParaRPr kumimoji="1" lang="ja-JP" altLang="en-US"/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26C0E84C-73AC-9444-AEED-2417761974F5}"/>
              </a:ext>
            </a:extLst>
          </p:cNvPr>
          <p:cNvSpPr/>
          <p:nvPr/>
        </p:nvSpPr>
        <p:spPr>
          <a:xfrm>
            <a:off x="2325931" y="1332898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0</a:t>
            </a:r>
            <a:endParaRPr kumimoji="1" lang="ja-JP" altLang="en-US"/>
          </a:p>
        </p:txBody>
      </p:sp>
      <p:sp>
        <p:nvSpPr>
          <p:cNvPr id="10" name="円/楕円 9">
            <a:extLst>
              <a:ext uri="{FF2B5EF4-FFF2-40B4-BE49-F238E27FC236}">
                <a16:creationId xmlns:a16="http://schemas.microsoft.com/office/drawing/2014/main" id="{CFD6CF17-C29D-FE49-ABFB-28D6902AFA89}"/>
              </a:ext>
            </a:extLst>
          </p:cNvPr>
          <p:cNvSpPr/>
          <p:nvPr/>
        </p:nvSpPr>
        <p:spPr>
          <a:xfrm>
            <a:off x="2325931" y="4841535"/>
            <a:ext cx="914400" cy="914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3</a:t>
            </a:r>
            <a:endParaRPr kumimoji="1" lang="ja-JP" altLang="en-US"/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3AC24C03-8092-FD42-99CB-E91811FCE7AA}"/>
              </a:ext>
            </a:extLst>
          </p:cNvPr>
          <p:cNvCxnSpPr>
            <a:cxnSpLocks/>
            <a:stCxn id="4" idx="4"/>
            <a:endCxn id="10" idx="1"/>
          </p:cNvCxnSpPr>
          <p:nvPr/>
        </p:nvCxnSpPr>
        <p:spPr>
          <a:xfrm>
            <a:off x="1787943" y="4169600"/>
            <a:ext cx="671899" cy="8058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47B26211-D2EC-3147-895F-7AABBDBEBF38}"/>
              </a:ext>
            </a:extLst>
          </p:cNvPr>
          <p:cNvCxnSpPr>
            <a:cxnSpLocks/>
            <a:stCxn id="9" idx="3"/>
            <a:endCxn id="4" idx="0"/>
          </p:cNvCxnSpPr>
          <p:nvPr/>
        </p:nvCxnSpPr>
        <p:spPr>
          <a:xfrm flipH="1">
            <a:off x="1787943" y="2113387"/>
            <a:ext cx="671899" cy="11418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2DD61A9F-F9AC-254B-8BCE-81791A4921B6}"/>
              </a:ext>
            </a:extLst>
          </p:cNvPr>
          <p:cNvCxnSpPr>
            <a:cxnSpLocks/>
            <a:stCxn id="4" idx="6"/>
            <a:endCxn id="8" idx="2"/>
          </p:cNvCxnSpPr>
          <p:nvPr/>
        </p:nvCxnSpPr>
        <p:spPr>
          <a:xfrm>
            <a:off x="2245143" y="3712400"/>
            <a:ext cx="11076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E8E62D17-C9C1-6244-95B7-34860B1E9558}"/>
              </a:ext>
            </a:extLst>
          </p:cNvPr>
          <p:cNvCxnSpPr>
            <a:cxnSpLocks/>
            <a:stCxn id="9" idx="5"/>
            <a:endCxn id="8" idx="0"/>
          </p:cNvCxnSpPr>
          <p:nvPr/>
        </p:nvCxnSpPr>
        <p:spPr>
          <a:xfrm>
            <a:off x="3106420" y="2113387"/>
            <a:ext cx="703590" cy="11418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7986E1A0-1222-9246-BEA1-5C63197444A4}"/>
              </a:ext>
            </a:extLst>
          </p:cNvPr>
          <p:cNvCxnSpPr>
            <a:cxnSpLocks/>
            <a:stCxn id="8" idx="4"/>
            <a:endCxn id="10" idx="7"/>
          </p:cNvCxnSpPr>
          <p:nvPr/>
        </p:nvCxnSpPr>
        <p:spPr>
          <a:xfrm flipH="1">
            <a:off x="3106420" y="4169600"/>
            <a:ext cx="703590" cy="8058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61CF7319-020E-AC4C-8B46-543173FDF269}"/>
              </a:ext>
            </a:extLst>
          </p:cNvPr>
          <p:cNvSpPr txBox="1"/>
          <p:nvPr/>
        </p:nvSpPr>
        <p:spPr>
          <a:xfrm>
            <a:off x="5934450" y="2960934"/>
            <a:ext cx="3757612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dirty="0"/>
              <a:t>q</a:t>
            </a:r>
            <a:r>
              <a:rPr kumimoji="1" lang="en-US" altLang="ja-JP" dirty="0"/>
              <a:t>ue</a:t>
            </a:r>
            <a:r>
              <a:rPr lang="en-US" altLang="ja-JP" dirty="0"/>
              <a:t>	</a:t>
            </a:r>
            <a:r>
              <a:rPr kumimoji="1" lang="en-US" altLang="ja-JP" dirty="0"/>
              <a:t>= [</a:t>
            </a:r>
            <a:r>
              <a:rPr kumimoji="1" lang="en-US" altLang="ja-JP" b="1" dirty="0">
                <a:solidFill>
                  <a:srgbClr val="FF0000"/>
                </a:solidFill>
              </a:rPr>
              <a:t>0</a:t>
            </a:r>
            <a:r>
              <a:rPr kumimoji="1" lang="en-US" altLang="ja-JP" dirty="0">
                <a:solidFill>
                  <a:schemeClr val="tx1"/>
                </a:solidFill>
              </a:rPr>
              <a:t>, 1</a:t>
            </a:r>
            <a:r>
              <a:rPr kumimoji="1" lang="en-US" altLang="ja-JP" dirty="0"/>
              <a:t>]</a:t>
            </a:r>
          </a:p>
          <a:p>
            <a:r>
              <a:rPr lang="en-US" altLang="ja-JP" dirty="0" err="1"/>
              <a:t>dist</a:t>
            </a:r>
            <a:r>
              <a:rPr lang="en-US" altLang="ja-JP" dirty="0"/>
              <a:t> 	= [0, 1, None, None]</a:t>
            </a:r>
          </a:p>
          <a:p>
            <a:r>
              <a:rPr lang="en-US" altLang="ja-JP" dirty="0" err="1"/>
              <a:t>cnt</a:t>
            </a:r>
            <a:r>
              <a:rPr lang="en-US" altLang="ja-JP" dirty="0"/>
              <a:t>  	= [1, 1 , 0, 0]</a:t>
            </a:r>
            <a:endParaRPr kumimoji="1" lang="en-US" altLang="ja-JP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AE4D273-90DC-D64D-B048-2027CF3E9677}"/>
              </a:ext>
            </a:extLst>
          </p:cNvPr>
          <p:cNvSpPr txBox="1"/>
          <p:nvPr/>
        </p:nvSpPr>
        <p:spPr>
          <a:xfrm>
            <a:off x="197788" y="342151"/>
            <a:ext cx="204735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dirty="0"/>
              <a:t>Graph = [[1, 2], </a:t>
            </a:r>
          </a:p>
          <a:p>
            <a:r>
              <a:rPr lang="en-US" altLang="ja-JP" dirty="0"/>
              <a:t>	[3, 0, 2], </a:t>
            </a:r>
          </a:p>
          <a:p>
            <a:r>
              <a:rPr lang="en-US" altLang="ja-JP" dirty="0"/>
              <a:t>	[1, 0, 3], </a:t>
            </a:r>
          </a:p>
          <a:p>
            <a:r>
              <a:rPr lang="en-US" altLang="ja-JP" dirty="0"/>
              <a:t>	[1, 2]]</a:t>
            </a:r>
            <a:endParaRPr kumimoji="1" lang="ja-JP" altLang="en-US"/>
          </a:p>
        </p:txBody>
      </p:sp>
      <p:sp>
        <p:nvSpPr>
          <p:cNvPr id="19" name="角丸四角形吹き出し 18">
            <a:extLst>
              <a:ext uri="{FF2B5EF4-FFF2-40B4-BE49-F238E27FC236}">
                <a16:creationId xmlns:a16="http://schemas.microsoft.com/office/drawing/2014/main" id="{D83FC417-83E9-9444-B359-1FC6182BC772}"/>
              </a:ext>
            </a:extLst>
          </p:cNvPr>
          <p:cNvSpPr/>
          <p:nvPr/>
        </p:nvSpPr>
        <p:spPr>
          <a:xfrm>
            <a:off x="3778319" y="1421248"/>
            <a:ext cx="3850032" cy="1028106"/>
          </a:xfrm>
          <a:prstGeom prst="wedgeRoundRectCallout">
            <a:avLst>
              <a:gd name="adj1" fmla="val -89047"/>
              <a:gd name="adj2" fmla="val 129508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/>
              <a:t>オレンジ</a:t>
            </a:r>
            <a:r>
              <a:rPr kumimoji="1" lang="ja-JP" altLang="en-US"/>
              <a:t>色の街が２つ目の</a:t>
            </a:r>
            <a:r>
              <a:rPr kumimoji="1" lang="en-US" altLang="ja-JP" dirty="0"/>
              <a:t>for</a:t>
            </a:r>
            <a:r>
              <a:rPr kumimoji="1" lang="ja-JP" altLang="en-US"/>
              <a:t>が</a:t>
            </a:r>
            <a:endParaRPr kumimoji="1" lang="en-US" altLang="ja-JP" dirty="0"/>
          </a:p>
          <a:p>
            <a:pPr algn="ctr"/>
            <a:r>
              <a:rPr kumimoji="1" lang="ja-JP" altLang="en-US"/>
              <a:t>参照している予定の部分</a:t>
            </a:r>
          </a:p>
        </p:txBody>
      </p:sp>
    </p:spTree>
    <p:extLst>
      <p:ext uri="{BB962C8B-B14F-4D97-AF65-F5344CB8AC3E}">
        <p14:creationId xmlns:p14="http://schemas.microsoft.com/office/powerpoint/2010/main" val="3948966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>
            <a:extLst>
              <a:ext uri="{FF2B5EF4-FFF2-40B4-BE49-F238E27FC236}">
                <a16:creationId xmlns:a16="http://schemas.microsoft.com/office/drawing/2014/main" id="{F63A8E0A-5F56-4341-A02F-F043B835E796}"/>
              </a:ext>
            </a:extLst>
          </p:cNvPr>
          <p:cNvSpPr/>
          <p:nvPr/>
        </p:nvSpPr>
        <p:spPr>
          <a:xfrm>
            <a:off x="1330743" y="3255200"/>
            <a:ext cx="914400" cy="914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1</a:t>
            </a:r>
            <a:endParaRPr kumimoji="1" lang="ja-JP" altLang="en-US"/>
          </a:p>
        </p:txBody>
      </p:sp>
      <p:sp>
        <p:nvSpPr>
          <p:cNvPr id="8" name="円/楕円 7">
            <a:extLst>
              <a:ext uri="{FF2B5EF4-FFF2-40B4-BE49-F238E27FC236}">
                <a16:creationId xmlns:a16="http://schemas.microsoft.com/office/drawing/2014/main" id="{A7770E36-0CDA-4244-9FFB-510DC0B15F0E}"/>
              </a:ext>
            </a:extLst>
          </p:cNvPr>
          <p:cNvSpPr/>
          <p:nvPr/>
        </p:nvSpPr>
        <p:spPr>
          <a:xfrm>
            <a:off x="3352810" y="3255200"/>
            <a:ext cx="914400" cy="914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2</a:t>
            </a:r>
            <a:endParaRPr kumimoji="1" lang="ja-JP" altLang="en-US"/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26C0E84C-73AC-9444-AEED-2417761974F5}"/>
              </a:ext>
            </a:extLst>
          </p:cNvPr>
          <p:cNvSpPr/>
          <p:nvPr/>
        </p:nvSpPr>
        <p:spPr>
          <a:xfrm>
            <a:off x="2325931" y="1332898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0</a:t>
            </a:r>
            <a:endParaRPr kumimoji="1" lang="ja-JP" altLang="en-US"/>
          </a:p>
        </p:txBody>
      </p:sp>
      <p:sp>
        <p:nvSpPr>
          <p:cNvPr id="10" name="円/楕円 9">
            <a:extLst>
              <a:ext uri="{FF2B5EF4-FFF2-40B4-BE49-F238E27FC236}">
                <a16:creationId xmlns:a16="http://schemas.microsoft.com/office/drawing/2014/main" id="{CFD6CF17-C29D-FE49-ABFB-28D6902AFA89}"/>
              </a:ext>
            </a:extLst>
          </p:cNvPr>
          <p:cNvSpPr/>
          <p:nvPr/>
        </p:nvSpPr>
        <p:spPr>
          <a:xfrm>
            <a:off x="2325931" y="4841535"/>
            <a:ext cx="914400" cy="914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3</a:t>
            </a:r>
            <a:endParaRPr kumimoji="1" lang="ja-JP" altLang="en-US"/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3AC24C03-8092-FD42-99CB-E91811FCE7AA}"/>
              </a:ext>
            </a:extLst>
          </p:cNvPr>
          <p:cNvCxnSpPr>
            <a:cxnSpLocks/>
            <a:stCxn id="4" idx="4"/>
            <a:endCxn id="10" idx="1"/>
          </p:cNvCxnSpPr>
          <p:nvPr/>
        </p:nvCxnSpPr>
        <p:spPr>
          <a:xfrm>
            <a:off x="1787943" y="4169600"/>
            <a:ext cx="671899" cy="8058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47B26211-D2EC-3147-895F-7AABBDBEBF38}"/>
              </a:ext>
            </a:extLst>
          </p:cNvPr>
          <p:cNvCxnSpPr>
            <a:cxnSpLocks/>
            <a:stCxn id="9" idx="3"/>
            <a:endCxn id="4" idx="0"/>
          </p:cNvCxnSpPr>
          <p:nvPr/>
        </p:nvCxnSpPr>
        <p:spPr>
          <a:xfrm flipH="1">
            <a:off x="1787943" y="2113387"/>
            <a:ext cx="671899" cy="11418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2DD61A9F-F9AC-254B-8BCE-81791A4921B6}"/>
              </a:ext>
            </a:extLst>
          </p:cNvPr>
          <p:cNvCxnSpPr>
            <a:cxnSpLocks/>
            <a:stCxn id="4" idx="6"/>
            <a:endCxn id="8" idx="2"/>
          </p:cNvCxnSpPr>
          <p:nvPr/>
        </p:nvCxnSpPr>
        <p:spPr>
          <a:xfrm>
            <a:off x="2245143" y="3712400"/>
            <a:ext cx="11076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E8E62D17-C9C1-6244-95B7-34860B1E9558}"/>
              </a:ext>
            </a:extLst>
          </p:cNvPr>
          <p:cNvCxnSpPr>
            <a:cxnSpLocks/>
            <a:stCxn id="9" idx="5"/>
            <a:endCxn id="8" idx="0"/>
          </p:cNvCxnSpPr>
          <p:nvPr/>
        </p:nvCxnSpPr>
        <p:spPr>
          <a:xfrm>
            <a:off x="3106420" y="2113387"/>
            <a:ext cx="703590" cy="11418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7986E1A0-1222-9246-BEA1-5C63197444A4}"/>
              </a:ext>
            </a:extLst>
          </p:cNvPr>
          <p:cNvCxnSpPr>
            <a:cxnSpLocks/>
            <a:stCxn id="8" idx="4"/>
            <a:endCxn id="10" idx="7"/>
          </p:cNvCxnSpPr>
          <p:nvPr/>
        </p:nvCxnSpPr>
        <p:spPr>
          <a:xfrm flipH="1">
            <a:off x="3106420" y="4169600"/>
            <a:ext cx="703590" cy="8058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61CF7319-020E-AC4C-8B46-543173FDF269}"/>
              </a:ext>
            </a:extLst>
          </p:cNvPr>
          <p:cNvSpPr txBox="1"/>
          <p:nvPr/>
        </p:nvSpPr>
        <p:spPr>
          <a:xfrm>
            <a:off x="5934450" y="2960934"/>
            <a:ext cx="3757612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dirty="0"/>
              <a:t>q</a:t>
            </a:r>
            <a:r>
              <a:rPr kumimoji="1" lang="en-US" altLang="ja-JP" dirty="0"/>
              <a:t>ue</a:t>
            </a:r>
            <a:r>
              <a:rPr lang="en-US" altLang="ja-JP" dirty="0"/>
              <a:t>	</a:t>
            </a:r>
            <a:r>
              <a:rPr kumimoji="1" lang="en-US" altLang="ja-JP" dirty="0"/>
              <a:t>= [</a:t>
            </a:r>
            <a:r>
              <a:rPr kumimoji="1" lang="en-US" altLang="ja-JP" b="1" dirty="0">
                <a:solidFill>
                  <a:srgbClr val="FF0000"/>
                </a:solidFill>
              </a:rPr>
              <a:t>0</a:t>
            </a:r>
            <a:r>
              <a:rPr kumimoji="1" lang="en-US" altLang="ja-JP" dirty="0">
                <a:solidFill>
                  <a:schemeClr val="tx1"/>
                </a:solidFill>
              </a:rPr>
              <a:t>, 1, 2</a:t>
            </a:r>
            <a:r>
              <a:rPr kumimoji="1" lang="en-US" altLang="ja-JP" dirty="0"/>
              <a:t>]</a:t>
            </a:r>
          </a:p>
          <a:p>
            <a:r>
              <a:rPr lang="en-US" altLang="ja-JP" dirty="0" err="1"/>
              <a:t>dist</a:t>
            </a:r>
            <a:r>
              <a:rPr lang="en-US" altLang="ja-JP" dirty="0"/>
              <a:t> 	= [0, 1, 1, None]</a:t>
            </a:r>
          </a:p>
          <a:p>
            <a:r>
              <a:rPr lang="en-US" altLang="ja-JP" dirty="0" err="1"/>
              <a:t>cnt</a:t>
            </a:r>
            <a:r>
              <a:rPr lang="en-US" altLang="ja-JP" dirty="0"/>
              <a:t>  	= [1, 1 , 1, 0]</a:t>
            </a:r>
            <a:endParaRPr kumimoji="1" lang="en-US" altLang="ja-JP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AE4D273-90DC-D64D-B048-2027CF3E9677}"/>
              </a:ext>
            </a:extLst>
          </p:cNvPr>
          <p:cNvSpPr txBox="1"/>
          <p:nvPr/>
        </p:nvSpPr>
        <p:spPr>
          <a:xfrm>
            <a:off x="197788" y="342151"/>
            <a:ext cx="204735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dirty="0"/>
              <a:t>Graph = [[1, 2], </a:t>
            </a:r>
          </a:p>
          <a:p>
            <a:r>
              <a:rPr lang="en-US" altLang="ja-JP" dirty="0"/>
              <a:t>	[3, 0, 2], </a:t>
            </a:r>
          </a:p>
          <a:p>
            <a:r>
              <a:rPr lang="en-US" altLang="ja-JP" dirty="0"/>
              <a:t>	[1, 0, 3], </a:t>
            </a:r>
          </a:p>
          <a:p>
            <a:r>
              <a:rPr lang="en-US" altLang="ja-JP" dirty="0"/>
              <a:t>	[1, 2]]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7885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>
            <a:extLst>
              <a:ext uri="{FF2B5EF4-FFF2-40B4-BE49-F238E27FC236}">
                <a16:creationId xmlns:a16="http://schemas.microsoft.com/office/drawing/2014/main" id="{F63A8E0A-5F56-4341-A02F-F043B835E796}"/>
              </a:ext>
            </a:extLst>
          </p:cNvPr>
          <p:cNvSpPr/>
          <p:nvPr/>
        </p:nvSpPr>
        <p:spPr>
          <a:xfrm>
            <a:off x="1330743" y="3255200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1</a:t>
            </a:r>
            <a:endParaRPr kumimoji="1" lang="ja-JP" altLang="en-US"/>
          </a:p>
        </p:txBody>
      </p:sp>
      <p:sp>
        <p:nvSpPr>
          <p:cNvPr id="8" name="円/楕円 7">
            <a:extLst>
              <a:ext uri="{FF2B5EF4-FFF2-40B4-BE49-F238E27FC236}">
                <a16:creationId xmlns:a16="http://schemas.microsoft.com/office/drawing/2014/main" id="{A7770E36-0CDA-4244-9FFB-510DC0B15F0E}"/>
              </a:ext>
            </a:extLst>
          </p:cNvPr>
          <p:cNvSpPr/>
          <p:nvPr/>
        </p:nvSpPr>
        <p:spPr>
          <a:xfrm>
            <a:off x="3352810" y="3255200"/>
            <a:ext cx="914400" cy="914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2</a:t>
            </a:r>
            <a:endParaRPr kumimoji="1" lang="ja-JP" altLang="en-US"/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26C0E84C-73AC-9444-AEED-2417761974F5}"/>
              </a:ext>
            </a:extLst>
          </p:cNvPr>
          <p:cNvSpPr/>
          <p:nvPr/>
        </p:nvSpPr>
        <p:spPr>
          <a:xfrm>
            <a:off x="2325931" y="1332898"/>
            <a:ext cx="914400" cy="914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0</a:t>
            </a:r>
            <a:endParaRPr kumimoji="1" lang="ja-JP" altLang="en-US"/>
          </a:p>
        </p:txBody>
      </p:sp>
      <p:sp>
        <p:nvSpPr>
          <p:cNvPr id="10" name="円/楕円 9">
            <a:extLst>
              <a:ext uri="{FF2B5EF4-FFF2-40B4-BE49-F238E27FC236}">
                <a16:creationId xmlns:a16="http://schemas.microsoft.com/office/drawing/2014/main" id="{CFD6CF17-C29D-FE49-ABFB-28D6902AFA89}"/>
              </a:ext>
            </a:extLst>
          </p:cNvPr>
          <p:cNvSpPr/>
          <p:nvPr/>
        </p:nvSpPr>
        <p:spPr>
          <a:xfrm>
            <a:off x="2325931" y="4841535"/>
            <a:ext cx="914400" cy="914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3</a:t>
            </a:r>
            <a:endParaRPr kumimoji="1" lang="ja-JP" altLang="en-US"/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3AC24C03-8092-FD42-99CB-E91811FCE7AA}"/>
              </a:ext>
            </a:extLst>
          </p:cNvPr>
          <p:cNvCxnSpPr>
            <a:cxnSpLocks/>
            <a:stCxn id="4" idx="4"/>
            <a:endCxn id="10" idx="1"/>
          </p:cNvCxnSpPr>
          <p:nvPr/>
        </p:nvCxnSpPr>
        <p:spPr>
          <a:xfrm>
            <a:off x="1787943" y="4169600"/>
            <a:ext cx="671899" cy="8058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47B26211-D2EC-3147-895F-7AABBDBEBF38}"/>
              </a:ext>
            </a:extLst>
          </p:cNvPr>
          <p:cNvCxnSpPr>
            <a:cxnSpLocks/>
            <a:stCxn id="9" idx="3"/>
            <a:endCxn id="4" idx="0"/>
          </p:cNvCxnSpPr>
          <p:nvPr/>
        </p:nvCxnSpPr>
        <p:spPr>
          <a:xfrm flipH="1">
            <a:off x="1787943" y="2113387"/>
            <a:ext cx="671899" cy="11418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2DD61A9F-F9AC-254B-8BCE-81791A4921B6}"/>
              </a:ext>
            </a:extLst>
          </p:cNvPr>
          <p:cNvCxnSpPr>
            <a:cxnSpLocks/>
            <a:stCxn id="4" idx="6"/>
            <a:endCxn id="8" idx="2"/>
          </p:cNvCxnSpPr>
          <p:nvPr/>
        </p:nvCxnSpPr>
        <p:spPr>
          <a:xfrm>
            <a:off x="2245143" y="3712400"/>
            <a:ext cx="11076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E8E62D17-C9C1-6244-95B7-34860B1E9558}"/>
              </a:ext>
            </a:extLst>
          </p:cNvPr>
          <p:cNvCxnSpPr>
            <a:cxnSpLocks/>
            <a:stCxn id="9" idx="5"/>
            <a:endCxn id="8" idx="0"/>
          </p:cNvCxnSpPr>
          <p:nvPr/>
        </p:nvCxnSpPr>
        <p:spPr>
          <a:xfrm>
            <a:off x="3106420" y="2113387"/>
            <a:ext cx="703590" cy="11418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7986E1A0-1222-9246-BEA1-5C63197444A4}"/>
              </a:ext>
            </a:extLst>
          </p:cNvPr>
          <p:cNvCxnSpPr>
            <a:cxnSpLocks/>
            <a:stCxn id="8" idx="4"/>
            <a:endCxn id="10" idx="7"/>
          </p:cNvCxnSpPr>
          <p:nvPr/>
        </p:nvCxnSpPr>
        <p:spPr>
          <a:xfrm flipH="1">
            <a:off x="3106420" y="4169600"/>
            <a:ext cx="703590" cy="8058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61CF7319-020E-AC4C-8B46-543173FDF269}"/>
              </a:ext>
            </a:extLst>
          </p:cNvPr>
          <p:cNvSpPr txBox="1"/>
          <p:nvPr/>
        </p:nvSpPr>
        <p:spPr>
          <a:xfrm>
            <a:off x="5934450" y="2960934"/>
            <a:ext cx="3757612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dirty="0"/>
              <a:t>q</a:t>
            </a:r>
            <a:r>
              <a:rPr kumimoji="1" lang="en-US" altLang="ja-JP" dirty="0"/>
              <a:t>ue</a:t>
            </a:r>
            <a:r>
              <a:rPr lang="en-US" altLang="ja-JP" dirty="0"/>
              <a:t>	</a:t>
            </a:r>
            <a:r>
              <a:rPr kumimoji="1" lang="en-US" altLang="ja-JP" dirty="0"/>
              <a:t>= [</a:t>
            </a:r>
            <a:r>
              <a:rPr kumimoji="1" lang="en-US" altLang="ja-JP" dirty="0">
                <a:solidFill>
                  <a:schemeClr val="bg2">
                    <a:lumMod val="90000"/>
                  </a:schemeClr>
                </a:solidFill>
              </a:rPr>
              <a:t>0</a:t>
            </a:r>
            <a:r>
              <a:rPr kumimoji="1" lang="en-US" altLang="ja-JP" dirty="0">
                <a:solidFill>
                  <a:schemeClr val="tx1"/>
                </a:solidFill>
              </a:rPr>
              <a:t>,</a:t>
            </a:r>
            <a:r>
              <a:rPr kumimoji="1" lang="en-US" altLang="ja-JP" b="1" dirty="0">
                <a:solidFill>
                  <a:srgbClr val="FF0000"/>
                </a:solidFill>
              </a:rPr>
              <a:t> 1</a:t>
            </a:r>
            <a:r>
              <a:rPr kumimoji="1" lang="en-US" altLang="ja-JP" dirty="0">
                <a:solidFill>
                  <a:schemeClr val="tx1"/>
                </a:solidFill>
              </a:rPr>
              <a:t>, 2</a:t>
            </a:r>
            <a:r>
              <a:rPr kumimoji="1" lang="en-US" altLang="ja-JP" dirty="0"/>
              <a:t>]</a:t>
            </a:r>
          </a:p>
          <a:p>
            <a:r>
              <a:rPr lang="en-US" altLang="ja-JP" dirty="0" err="1"/>
              <a:t>dist</a:t>
            </a:r>
            <a:r>
              <a:rPr lang="en-US" altLang="ja-JP" dirty="0"/>
              <a:t> 	= [0, 1, 1, None]</a:t>
            </a:r>
          </a:p>
          <a:p>
            <a:r>
              <a:rPr lang="en-US" altLang="ja-JP" dirty="0" err="1"/>
              <a:t>cnt</a:t>
            </a:r>
            <a:r>
              <a:rPr lang="en-US" altLang="ja-JP" dirty="0"/>
              <a:t>  	= [1, 1 , 1, 0]</a:t>
            </a:r>
            <a:endParaRPr kumimoji="1" lang="en-US" altLang="ja-JP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AE4D273-90DC-D64D-B048-2027CF3E9677}"/>
              </a:ext>
            </a:extLst>
          </p:cNvPr>
          <p:cNvSpPr txBox="1"/>
          <p:nvPr/>
        </p:nvSpPr>
        <p:spPr>
          <a:xfrm>
            <a:off x="197788" y="342151"/>
            <a:ext cx="204735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dirty="0"/>
              <a:t>Graph = [[1, 2], </a:t>
            </a:r>
          </a:p>
          <a:p>
            <a:r>
              <a:rPr lang="en-US" altLang="ja-JP" dirty="0"/>
              <a:t>	[3, 0, 2], </a:t>
            </a:r>
          </a:p>
          <a:p>
            <a:r>
              <a:rPr lang="en-US" altLang="ja-JP" dirty="0"/>
              <a:t>	[1, 0, 3], </a:t>
            </a:r>
          </a:p>
          <a:p>
            <a:r>
              <a:rPr lang="en-US" altLang="ja-JP" dirty="0"/>
              <a:t>	[1, 2]]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3354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>
            <a:extLst>
              <a:ext uri="{FF2B5EF4-FFF2-40B4-BE49-F238E27FC236}">
                <a16:creationId xmlns:a16="http://schemas.microsoft.com/office/drawing/2014/main" id="{F63A8E0A-5F56-4341-A02F-F043B835E796}"/>
              </a:ext>
            </a:extLst>
          </p:cNvPr>
          <p:cNvSpPr/>
          <p:nvPr/>
        </p:nvSpPr>
        <p:spPr>
          <a:xfrm>
            <a:off x="1330743" y="3255200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1</a:t>
            </a:r>
            <a:endParaRPr kumimoji="1" lang="ja-JP" altLang="en-US"/>
          </a:p>
        </p:txBody>
      </p:sp>
      <p:sp>
        <p:nvSpPr>
          <p:cNvPr id="8" name="円/楕円 7">
            <a:extLst>
              <a:ext uri="{FF2B5EF4-FFF2-40B4-BE49-F238E27FC236}">
                <a16:creationId xmlns:a16="http://schemas.microsoft.com/office/drawing/2014/main" id="{A7770E36-0CDA-4244-9FFB-510DC0B15F0E}"/>
              </a:ext>
            </a:extLst>
          </p:cNvPr>
          <p:cNvSpPr/>
          <p:nvPr/>
        </p:nvSpPr>
        <p:spPr>
          <a:xfrm>
            <a:off x="3352810" y="3255200"/>
            <a:ext cx="914400" cy="914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2</a:t>
            </a:r>
            <a:endParaRPr kumimoji="1" lang="ja-JP" altLang="en-US"/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26C0E84C-73AC-9444-AEED-2417761974F5}"/>
              </a:ext>
            </a:extLst>
          </p:cNvPr>
          <p:cNvSpPr/>
          <p:nvPr/>
        </p:nvSpPr>
        <p:spPr>
          <a:xfrm>
            <a:off x="2325931" y="1332898"/>
            <a:ext cx="914400" cy="914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0</a:t>
            </a:r>
            <a:endParaRPr kumimoji="1" lang="ja-JP" altLang="en-US"/>
          </a:p>
        </p:txBody>
      </p:sp>
      <p:sp>
        <p:nvSpPr>
          <p:cNvPr id="10" name="円/楕円 9">
            <a:extLst>
              <a:ext uri="{FF2B5EF4-FFF2-40B4-BE49-F238E27FC236}">
                <a16:creationId xmlns:a16="http://schemas.microsoft.com/office/drawing/2014/main" id="{CFD6CF17-C29D-FE49-ABFB-28D6902AFA89}"/>
              </a:ext>
            </a:extLst>
          </p:cNvPr>
          <p:cNvSpPr/>
          <p:nvPr/>
        </p:nvSpPr>
        <p:spPr>
          <a:xfrm>
            <a:off x="2325931" y="4841535"/>
            <a:ext cx="914400" cy="914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3</a:t>
            </a:r>
            <a:endParaRPr kumimoji="1" lang="ja-JP" altLang="en-US"/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3AC24C03-8092-FD42-99CB-E91811FCE7AA}"/>
              </a:ext>
            </a:extLst>
          </p:cNvPr>
          <p:cNvCxnSpPr>
            <a:cxnSpLocks/>
            <a:stCxn id="4" idx="4"/>
            <a:endCxn id="10" idx="1"/>
          </p:cNvCxnSpPr>
          <p:nvPr/>
        </p:nvCxnSpPr>
        <p:spPr>
          <a:xfrm>
            <a:off x="1787943" y="4169600"/>
            <a:ext cx="671899" cy="8058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47B26211-D2EC-3147-895F-7AABBDBEBF38}"/>
              </a:ext>
            </a:extLst>
          </p:cNvPr>
          <p:cNvCxnSpPr>
            <a:cxnSpLocks/>
            <a:stCxn id="9" idx="3"/>
            <a:endCxn id="4" idx="0"/>
          </p:cNvCxnSpPr>
          <p:nvPr/>
        </p:nvCxnSpPr>
        <p:spPr>
          <a:xfrm flipH="1">
            <a:off x="1787943" y="2113387"/>
            <a:ext cx="671899" cy="11418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2DD61A9F-F9AC-254B-8BCE-81791A4921B6}"/>
              </a:ext>
            </a:extLst>
          </p:cNvPr>
          <p:cNvCxnSpPr>
            <a:cxnSpLocks/>
            <a:stCxn id="4" idx="6"/>
            <a:endCxn id="8" idx="2"/>
          </p:cNvCxnSpPr>
          <p:nvPr/>
        </p:nvCxnSpPr>
        <p:spPr>
          <a:xfrm>
            <a:off x="2245143" y="3712400"/>
            <a:ext cx="11076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E8E62D17-C9C1-6244-95B7-34860B1E9558}"/>
              </a:ext>
            </a:extLst>
          </p:cNvPr>
          <p:cNvCxnSpPr>
            <a:cxnSpLocks/>
            <a:stCxn id="9" idx="5"/>
            <a:endCxn id="8" idx="0"/>
          </p:cNvCxnSpPr>
          <p:nvPr/>
        </p:nvCxnSpPr>
        <p:spPr>
          <a:xfrm>
            <a:off x="3106420" y="2113387"/>
            <a:ext cx="703590" cy="11418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7986E1A0-1222-9246-BEA1-5C63197444A4}"/>
              </a:ext>
            </a:extLst>
          </p:cNvPr>
          <p:cNvCxnSpPr>
            <a:cxnSpLocks/>
            <a:stCxn id="8" idx="4"/>
            <a:endCxn id="10" idx="7"/>
          </p:cNvCxnSpPr>
          <p:nvPr/>
        </p:nvCxnSpPr>
        <p:spPr>
          <a:xfrm flipH="1">
            <a:off x="3106420" y="4169600"/>
            <a:ext cx="703590" cy="8058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61CF7319-020E-AC4C-8B46-543173FDF269}"/>
              </a:ext>
            </a:extLst>
          </p:cNvPr>
          <p:cNvSpPr txBox="1"/>
          <p:nvPr/>
        </p:nvSpPr>
        <p:spPr>
          <a:xfrm>
            <a:off x="5934450" y="2960934"/>
            <a:ext cx="3757612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dirty="0"/>
              <a:t>q</a:t>
            </a:r>
            <a:r>
              <a:rPr kumimoji="1" lang="en-US" altLang="ja-JP" dirty="0"/>
              <a:t>ue</a:t>
            </a:r>
            <a:r>
              <a:rPr lang="en-US" altLang="ja-JP" dirty="0"/>
              <a:t>	</a:t>
            </a:r>
            <a:r>
              <a:rPr kumimoji="1" lang="en-US" altLang="ja-JP" dirty="0"/>
              <a:t>= [</a:t>
            </a:r>
            <a:r>
              <a:rPr kumimoji="1" lang="en-US" altLang="ja-JP" dirty="0">
                <a:solidFill>
                  <a:schemeClr val="bg2">
                    <a:lumMod val="90000"/>
                  </a:schemeClr>
                </a:solidFill>
              </a:rPr>
              <a:t>0</a:t>
            </a:r>
            <a:r>
              <a:rPr kumimoji="1" lang="en-US" altLang="ja-JP" dirty="0">
                <a:solidFill>
                  <a:schemeClr val="tx1"/>
                </a:solidFill>
              </a:rPr>
              <a:t>,</a:t>
            </a:r>
            <a:r>
              <a:rPr kumimoji="1" lang="en-US" altLang="ja-JP" b="1" dirty="0">
                <a:solidFill>
                  <a:srgbClr val="FF0000"/>
                </a:solidFill>
              </a:rPr>
              <a:t> 1</a:t>
            </a:r>
            <a:r>
              <a:rPr kumimoji="1" lang="en-US" altLang="ja-JP" dirty="0">
                <a:solidFill>
                  <a:schemeClr val="tx1"/>
                </a:solidFill>
              </a:rPr>
              <a:t>, 2, 3</a:t>
            </a:r>
            <a:r>
              <a:rPr kumimoji="1" lang="en-US" altLang="ja-JP" dirty="0"/>
              <a:t>]</a:t>
            </a:r>
          </a:p>
          <a:p>
            <a:r>
              <a:rPr lang="en-US" altLang="ja-JP" dirty="0" err="1"/>
              <a:t>dist</a:t>
            </a:r>
            <a:r>
              <a:rPr lang="en-US" altLang="ja-JP" dirty="0"/>
              <a:t> 	= [0, 1, 1, 2]</a:t>
            </a:r>
          </a:p>
          <a:p>
            <a:r>
              <a:rPr lang="en-US" altLang="ja-JP" dirty="0" err="1"/>
              <a:t>cnt</a:t>
            </a:r>
            <a:r>
              <a:rPr lang="en-US" altLang="ja-JP" dirty="0"/>
              <a:t>  	= [1, 1 , 1, 1]</a:t>
            </a:r>
            <a:endParaRPr kumimoji="1" lang="en-US" altLang="ja-JP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AE4D273-90DC-D64D-B048-2027CF3E9677}"/>
              </a:ext>
            </a:extLst>
          </p:cNvPr>
          <p:cNvSpPr txBox="1"/>
          <p:nvPr/>
        </p:nvSpPr>
        <p:spPr>
          <a:xfrm>
            <a:off x="197788" y="342151"/>
            <a:ext cx="204735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dirty="0"/>
              <a:t>Graph = [[1, 2], </a:t>
            </a:r>
          </a:p>
          <a:p>
            <a:r>
              <a:rPr lang="en-US" altLang="ja-JP" dirty="0"/>
              <a:t>	[3, 0, 2], </a:t>
            </a:r>
          </a:p>
          <a:p>
            <a:r>
              <a:rPr lang="en-US" altLang="ja-JP" dirty="0"/>
              <a:t>	[1, 0, 3], </a:t>
            </a:r>
          </a:p>
          <a:p>
            <a:r>
              <a:rPr lang="en-US" altLang="ja-JP" dirty="0"/>
              <a:t>	[1, 2]]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9528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>
            <a:extLst>
              <a:ext uri="{FF2B5EF4-FFF2-40B4-BE49-F238E27FC236}">
                <a16:creationId xmlns:a16="http://schemas.microsoft.com/office/drawing/2014/main" id="{F63A8E0A-5F56-4341-A02F-F043B835E796}"/>
              </a:ext>
            </a:extLst>
          </p:cNvPr>
          <p:cNvSpPr/>
          <p:nvPr/>
        </p:nvSpPr>
        <p:spPr>
          <a:xfrm>
            <a:off x="1330743" y="3255200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1</a:t>
            </a:r>
            <a:endParaRPr kumimoji="1" lang="ja-JP" altLang="en-US"/>
          </a:p>
        </p:txBody>
      </p:sp>
      <p:sp>
        <p:nvSpPr>
          <p:cNvPr id="8" name="円/楕円 7">
            <a:extLst>
              <a:ext uri="{FF2B5EF4-FFF2-40B4-BE49-F238E27FC236}">
                <a16:creationId xmlns:a16="http://schemas.microsoft.com/office/drawing/2014/main" id="{A7770E36-0CDA-4244-9FFB-510DC0B15F0E}"/>
              </a:ext>
            </a:extLst>
          </p:cNvPr>
          <p:cNvSpPr/>
          <p:nvPr/>
        </p:nvSpPr>
        <p:spPr>
          <a:xfrm>
            <a:off x="3352810" y="3255200"/>
            <a:ext cx="914400" cy="914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2</a:t>
            </a:r>
            <a:endParaRPr kumimoji="1" lang="ja-JP" altLang="en-US"/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26C0E84C-73AC-9444-AEED-2417761974F5}"/>
              </a:ext>
            </a:extLst>
          </p:cNvPr>
          <p:cNvSpPr/>
          <p:nvPr/>
        </p:nvSpPr>
        <p:spPr>
          <a:xfrm>
            <a:off x="2325931" y="1332898"/>
            <a:ext cx="914400" cy="914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0</a:t>
            </a:r>
            <a:endParaRPr kumimoji="1" lang="ja-JP" altLang="en-US"/>
          </a:p>
        </p:txBody>
      </p:sp>
      <p:sp>
        <p:nvSpPr>
          <p:cNvPr id="10" name="円/楕円 9">
            <a:extLst>
              <a:ext uri="{FF2B5EF4-FFF2-40B4-BE49-F238E27FC236}">
                <a16:creationId xmlns:a16="http://schemas.microsoft.com/office/drawing/2014/main" id="{CFD6CF17-C29D-FE49-ABFB-28D6902AFA89}"/>
              </a:ext>
            </a:extLst>
          </p:cNvPr>
          <p:cNvSpPr/>
          <p:nvPr/>
        </p:nvSpPr>
        <p:spPr>
          <a:xfrm>
            <a:off x="2325931" y="4841535"/>
            <a:ext cx="914400" cy="914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3</a:t>
            </a:r>
            <a:endParaRPr kumimoji="1" lang="ja-JP" altLang="en-US"/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3AC24C03-8092-FD42-99CB-E91811FCE7AA}"/>
              </a:ext>
            </a:extLst>
          </p:cNvPr>
          <p:cNvCxnSpPr>
            <a:cxnSpLocks/>
            <a:stCxn id="4" idx="4"/>
            <a:endCxn id="10" idx="1"/>
          </p:cNvCxnSpPr>
          <p:nvPr/>
        </p:nvCxnSpPr>
        <p:spPr>
          <a:xfrm>
            <a:off x="1787943" y="4169600"/>
            <a:ext cx="671899" cy="8058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47B26211-D2EC-3147-895F-7AABBDBEBF38}"/>
              </a:ext>
            </a:extLst>
          </p:cNvPr>
          <p:cNvCxnSpPr>
            <a:cxnSpLocks/>
            <a:stCxn id="9" idx="3"/>
            <a:endCxn id="4" idx="0"/>
          </p:cNvCxnSpPr>
          <p:nvPr/>
        </p:nvCxnSpPr>
        <p:spPr>
          <a:xfrm flipH="1">
            <a:off x="1787943" y="2113387"/>
            <a:ext cx="671899" cy="11418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2DD61A9F-F9AC-254B-8BCE-81791A4921B6}"/>
              </a:ext>
            </a:extLst>
          </p:cNvPr>
          <p:cNvCxnSpPr>
            <a:cxnSpLocks/>
            <a:stCxn id="4" idx="6"/>
            <a:endCxn id="8" idx="2"/>
          </p:cNvCxnSpPr>
          <p:nvPr/>
        </p:nvCxnSpPr>
        <p:spPr>
          <a:xfrm>
            <a:off x="2245143" y="3712400"/>
            <a:ext cx="11076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E8E62D17-C9C1-6244-95B7-34860B1E9558}"/>
              </a:ext>
            </a:extLst>
          </p:cNvPr>
          <p:cNvCxnSpPr>
            <a:cxnSpLocks/>
            <a:stCxn id="9" idx="5"/>
            <a:endCxn id="8" idx="0"/>
          </p:cNvCxnSpPr>
          <p:nvPr/>
        </p:nvCxnSpPr>
        <p:spPr>
          <a:xfrm>
            <a:off x="3106420" y="2113387"/>
            <a:ext cx="703590" cy="11418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7986E1A0-1222-9246-BEA1-5C63197444A4}"/>
              </a:ext>
            </a:extLst>
          </p:cNvPr>
          <p:cNvCxnSpPr>
            <a:cxnSpLocks/>
            <a:stCxn id="8" idx="4"/>
            <a:endCxn id="10" idx="7"/>
          </p:cNvCxnSpPr>
          <p:nvPr/>
        </p:nvCxnSpPr>
        <p:spPr>
          <a:xfrm flipH="1">
            <a:off x="3106420" y="4169600"/>
            <a:ext cx="703590" cy="8058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61CF7319-020E-AC4C-8B46-543173FDF269}"/>
              </a:ext>
            </a:extLst>
          </p:cNvPr>
          <p:cNvSpPr txBox="1"/>
          <p:nvPr/>
        </p:nvSpPr>
        <p:spPr>
          <a:xfrm>
            <a:off x="5934450" y="2960934"/>
            <a:ext cx="3757612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dirty="0"/>
              <a:t>q</a:t>
            </a:r>
            <a:r>
              <a:rPr kumimoji="1" lang="en-US" altLang="ja-JP" dirty="0"/>
              <a:t>ue</a:t>
            </a:r>
            <a:r>
              <a:rPr lang="en-US" altLang="ja-JP" dirty="0"/>
              <a:t>	</a:t>
            </a:r>
            <a:r>
              <a:rPr kumimoji="1" lang="en-US" altLang="ja-JP" dirty="0"/>
              <a:t>= [</a:t>
            </a:r>
            <a:r>
              <a:rPr kumimoji="1" lang="en-US" altLang="ja-JP" dirty="0">
                <a:solidFill>
                  <a:schemeClr val="bg2">
                    <a:lumMod val="90000"/>
                  </a:schemeClr>
                </a:solidFill>
              </a:rPr>
              <a:t>0</a:t>
            </a:r>
            <a:r>
              <a:rPr kumimoji="1" lang="en-US" altLang="ja-JP" dirty="0">
                <a:solidFill>
                  <a:schemeClr val="tx1"/>
                </a:solidFill>
              </a:rPr>
              <a:t>,</a:t>
            </a:r>
            <a:r>
              <a:rPr kumimoji="1" lang="en-US" altLang="ja-JP" b="1" dirty="0">
                <a:solidFill>
                  <a:srgbClr val="FF0000"/>
                </a:solidFill>
              </a:rPr>
              <a:t> 1</a:t>
            </a:r>
            <a:r>
              <a:rPr kumimoji="1" lang="en-US" altLang="ja-JP" dirty="0">
                <a:solidFill>
                  <a:schemeClr val="tx1"/>
                </a:solidFill>
              </a:rPr>
              <a:t>, 2, 3</a:t>
            </a:r>
            <a:r>
              <a:rPr kumimoji="1" lang="en-US" altLang="ja-JP" dirty="0"/>
              <a:t>]</a:t>
            </a:r>
          </a:p>
          <a:p>
            <a:r>
              <a:rPr lang="en-US" altLang="ja-JP" dirty="0" err="1"/>
              <a:t>dist</a:t>
            </a:r>
            <a:r>
              <a:rPr lang="en-US" altLang="ja-JP" dirty="0"/>
              <a:t> 	= [0, 1, 1, 2]</a:t>
            </a:r>
          </a:p>
          <a:p>
            <a:r>
              <a:rPr lang="en-US" altLang="ja-JP" dirty="0" err="1"/>
              <a:t>cnt</a:t>
            </a:r>
            <a:r>
              <a:rPr lang="en-US" altLang="ja-JP" dirty="0"/>
              <a:t>  	= [1, 1 , 1, 1]</a:t>
            </a:r>
            <a:endParaRPr kumimoji="1" lang="en-US" altLang="ja-JP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AE4D273-90DC-D64D-B048-2027CF3E9677}"/>
              </a:ext>
            </a:extLst>
          </p:cNvPr>
          <p:cNvSpPr txBox="1"/>
          <p:nvPr/>
        </p:nvSpPr>
        <p:spPr>
          <a:xfrm>
            <a:off x="197788" y="342151"/>
            <a:ext cx="204735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dirty="0"/>
              <a:t>Graph = [[1, 2], </a:t>
            </a:r>
          </a:p>
          <a:p>
            <a:r>
              <a:rPr lang="en-US" altLang="ja-JP" dirty="0"/>
              <a:t>	[3, 0, 2], </a:t>
            </a:r>
          </a:p>
          <a:p>
            <a:r>
              <a:rPr lang="en-US" altLang="ja-JP" dirty="0"/>
              <a:t>	[1, 0, 3], </a:t>
            </a:r>
          </a:p>
          <a:p>
            <a:r>
              <a:rPr lang="en-US" altLang="ja-JP" dirty="0"/>
              <a:t>	[1, 2]]</a:t>
            </a:r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E2007BC-A55B-E840-9228-E6160DD58A86}"/>
              </a:ext>
            </a:extLst>
          </p:cNvPr>
          <p:cNvSpPr txBox="1"/>
          <p:nvPr/>
        </p:nvSpPr>
        <p:spPr>
          <a:xfrm>
            <a:off x="8158162" y="4387857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/>
              <a:t>何もしない</a:t>
            </a:r>
          </a:p>
        </p:txBody>
      </p:sp>
    </p:spTree>
    <p:extLst>
      <p:ext uri="{BB962C8B-B14F-4D97-AF65-F5344CB8AC3E}">
        <p14:creationId xmlns:p14="http://schemas.microsoft.com/office/powerpoint/2010/main" val="3049005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>
            <a:extLst>
              <a:ext uri="{FF2B5EF4-FFF2-40B4-BE49-F238E27FC236}">
                <a16:creationId xmlns:a16="http://schemas.microsoft.com/office/drawing/2014/main" id="{F63A8E0A-5F56-4341-A02F-F043B835E796}"/>
              </a:ext>
            </a:extLst>
          </p:cNvPr>
          <p:cNvSpPr/>
          <p:nvPr/>
        </p:nvSpPr>
        <p:spPr>
          <a:xfrm>
            <a:off x="1330743" y="3255200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1</a:t>
            </a:r>
            <a:endParaRPr kumimoji="1" lang="ja-JP" altLang="en-US"/>
          </a:p>
        </p:txBody>
      </p:sp>
      <p:sp>
        <p:nvSpPr>
          <p:cNvPr id="8" name="円/楕円 7">
            <a:extLst>
              <a:ext uri="{FF2B5EF4-FFF2-40B4-BE49-F238E27FC236}">
                <a16:creationId xmlns:a16="http://schemas.microsoft.com/office/drawing/2014/main" id="{A7770E36-0CDA-4244-9FFB-510DC0B15F0E}"/>
              </a:ext>
            </a:extLst>
          </p:cNvPr>
          <p:cNvSpPr/>
          <p:nvPr/>
        </p:nvSpPr>
        <p:spPr>
          <a:xfrm>
            <a:off x="3352810" y="3255200"/>
            <a:ext cx="914400" cy="914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2</a:t>
            </a:r>
            <a:endParaRPr kumimoji="1" lang="ja-JP" altLang="en-US"/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26C0E84C-73AC-9444-AEED-2417761974F5}"/>
              </a:ext>
            </a:extLst>
          </p:cNvPr>
          <p:cNvSpPr/>
          <p:nvPr/>
        </p:nvSpPr>
        <p:spPr>
          <a:xfrm>
            <a:off x="2325931" y="1332898"/>
            <a:ext cx="914400" cy="914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0</a:t>
            </a:r>
            <a:endParaRPr kumimoji="1" lang="ja-JP" altLang="en-US"/>
          </a:p>
        </p:txBody>
      </p:sp>
      <p:sp>
        <p:nvSpPr>
          <p:cNvPr id="10" name="円/楕円 9">
            <a:extLst>
              <a:ext uri="{FF2B5EF4-FFF2-40B4-BE49-F238E27FC236}">
                <a16:creationId xmlns:a16="http://schemas.microsoft.com/office/drawing/2014/main" id="{CFD6CF17-C29D-FE49-ABFB-28D6902AFA89}"/>
              </a:ext>
            </a:extLst>
          </p:cNvPr>
          <p:cNvSpPr/>
          <p:nvPr/>
        </p:nvSpPr>
        <p:spPr>
          <a:xfrm>
            <a:off x="2325931" y="4841535"/>
            <a:ext cx="914400" cy="914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3</a:t>
            </a:r>
            <a:endParaRPr kumimoji="1" lang="ja-JP" altLang="en-US"/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3AC24C03-8092-FD42-99CB-E91811FCE7AA}"/>
              </a:ext>
            </a:extLst>
          </p:cNvPr>
          <p:cNvCxnSpPr>
            <a:cxnSpLocks/>
            <a:stCxn id="4" idx="4"/>
            <a:endCxn id="10" idx="1"/>
          </p:cNvCxnSpPr>
          <p:nvPr/>
        </p:nvCxnSpPr>
        <p:spPr>
          <a:xfrm>
            <a:off x="1787943" y="4169600"/>
            <a:ext cx="671899" cy="8058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47B26211-D2EC-3147-895F-7AABBDBEBF38}"/>
              </a:ext>
            </a:extLst>
          </p:cNvPr>
          <p:cNvCxnSpPr>
            <a:cxnSpLocks/>
            <a:stCxn id="9" idx="3"/>
            <a:endCxn id="4" idx="0"/>
          </p:cNvCxnSpPr>
          <p:nvPr/>
        </p:nvCxnSpPr>
        <p:spPr>
          <a:xfrm flipH="1">
            <a:off x="1787943" y="2113387"/>
            <a:ext cx="671899" cy="11418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2DD61A9F-F9AC-254B-8BCE-81791A4921B6}"/>
              </a:ext>
            </a:extLst>
          </p:cNvPr>
          <p:cNvCxnSpPr>
            <a:cxnSpLocks/>
            <a:stCxn id="4" idx="6"/>
            <a:endCxn id="8" idx="2"/>
          </p:cNvCxnSpPr>
          <p:nvPr/>
        </p:nvCxnSpPr>
        <p:spPr>
          <a:xfrm>
            <a:off x="2245143" y="3712400"/>
            <a:ext cx="11076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E8E62D17-C9C1-6244-95B7-34860B1E9558}"/>
              </a:ext>
            </a:extLst>
          </p:cNvPr>
          <p:cNvCxnSpPr>
            <a:cxnSpLocks/>
            <a:stCxn id="9" idx="5"/>
            <a:endCxn id="8" idx="0"/>
          </p:cNvCxnSpPr>
          <p:nvPr/>
        </p:nvCxnSpPr>
        <p:spPr>
          <a:xfrm>
            <a:off x="3106420" y="2113387"/>
            <a:ext cx="703590" cy="11418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7986E1A0-1222-9246-BEA1-5C63197444A4}"/>
              </a:ext>
            </a:extLst>
          </p:cNvPr>
          <p:cNvCxnSpPr>
            <a:cxnSpLocks/>
            <a:stCxn id="8" idx="4"/>
            <a:endCxn id="10" idx="7"/>
          </p:cNvCxnSpPr>
          <p:nvPr/>
        </p:nvCxnSpPr>
        <p:spPr>
          <a:xfrm flipH="1">
            <a:off x="3106420" y="4169600"/>
            <a:ext cx="703590" cy="8058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61CF7319-020E-AC4C-8B46-543173FDF269}"/>
              </a:ext>
            </a:extLst>
          </p:cNvPr>
          <p:cNvSpPr txBox="1"/>
          <p:nvPr/>
        </p:nvSpPr>
        <p:spPr>
          <a:xfrm>
            <a:off x="5934450" y="2960934"/>
            <a:ext cx="3757612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dirty="0"/>
              <a:t>q</a:t>
            </a:r>
            <a:r>
              <a:rPr kumimoji="1" lang="en-US" altLang="ja-JP" dirty="0"/>
              <a:t>ue</a:t>
            </a:r>
            <a:r>
              <a:rPr lang="en-US" altLang="ja-JP" dirty="0"/>
              <a:t>	</a:t>
            </a:r>
            <a:r>
              <a:rPr kumimoji="1" lang="en-US" altLang="ja-JP" dirty="0"/>
              <a:t>= [</a:t>
            </a:r>
            <a:r>
              <a:rPr kumimoji="1" lang="en-US" altLang="ja-JP" dirty="0">
                <a:solidFill>
                  <a:schemeClr val="bg2">
                    <a:lumMod val="90000"/>
                  </a:schemeClr>
                </a:solidFill>
              </a:rPr>
              <a:t>0</a:t>
            </a:r>
            <a:r>
              <a:rPr kumimoji="1" lang="en-US" altLang="ja-JP" dirty="0">
                <a:solidFill>
                  <a:schemeClr val="tx1"/>
                </a:solidFill>
              </a:rPr>
              <a:t>,</a:t>
            </a:r>
            <a:r>
              <a:rPr kumimoji="1" lang="en-US" altLang="ja-JP" b="1" dirty="0">
                <a:solidFill>
                  <a:srgbClr val="FF0000"/>
                </a:solidFill>
              </a:rPr>
              <a:t> 1</a:t>
            </a:r>
            <a:r>
              <a:rPr kumimoji="1" lang="en-US" altLang="ja-JP" dirty="0">
                <a:solidFill>
                  <a:schemeClr val="tx1"/>
                </a:solidFill>
              </a:rPr>
              <a:t>, 2, 3</a:t>
            </a:r>
            <a:r>
              <a:rPr kumimoji="1" lang="en-US" altLang="ja-JP" dirty="0"/>
              <a:t>]</a:t>
            </a:r>
          </a:p>
          <a:p>
            <a:r>
              <a:rPr lang="en-US" altLang="ja-JP" dirty="0" err="1"/>
              <a:t>dist</a:t>
            </a:r>
            <a:r>
              <a:rPr lang="en-US" altLang="ja-JP" dirty="0"/>
              <a:t> 	= [0, 1, 1, 2]</a:t>
            </a:r>
          </a:p>
          <a:p>
            <a:r>
              <a:rPr lang="en-US" altLang="ja-JP" dirty="0" err="1"/>
              <a:t>cnt</a:t>
            </a:r>
            <a:r>
              <a:rPr lang="en-US" altLang="ja-JP" dirty="0"/>
              <a:t>  	= [1, 1 , 1, 1]</a:t>
            </a:r>
            <a:endParaRPr kumimoji="1" lang="en-US" altLang="ja-JP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AE4D273-90DC-D64D-B048-2027CF3E9677}"/>
              </a:ext>
            </a:extLst>
          </p:cNvPr>
          <p:cNvSpPr txBox="1"/>
          <p:nvPr/>
        </p:nvSpPr>
        <p:spPr>
          <a:xfrm>
            <a:off x="197788" y="342151"/>
            <a:ext cx="204735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dirty="0"/>
              <a:t>Graph = [[1, 2], </a:t>
            </a:r>
          </a:p>
          <a:p>
            <a:r>
              <a:rPr lang="en-US" altLang="ja-JP" dirty="0"/>
              <a:t>	[3, 0, 2], </a:t>
            </a:r>
          </a:p>
          <a:p>
            <a:r>
              <a:rPr lang="en-US" altLang="ja-JP" dirty="0"/>
              <a:t>	[1, 0, 3], </a:t>
            </a:r>
          </a:p>
          <a:p>
            <a:r>
              <a:rPr lang="en-US" altLang="ja-JP" dirty="0"/>
              <a:t>	[1, 2]]</a:t>
            </a:r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E2007BC-A55B-E840-9228-E6160DD58A86}"/>
              </a:ext>
            </a:extLst>
          </p:cNvPr>
          <p:cNvSpPr txBox="1"/>
          <p:nvPr/>
        </p:nvSpPr>
        <p:spPr>
          <a:xfrm>
            <a:off x="8158162" y="4387857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/>
              <a:t>何もしない</a:t>
            </a:r>
          </a:p>
        </p:txBody>
      </p:sp>
    </p:spTree>
    <p:extLst>
      <p:ext uri="{BB962C8B-B14F-4D97-AF65-F5344CB8AC3E}">
        <p14:creationId xmlns:p14="http://schemas.microsoft.com/office/powerpoint/2010/main" val="813273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1231</Words>
  <Application>Microsoft Macintosh PowerPoint</Application>
  <PresentationFormat>ワイド画面</PresentationFormat>
  <Paragraphs>204</Paragraphs>
  <Slides>18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22" baseType="lpstr">
      <vt:lpstr>游ゴシック</vt:lpstr>
      <vt:lpstr>游ゴシック Light</vt:lpstr>
      <vt:lpstr>Arial</vt:lpstr>
      <vt:lpstr>Office テーマ</vt:lpstr>
      <vt:lpstr>入力例１に対する 動作の説明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動作の説明</dc:title>
  <dc:creator>KOBASHI SHUMPEI</dc:creator>
  <cp:lastModifiedBy>KOBASHI SHUMPEI</cp:lastModifiedBy>
  <cp:revision>2</cp:revision>
  <dcterms:created xsi:type="dcterms:W3CDTF">2021-08-07T13:08:22Z</dcterms:created>
  <dcterms:modified xsi:type="dcterms:W3CDTF">2021-08-07T14:10:42Z</dcterms:modified>
</cp:coreProperties>
</file>