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5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1DF46-B2C5-46A2-AF90-706CCA65102C}" v="103" dt="2020-12-23T07:09:35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on08160527@gmail.com" userId="ebed03ad2df4c51f" providerId="LiveId" clId="{2BD1DF46-B2C5-46A2-AF90-706CCA65102C}"/>
    <pc:docChg chg="undo custSel mod addSld delSld modSld modMainMaster">
      <pc:chgData name="shinon08160527@gmail.com" userId="ebed03ad2df4c51f" providerId="LiveId" clId="{2BD1DF46-B2C5-46A2-AF90-706CCA65102C}" dt="2020-12-23T07:09:35.504" v="5188" actId="20577"/>
      <pc:docMkLst>
        <pc:docMk/>
      </pc:docMkLst>
      <pc:sldChg chg="addSp delSp modSp mod setBg">
        <pc:chgData name="shinon08160527@gmail.com" userId="ebed03ad2df4c51f" providerId="LiveId" clId="{2BD1DF46-B2C5-46A2-AF90-706CCA65102C}" dt="2020-12-22T23:44:59.286" v="2291" actId="26606"/>
        <pc:sldMkLst>
          <pc:docMk/>
          <pc:sldMk cId="969102227" sldId="256"/>
        </pc:sldMkLst>
        <pc:spChg chg="mod">
          <ac:chgData name="shinon08160527@gmail.com" userId="ebed03ad2df4c51f" providerId="LiveId" clId="{2BD1DF46-B2C5-46A2-AF90-706CCA65102C}" dt="2020-12-22T23:44:59.286" v="2291" actId="26606"/>
          <ac:spMkLst>
            <pc:docMk/>
            <pc:sldMk cId="969102227" sldId="256"/>
            <ac:spMk id="2" creationId="{8EE1A3CC-4FC2-4370-BDBD-F9D4230E2425}"/>
          </ac:spMkLst>
        </pc:spChg>
        <pc:spChg chg="mod">
          <ac:chgData name="shinon08160527@gmail.com" userId="ebed03ad2df4c51f" providerId="LiveId" clId="{2BD1DF46-B2C5-46A2-AF90-706CCA65102C}" dt="2020-12-22T23:44:59.286" v="2291" actId="26606"/>
          <ac:spMkLst>
            <pc:docMk/>
            <pc:sldMk cId="969102227" sldId="256"/>
            <ac:spMk id="3" creationId="{05DB4F96-E2E0-4FD4-82D8-AB8698468806}"/>
          </ac:spMkLst>
        </pc:spChg>
        <pc:spChg chg="add del">
          <ac:chgData name="shinon08160527@gmail.com" userId="ebed03ad2df4c51f" providerId="LiveId" clId="{2BD1DF46-B2C5-46A2-AF90-706CCA65102C}" dt="2020-12-22T23:44:59.286" v="2291" actId="26606"/>
          <ac:spMkLst>
            <pc:docMk/>
            <pc:sldMk cId="969102227" sldId="256"/>
            <ac:spMk id="8" creationId="{DD6BC9EB-F181-48AB-BCA2-3D1DB20D2D87}"/>
          </ac:spMkLst>
        </pc:spChg>
        <pc:spChg chg="add del">
          <ac:chgData name="shinon08160527@gmail.com" userId="ebed03ad2df4c51f" providerId="LiveId" clId="{2BD1DF46-B2C5-46A2-AF90-706CCA65102C}" dt="2020-12-22T23:44:59.286" v="2291" actId="26606"/>
          <ac:spMkLst>
            <pc:docMk/>
            <pc:sldMk cId="969102227" sldId="256"/>
            <ac:spMk id="10" creationId="{D33AAA80-39DC-4020-9BFF-0718F35C7661}"/>
          </ac:spMkLst>
        </pc:spChg>
        <pc:spChg chg="add del">
          <ac:chgData name="shinon08160527@gmail.com" userId="ebed03ad2df4c51f" providerId="LiveId" clId="{2BD1DF46-B2C5-46A2-AF90-706CCA65102C}" dt="2020-12-22T23:44:59.286" v="2291" actId="26606"/>
          <ac:spMkLst>
            <pc:docMk/>
            <pc:sldMk cId="969102227" sldId="256"/>
            <ac:spMk id="14" creationId="{1177F295-741F-4EFF-B0CA-BE69295ADA07}"/>
          </ac:spMkLst>
        </pc:spChg>
        <pc:cxnChg chg="add del">
          <ac:chgData name="shinon08160527@gmail.com" userId="ebed03ad2df4c51f" providerId="LiveId" clId="{2BD1DF46-B2C5-46A2-AF90-706CCA65102C}" dt="2020-12-22T23:44:59.286" v="2291" actId="26606"/>
          <ac:cxnSpMkLst>
            <pc:docMk/>
            <pc:sldMk cId="969102227" sldId="256"/>
            <ac:cxnSpMk id="12" creationId="{C9C5D90B-7EE3-4D26-AB7D-A5A3A6E11203}"/>
          </ac:cxnSpMkLst>
        </pc:cxnChg>
      </pc:sldChg>
      <pc:sldChg chg="addSp delSp modSp mod">
        <pc:chgData name="shinon08160527@gmail.com" userId="ebed03ad2df4c51f" providerId="LiveId" clId="{2BD1DF46-B2C5-46A2-AF90-706CCA65102C}" dt="2020-12-23T06:33:01.128" v="4221" actId="20577"/>
        <pc:sldMkLst>
          <pc:docMk/>
          <pc:sldMk cId="2167279978" sldId="257"/>
        </pc:sldMkLst>
        <pc:spChg chg="mod">
          <ac:chgData name="shinon08160527@gmail.com" userId="ebed03ad2df4c51f" providerId="LiveId" clId="{2BD1DF46-B2C5-46A2-AF90-706CCA65102C}" dt="2020-12-22T23:44:44.315" v="2286" actId="27636"/>
          <ac:spMkLst>
            <pc:docMk/>
            <pc:sldMk cId="2167279978" sldId="257"/>
            <ac:spMk id="2" creationId="{71D11923-6CB3-4A21-AD85-78E591934355}"/>
          </ac:spMkLst>
        </pc:spChg>
        <pc:spChg chg="del">
          <ac:chgData name="shinon08160527@gmail.com" userId="ebed03ad2df4c51f" providerId="LiveId" clId="{2BD1DF46-B2C5-46A2-AF90-706CCA65102C}" dt="2020-12-22T02:21:49.356" v="10" actId="478"/>
          <ac:spMkLst>
            <pc:docMk/>
            <pc:sldMk cId="2167279978" sldId="257"/>
            <ac:spMk id="3" creationId="{5B4F4D18-FF9D-46AE-AB9E-45896A840665}"/>
          </ac:spMkLst>
        </pc:spChg>
        <pc:spChg chg="add mod">
          <ac:chgData name="shinon08160527@gmail.com" userId="ebed03ad2df4c51f" providerId="LiveId" clId="{2BD1DF46-B2C5-46A2-AF90-706CCA65102C}" dt="2020-12-23T00:44:47.101" v="3687" actId="1076"/>
          <ac:spMkLst>
            <pc:docMk/>
            <pc:sldMk cId="2167279978" sldId="257"/>
            <ac:spMk id="3" creationId="{DF7171A4-5D7C-483A-B78A-D1D6AA2E0311}"/>
          </ac:spMkLst>
        </pc:spChg>
        <pc:spChg chg="add del mod">
          <ac:chgData name="shinon08160527@gmail.com" userId="ebed03ad2df4c51f" providerId="LiveId" clId="{2BD1DF46-B2C5-46A2-AF90-706CCA65102C}" dt="2020-12-22T02:36:44.354" v="121" actId="478"/>
          <ac:spMkLst>
            <pc:docMk/>
            <pc:sldMk cId="2167279978" sldId="257"/>
            <ac:spMk id="4" creationId="{C169A496-EAA7-4B09-93DE-965B49230ADC}"/>
          </ac:spMkLst>
        </pc:spChg>
        <pc:spChg chg="add del mod">
          <ac:chgData name="shinon08160527@gmail.com" userId="ebed03ad2df4c51f" providerId="LiveId" clId="{2BD1DF46-B2C5-46A2-AF90-706CCA65102C}" dt="2020-12-22T02:36:29.669" v="101" actId="478"/>
          <ac:spMkLst>
            <pc:docMk/>
            <pc:sldMk cId="2167279978" sldId="257"/>
            <ac:spMk id="5" creationId="{695E7FCA-0820-4215-8665-4F741B5FC3AC}"/>
          </ac:spMkLst>
        </pc:spChg>
        <pc:spChg chg="add del mod">
          <ac:chgData name="shinon08160527@gmail.com" userId="ebed03ad2df4c51f" providerId="LiveId" clId="{2BD1DF46-B2C5-46A2-AF90-706CCA65102C}" dt="2020-12-22T02:36:31.528" v="102" actId="478"/>
          <ac:spMkLst>
            <pc:docMk/>
            <pc:sldMk cId="2167279978" sldId="257"/>
            <ac:spMk id="6" creationId="{7C77B156-9F57-4A09-896A-5C354EF251CA}"/>
          </ac:spMkLst>
        </pc:spChg>
        <pc:spChg chg="add del mod">
          <ac:chgData name="shinon08160527@gmail.com" userId="ebed03ad2df4c51f" providerId="LiveId" clId="{2BD1DF46-B2C5-46A2-AF90-706CCA65102C}" dt="2020-12-22T02:36:23.856" v="99" actId="478"/>
          <ac:spMkLst>
            <pc:docMk/>
            <pc:sldMk cId="2167279978" sldId="257"/>
            <ac:spMk id="7" creationId="{CC3D2D0E-229F-4FD2-AFEA-03E4EB56853D}"/>
          </ac:spMkLst>
        </pc:spChg>
        <pc:spChg chg="add del mod">
          <ac:chgData name="shinon08160527@gmail.com" userId="ebed03ad2df4c51f" providerId="LiveId" clId="{2BD1DF46-B2C5-46A2-AF90-706CCA65102C}" dt="2020-12-22T02:36:21.775" v="98" actId="478"/>
          <ac:spMkLst>
            <pc:docMk/>
            <pc:sldMk cId="2167279978" sldId="257"/>
            <ac:spMk id="8" creationId="{10B6B133-179C-4FD9-A083-DFE8A82393F7}"/>
          </ac:spMkLst>
        </pc:spChg>
        <pc:spChg chg="add del mod">
          <ac:chgData name="shinon08160527@gmail.com" userId="ebed03ad2df4c51f" providerId="LiveId" clId="{2BD1DF46-B2C5-46A2-AF90-706CCA65102C}" dt="2020-12-22T02:36:25.844" v="100" actId="478"/>
          <ac:spMkLst>
            <pc:docMk/>
            <pc:sldMk cId="2167279978" sldId="257"/>
            <ac:spMk id="9" creationId="{A914726B-89F1-42FC-AFAB-339720BEAF15}"/>
          </ac:spMkLst>
        </pc:spChg>
        <pc:spChg chg="add mod">
          <ac:chgData name="shinon08160527@gmail.com" userId="ebed03ad2df4c51f" providerId="LiveId" clId="{2BD1DF46-B2C5-46A2-AF90-706CCA65102C}" dt="2020-12-23T00:44:39.260" v="3686" actId="1076"/>
          <ac:spMkLst>
            <pc:docMk/>
            <pc:sldMk cId="2167279978" sldId="257"/>
            <ac:spMk id="13" creationId="{CBD20FC4-70C7-4486-878B-F8B9B8A46F9F}"/>
          </ac:spMkLst>
        </pc:spChg>
        <pc:spChg chg="add mod">
          <ac:chgData name="shinon08160527@gmail.com" userId="ebed03ad2df4c51f" providerId="LiveId" clId="{2BD1DF46-B2C5-46A2-AF90-706CCA65102C}" dt="2020-12-23T06:33:01.128" v="4221" actId="20577"/>
          <ac:spMkLst>
            <pc:docMk/>
            <pc:sldMk cId="2167279978" sldId="257"/>
            <ac:spMk id="14" creationId="{2616AB9F-45E1-4B8B-A876-96D5A639F3C6}"/>
          </ac:spMkLst>
        </pc:spChg>
        <pc:spChg chg="add mod">
          <ac:chgData name="shinon08160527@gmail.com" userId="ebed03ad2df4c51f" providerId="LiveId" clId="{2BD1DF46-B2C5-46A2-AF90-706CCA65102C}" dt="2020-12-23T00:44:58.271" v="3688" actId="1076"/>
          <ac:spMkLst>
            <pc:docMk/>
            <pc:sldMk cId="2167279978" sldId="257"/>
            <ac:spMk id="15" creationId="{893E8AC4-0C82-450A-B52A-076A28A19677}"/>
          </ac:spMkLst>
        </pc:spChg>
        <pc:spChg chg="add mod">
          <ac:chgData name="shinon08160527@gmail.com" userId="ebed03ad2df4c51f" providerId="LiveId" clId="{2BD1DF46-B2C5-46A2-AF90-706CCA65102C}" dt="2020-12-23T00:44:58.271" v="3688" actId="1076"/>
          <ac:spMkLst>
            <pc:docMk/>
            <pc:sldMk cId="2167279978" sldId="257"/>
            <ac:spMk id="16" creationId="{1201C9B1-BE4D-45E0-B73F-15EF8B9D41E7}"/>
          </ac:spMkLst>
        </pc:spChg>
        <pc:spChg chg="add del mod">
          <ac:chgData name="shinon08160527@gmail.com" userId="ebed03ad2df4c51f" providerId="LiveId" clId="{2BD1DF46-B2C5-46A2-AF90-706CCA65102C}" dt="2020-12-23T00:00:52.887" v="2726" actId="478"/>
          <ac:spMkLst>
            <pc:docMk/>
            <pc:sldMk cId="2167279978" sldId="257"/>
            <ac:spMk id="17" creationId="{64EA34F9-D4CA-415E-B685-4D1FF1304D11}"/>
          </ac:spMkLst>
        </pc:spChg>
        <pc:spChg chg="add mod">
          <ac:chgData name="shinon08160527@gmail.com" userId="ebed03ad2df4c51f" providerId="LiveId" clId="{2BD1DF46-B2C5-46A2-AF90-706CCA65102C}" dt="2020-12-23T01:07:02.550" v="4194" actId="207"/>
          <ac:spMkLst>
            <pc:docMk/>
            <pc:sldMk cId="2167279978" sldId="257"/>
            <ac:spMk id="18" creationId="{83744936-3656-454C-87D3-1CFF6E59221B}"/>
          </ac:spMkLst>
        </pc:spChg>
        <pc:picChg chg="add mod">
          <ac:chgData name="shinon08160527@gmail.com" userId="ebed03ad2df4c51f" providerId="LiveId" clId="{2BD1DF46-B2C5-46A2-AF90-706CCA65102C}" dt="2020-12-23T00:44:47.101" v="3687" actId="1076"/>
          <ac:picMkLst>
            <pc:docMk/>
            <pc:sldMk cId="2167279978" sldId="257"/>
            <ac:picMk id="4" creationId="{493C4B4B-3D11-4647-A62A-3A3D5DC931FF}"/>
          </ac:picMkLst>
        </pc:picChg>
        <pc:picChg chg="add mod">
          <ac:chgData name="shinon08160527@gmail.com" userId="ebed03ad2df4c51f" providerId="LiveId" clId="{2BD1DF46-B2C5-46A2-AF90-706CCA65102C}" dt="2020-12-23T00:44:47.101" v="3687" actId="1076"/>
          <ac:picMkLst>
            <pc:docMk/>
            <pc:sldMk cId="2167279978" sldId="257"/>
            <ac:picMk id="6" creationId="{1AD7C40C-F8D0-427B-BA4B-C8094A722E37}"/>
          </ac:picMkLst>
        </pc:picChg>
        <pc:picChg chg="add mod">
          <ac:chgData name="shinon08160527@gmail.com" userId="ebed03ad2df4c51f" providerId="LiveId" clId="{2BD1DF46-B2C5-46A2-AF90-706CCA65102C}" dt="2020-12-23T00:44:47.101" v="3687" actId="1076"/>
          <ac:picMkLst>
            <pc:docMk/>
            <pc:sldMk cId="2167279978" sldId="257"/>
            <ac:picMk id="8" creationId="{A15DBE57-9D57-4492-98DB-55653F4B5BBB}"/>
          </ac:picMkLst>
        </pc:picChg>
        <pc:picChg chg="add mod">
          <ac:chgData name="shinon08160527@gmail.com" userId="ebed03ad2df4c51f" providerId="LiveId" clId="{2BD1DF46-B2C5-46A2-AF90-706CCA65102C}" dt="2020-12-23T00:44:47.101" v="3687" actId="1076"/>
          <ac:picMkLst>
            <pc:docMk/>
            <pc:sldMk cId="2167279978" sldId="257"/>
            <ac:picMk id="10" creationId="{3F078B4D-E9B7-46E0-A6CE-AA8F1DDB7AC9}"/>
          </ac:picMkLst>
        </pc:picChg>
        <pc:picChg chg="add mod">
          <ac:chgData name="shinon08160527@gmail.com" userId="ebed03ad2df4c51f" providerId="LiveId" clId="{2BD1DF46-B2C5-46A2-AF90-706CCA65102C}" dt="2020-12-23T00:44:47.101" v="3687" actId="1076"/>
          <ac:picMkLst>
            <pc:docMk/>
            <pc:sldMk cId="2167279978" sldId="257"/>
            <ac:picMk id="12" creationId="{B2987427-B8A3-4311-B29E-F3088D7F1C0F}"/>
          </ac:picMkLst>
        </pc:picChg>
      </pc:sldChg>
      <pc:sldChg chg="new del">
        <pc:chgData name="shinon08160527@gmail.com" userId="ebed03ad2df4c51f" providerId="LiveId" clId="{2BD1DF46-B2C5-46A2-AF90-706CCA65102C}" dt="2020-12-22T02:36:49.611" v="127" actId="680"/>
        <pc:sldMkLst>
          <pc:docMk/>
          <pc:sldMk cId="4854174" sldId="258"/>
        </pc:sldMkLst>
      </pc:sldChg>
      <pc:sldChg chg="addSp delSp modSp add mod">
        <pc:chgData name="shinon08160527@gmail.com" userId="ebed03ad2df4c51f" providerId="LiveId" clId="{2BD1DF46-B2C5-46A2-AF90-706CCA65102C}" dt="2020-12-23T06:36:24.870" v="4356" actId="2711"/>
        <pc:sldMkLst>
          <pc:docMk/>
          <pc:sldMk cId="4225300223" sldId="258"/>
        </pc:sldMkLst>
        <pc:spChg chg="mod">
          <ac:chgData name="shinon08160527@gmail.com" userId="ebed03ad2df4c51f" providerId="LiveId" clId="{2BD1DF46-B2C5-46A2-AF90-706CCA65102C}" dt="2020-12-22T23:44:44.317" v="2287" actId="27636"/>
          <ac:spMkLst>
            <pc:docMk/>
            <pc:sldMk cId="4225300223" sldId="258"/>
            <ac:spMk id="2" creationId="{71D11923-6CB3-4A21-AD85-78E591934355}"/>
          </ac:spMkLst>
        </pc:spChg>
        <pc:spChg chg="add mod">
          <ac:chgData name="shinon08160527@gmail.com" userId="ebed03ad2df4c51f" providerId="LiveId" clId="{2BD1DF46-B2C5-46A2-AF90-706CCA65102C}" dt="2020-12-23T06:36:24.870" v="4356" actId="2711"/>
          <ac:spMkLst>
            <pc:docMk/>
            <pc:sldMk cId="4225300223" sldId="258"/>
            <ac:spMk id="3" creationId="{695B8428-6652-4841-BB58-297CA9CC1A53}"/>
          </ac:spMkLst>
        </pc:spChg>
        <pc:spChg chg="add del mod">
          <ac:chgData name="shinon08160527@gmail.com" userId="ebed03ad2df4c51f" providerId="LiveId" clId="{2BD1DF46-B2C5-46A2-AF90-706CCA65102C}" dt="2020-12-22T11:07:48.131" v="1677" actId="478"/>
          <ac:spMkLst>
            <pc:docMk/>
            <pc:sldMk cId="4225300223" sldId="258"/>
            <ac:spMk id="3" creationId="{9DE09D6B-4AC7-4DBD-A5AD-DC9D673C705D}"/>
          </ac:spMkLst>
        </pc:spChg>
        <pc:spChg chg="add mod">
          <ac:chgData name="shinon08160527@gmail.com" userId="ebed03ad2df4c51f" providerId="LiveId" clId="{2BD1DF46-B2C5-46A2-AF90-706CCA65102C}" dt="2020-12-23T00:48:56.657" v="3842" actId="1076"/>
          <ac:spMkLst>
            <pc:docMk/>
            <pc:sldMk cId="4225300223" sldId="258"/>
            <ac:spMk id="4" creationId="{33C592F2-BF5F-4DDF-9F13-50FAF87A5ED7}"/>
          </ac:spMkLst>
        </pc:spChg>
        <pc:spChg chg="add mod">
          <ac:chgData name="shinon08160527@gmail.com" userId="ebed03ad2df4c51f" providerId="LiveId" clId="{2BD1DF46-B2C5-46A2-AF90-706CCA65102C}" dt="2020-12-23T06:34:45.995" v="4278" actId="14100"/>
          <ac:spMkLst>
            <pc:docMk/>
            <pc:sldMk cId="4225300223" sldId="258"/>
            <ac:spMk id="5" creationId="{A37A412A-C73F-4608-8FC8-F89F07BC8A16}"/>
          </ac:spMkLst>
        </pc:spChg>
        <pc:spChg chg="add mod">
          <ac:chgData name="shinon08160527@gmail.com" userId="ebed03ad2df4c51f" providerId="LiveId" clId="{2BD1DF46-B2C5-46A2-AF90-706CCA65102C}" dt="2020-12-23T06:34:43.999" v="4277" actId="14100"/>
          <ac:spMkLst>
            <pc:docMk/>
            <pc:sldMk cId="4225300223" sldId="258"/>
            <ac:spMk id="6" creationId="{97171F50-D8B1-495B-A2AF-4B2937988837}"/>
          </ac:spMkLst>
        </pc:spChg>
        <pc:spChg chg="add mod ord">
          <ac:chgData name="shinon08160527@gmail.com" userId="ebed03ad2df4c51f" providerId="LiveId" clId="{2BD1DF46-B2C5-46A2-AF90-706CCA65102C}" dt="2020-12-23T06:34:51.597" v="4280" actId="1076"/>
          <ac:spMkLst>
            <pc:docMk/>
            <pc:sldMk cId="4225300223" sldId="258"/>
            <ac:spMk id="7" creationId="{6E0C2C24-09B2-4862-BF36-FDCEC6E33CF1}"/>
          </ac:spMkLst>
        </pc:spChg>
        <pc:spChg chg="add del mod">
          <ac:chgData name="shinon08160527@gmail.com" userId="ebed03ad2df4c51f" providerId="LiveId" clId="{2BD1DF46-B2C5-46A2-AF90-706CCA65102C}" dt="2020-12-23T00:33:00.505" v="3041" actId="478"/>
          <ac:spMkLst>
            <pc:docMk/>
            <pc:sldMk cId="4225300223" sldId="258"/>
            <ac:spMk id="8" creationId="{FE7C6488-5DB8-4CFE-B465-334659EE46FB}"/>
          </ac:spMkLst>
        </pc:spChg>
        <pc:spChg chg="add mod">
          <ac:chgData name="shinon08160527@gmail.com" userId="ebed03ad2df4c51f" providerId="LiveId" clId="{2BD1DF46-B2C5-46A2-AF90-706CCA65102C}" dt="2020-12-23T06:35:57.071" v="4352" actId="207"/>
          <ac:spMkLst>
            <pc:docMk/>
            <pc:sldMk cId="4225300223" sldId="258"/>
            <ac:spMk id="9" creationId="{26024C04-C11B-4EFE-9A69-B243603F7539}"/>
          </ac:spMkLst>
        </pc:spChg>
        <pc:spChg chg="add mod">
          <ac:chgData name="shinon08160527@gmail.com" userId="ebed03ad2df4c51f" providerId="LiveId" clId="{2BD1DF46-B2C5-46A2-AF90-706CCA65102C}" dt="2020-12-23T01:07:10.280" v="4195" actId="207"/>
          <ac:spMkLst>
            <pc:docMk/>
            <pc:sldMk cId="4225300223" sldId="258"/>
            <ac:spMk id="10" creationId="{E3DE6051-6615-4317-B19A-B7275DFDB048}"/>
          </ac:spMkLst>
        </pc:spChg>
        <pc:spChg chg="add mod">
          <ac:chgData name="shinon08160527@gmail.com" userId="ebed03ad2df4c51f" providerId="LiveId" clId="{2BD1DF46-B2C5-46A2-AF90-706CCA65102C}" dt="2020-12-23T06:35:31.328" v="4293" actId="404"/>
          <ac:spMkLst>
            <pc:docMk/>
            <pc:sldMk cId="4225300223" sldId="258"/>
            <ac:spMk id="11" creationId="{492C1636-2984-4EC4-A5B3-6172A94D53F1}"/>
          </ac:spMkLst>
        </pc:spChg>
      </pc:sldChg>
      <pc:sldChg chg="addSp delSp modSp add mod">
        <pc:chgData name="shinon08160527@gmail.com" userId="ebed03ad2df4c51f" providerId="LiveId" clId="{2BD1DF46-B2C5-46A2-AF90-706CCA65102C}" dt="2020-12-23T06:54:26.218" v="4923" actId="14100"/>
        <pc:sldMkLst>
          <pc:docMk/>
          <pc:sldMk cId="2020680624" sldId="259"/>
        </pc:sldMkLst>
        <pc:spChg chg="mod">
          <ac:chgData name="shinon08160527@gmail.com" userId="ebed03ad2df4c51f" providerId="LiveId" clId="{2BD1DF46-B2C5-46A2-AF90-706CCA65102C}" dt="2020-12-22T23:44:44.319" v="2288" actId="27636"/>
          <ac:spMkLst>
            <pc:docMk/>
            <pc:sldMk cId="2020680624" sldId="259"/>
            <ac:spMk id="2" creationId="{71D11923-6CB3-4A21-AD85-78E591934355}"/>
          </ac:spMkLst>
        </pc:spChg>
        <pc:spChg chg="add mod">
          <ac:chgData name="shinon08160527@gmail.com" userId="ebed03ad2df4c51f" providerId="LiveId" clId="{2BD1DF46-B2C5-46A2-AF90-706CCA65102C}" dt="2020-12-23T00:48:06.355" v="3838" actId="1076"/>
          <ac:spMkLst>
            <pc:docMk/>
            <pc:sldMk cId="2020680624" sldId="259"/>
            <ac:spMk id="3" creationId="{C606027D-BDE3-4E88-A0DB-0FECA16E5CB1}"/>
          </ac:spMkLst>
        </pc:spChg>
        <pc:spChg chg="add mod">
          <ac:chgData name="shinon08160527@gmail.com" userId="ebed03ad2df4c51f" providerId="LiveId" clId="{2BD1DF46-B2C5-46A2-AF90-706CCA65102C}" dt="2020-12-23T00:34:38.362" v="3099" actId="20577"/>
          <ac:spMkLst>
            <pc:docMk/>
            <pc:sldMk cId="2020680624" sldId="259"/>
            <ac:spMk id="4" creationId="{8CE81C80-D109-4C1C-B94C-44ECFE8DE7E4}"/>
          </ac:spMkLst>
        </pc:spChg>
        <pc:spChg chg="add mod">
          <ac:chgData name="shinon08160527@gmail.com" userId="ebed03ad2df4c51f" providerId="LiveId" clId="{2BD1DF46-B2C5-46A2-AF90-706CCA65102C}" dt="2020-12-23T01:02:29.250" v="4047" actId="20577"/>
          <ac:spMkLst>
            <pc:docMk/>
            <pc:sldMk cId="2020680624" sldId="259"/>
            <ac:spMk id="5" creationId="{22286768-BFF6-4DB5-AAA4-819FEFA187D6}"/>
          </ac:spMkLst>
        </pc:spChg>
        <pc:spChg chg="add del mod">
          <ac:chgData name="shinon08160527@gmail.com" userId="ebed03ad2df4c51f" providerId="LiveId" clId="{2BD1DF46-B2C5-46A2-AF90-706CCA65102C}" dt="2020-12-22T11:21:07.880" v="2142" actId="478"/>
          <ac:spMkLst>
            <pc:docMk/>
            <pc:sldMk cId="2020680624" sldId="259"/>
            <ac:spMk id="5" creationId="{EC340981-B05A-41FD-AF05-2B9CE1232F24}"/>
          </ac:spMkLst>
        </pc:spChg>
        <pc:spChg chg="add mod">
          <ac:chgData name="shinon08160527@gmail.com" userId="ebed03ad2df4c51f" providerId="LiveId" clId="{2BD1DF46-B2C5-46A2-AF90-706CCA65102C}" dt="2020-12-23T06:54:26.218" v="4923" actId="14100"/>
          <ac:spMkLst>
            <pc:docMk/>
            <pc:sldMk cId="2020680624" sldId="259"/>
            <ac:spMk id="6" creationId="{9F7258B6-555C-47B3-B825-AA432C20ACFF}"/>
          </ac:spMkLst>
        </pc:spChg>
        <pc:spChg chg="add mod">
          <ac:chgData name="shinon08160527@gmail.com" userId="ebed03ad2df4c51f" providerId="LiveId" clId="{2BD1DF46-B2C5-46A2-AF90-706CCA65102C}" dt="2020-12-23T06:37:31.835" v="4407" actId="14100"/>
          <ac:spMkLst>
            <pc:docMk/>
            <pc:sldMk cId="2020680624" sldId="259"/>
            <ac:spMk id="7" creationId="{ACB92CD8-5AC2-4C28-B727-EB7FEE5155AE}"/>
          </ac:spMkLst>
        </pc:spChg>
        <pc:spChg chg="add mod">
          <ac:chgData name="shinon08160527@gmail.com" userId="ebed03ad2df4c51f" providerId="LiveId" clId="{2BD1DF46-B2C5-46A2-AF90-706CCA65102C}" dt="2020-12-23T00:47:56.911" v="3836" actId="1076"/>
          <ac:spMkLst>
            <pc:docMk/>
            <pc:sldMk cId="2020680624" sldId="259"/>
            <ac:spMk id="8" creationId="{772B9C2A-E3EB-4941-9462-95A6E8B9F5A7}"/>
          </ac:spMkLst>
        </pc:spChg>
        <pc:spChg chg="add mod">
          <ac:chgData name="shinon08160527@gmail.com" userId="ebed03ad2df4c51f" providerId="LiveId" clId="{2BD1DF46-B2C5-46A2-AF90-706CCA65102C}" dt="2020-12-23T01:07:14.224" v="4196" actId="207"/>
          <ac:spMkLst>
            <pc:docMk/>
            <pc:sldMk cId="2020680624" sldId="259"/>
            <ac:spMk id="9" creationId="{BC18E2EF-455D-438B-A05F-E6C48B89FFD8}"/>
          </ac:spMkLst>
        </pc:spChg>
        <pc:spChg chg="add mod">
          <ac:chgData name="shinon08160527@gmail.com" userId="ebed03ad2df4c51f" providerId="LiveId" clId="{2BD1DF46-B2C5-46A2-AF90-706CCA65102C}" dt="2020-12-23T06:37:01.994" v="4389" actId="14100"/>
          <ac:spMkLst>
            <pc:docMk/>
            <pc:sldMk cId="2020680624" sldId="259"/>
            <ac:spMk id="10" creationId="{174AE58D-A2A1-44A9-BD8C-4427152BC358}"/>
          </ac:spMkLst>
        </pc:spChg>
      </pc:sldChg>
      <pc:sldChg chg="new del">
        <pc:chgData name="shinon08160527@gmail.com" userId="ebed03ad2df4c51f" providerId="LiveId" clId="{2BD1DF46-B2C5-46A2-AF90-706CCA65102C}" dt="2020-12-22T02:36:49.442" v="126" actId="680"/>
        <pc:sldMkLst>
          <pc:docMk/>
          <pc:sldMk cId="3005931096" sldId="259"/>
        </pc:sldMkLst>
      </pc:sldChg>
      <pc:sldChg chg="addSp modSp add del mod">
        <pc:chgData name="shinon08160527@gmail.com" userId="ebed03ad2df4c51f" providerId="LiveId" clId="{2BD1DF46-B2C5-46A2-AF90-706CCA65102C}" dt="2020-12-23T00:07:16.420" v="2993" actId="2696"/>
        <pc:sldMkLst>
          <pc:docMk/>
          <pc:sldMk cId="65957384" sldId="260"/>
        </pc:sldMkLst>
        <pc:spChg chg="mod">
          <ac:chgData name="shinon08160527@gmail.com" userId="ebed03ad2df4c51f" providerId="LiveId" clId="{2BD1DF46-B2C5-46A2-AF90-706CCA65102C}" dt="2020-12-22T23:44:44.320" v="2289" actId="27636"/>
          <ac:spMkLst>
            <pc:docMk/>
            <pc:sldMk cId="65957384" sldId="260"/>
            <ac:spMk id="2" creationId="{71D11923-6CB3-4A21-AD85-78E591934355}"/>
          </ac:spMkLst>
        </pc:spChg>
        <pc:spChg chg="add mod">
          <ac:chgData name="shinon08160527@gmail.com" userId="ebed03ad2df4c51f" providerId="LiveId" clId="{2BD1DF46-B2C5-46A2-AF90-706CCA65102C}" dt="2020-12-22T11:06:03.429" v="1660" actId="207"/>
          <ac:spMkLst>
            <pc:docMk/>
            <pc:sldMk cId="65957384" sldId="260"/>
            <ac:spMk id="3" creationId="{285AFC43-A938-428F-AACF-439014C9A49D}"/>
          </ac:spMkLst>
        </pc:spChg>
        <pc:spChg chg="add mod">
          <ac:chgData name="shinon08160527@gmail.com" userId="ebed03ad2df4c51f" providerId="LiveId" clId="{2BD1DF46-B2C5-46A2-AF90-706CCA65102C}" dt="2020-12-23T00:02:31.748" v="2777" actId="1076"/>
          <ac:spMkLst>
            <pc:docMk/>
            <pc:sldMk cId="65957384" sldId="260"/>
            <ac:spMk id="4" creationId="{C4202134-C5CA-4E3B-8AE3-A6E9D3D42AB0}"/>
          </ac:spMkLst>
        </pc:spChg>
        <pc:spChg chg="add mod">
          <ac:chgData name="shinon08160527@gmail.com" userId="ebed03ad2df4c51f" providerId="LiveId" clId="{2BD1DF46-B2C5-46A2-AF90-706CCA65102C}" dt="2020-12-23T00:02:31.748" v="2777" actId="1076"/>
          <ac:spMkLst>
            <pc:docMk/>
            <pc:sldMk cId="65957384" sldId="260"/>
            <ac:spMk id="5" creationId="{3132B677-E618-436B-A97D-8FBF3386A6D4}"/>
          </ac:spMkLst>
        </pc:spChg>
      </pc:sldChg>
      <pc:sldChg chg="new del">
        <pc:chgData name="shinon08160527@gmail.com" userId="ebed03ad2df4c51f" providerId="LiveId" clId="{2BD1DF46-B2C5-46A2-AF90-706CCA65102C}" dt="2020-12-22T02:36:49.228" v="125" actId="680"/>
        <pc:sldMkLst>
          <pc:docMk/>
          <pc:sldMk cId="3476136457" sldId="260"/>
        </pc:sldMkLst>
      </pc:sldChg>
      <pc:sldChg chg="addSp delSp modSp add mod">
        <pc:chgData name="shinon08160527@gmail.com" userId="ebed03ad2df4c51f" providerId="LiveId" clId="{2BD1DF46-B2C5-46A2-AF90-706CCA65102C}" dt="2020-12-23T07:09:01.602" v="5185" actId="20577"/>
        <pc:sldMkLst>
          <pc:docMk/>
          <pc:sldMk cId="592787984" sldId="261"/>
        </pc:sldMkLst>
        <pc:spChg chg="mod">
          <ac:chgData name="shinon08160527@gmail.com" userId="ebed03ad2df4c51f" providerId="LiveId" clId="{2BD1DF46-B2C5-46A2-AF90-706CCA65102C}" dt="2020-12-22T02:38:10.409" v="266" actId="20577"/>
          <ac:spMkLst>
            <pc:docMk/>
            <pc:sldMk cId="592787984" sldId="261"/>
            <ac:spMk id="2" creationId="{71D11923-6CB3-4A21-AD85-78E591934355}"/>
          </ac:spMkLst>
        </pc:spChg>
        <pc:spChg chg="add mod">
          <ac:chgData name="shinon08160527@gmail.com" userId="ebed03ad2df4c51f" providerId="LiveId" clId="{2BD1DF46-B2C5-46A2-AF90-706CCA65102C}" dt="2020-12-23T07:06:25.260" v="5058" actId="1076"/>
          <ac:spMkLst>
            <pc:docMk/>
            <pc:sldMk cId="592787984" sldId="261"/>
            <ac:spMk id="3" creationId="{D2339362-82FD-4714-BAA0-7BD4F80725A4}"/>
          </ac:spMkLst>
        </pc:spChg>
        <pc:spChg chg="add del mod">
          <ac:chgData name="shinon08160527@gmail.com" userId="ebed03ad2df4c51f" providerId="LiveId" clId="{2BD1DF46-B2C5-46A2-AF90-706CCA65102C}" dt="2020-12-22T23:53:35.527" v="2480" actId="478"/>
          <ac:spMkLst>
            <pc:docMk/>
            <pc:sldMk cId="592787984" sldId="261"/>
            <ac:spMk id="4" creationId="{E865BC3C-4EC4-401A-A0B6-1EA45CBB8E26}"/>
          </ac:spMkLst>
        </pc:spChg>
        <pc:spChg chg="add mod">
          <ac:chgData name="shinon08160527@gmail.com" userId="ebed03ad2df4c51f" providerId="LiveId" clId="{2BD1DF46-B2C5-46A2-AF90-706CCA65102C}" dt="2020-12-23T00:13:41.131" v="3002" actId="27636"/>
          <ac:spMkLst>
            <pc:docMk/>
            <pc:sldMk cId="592787984" sldId="261"/>
            <ac:spMk id="5" creationId="{2D8FFB81-DF6E-4527-BB9B-85FF81A819B3}"/>
          </ac:spMkLst>
        </pc:spChg>
        <pc:spChg chg="add mod">
          <ac:chgData name="shinon08160527@gmail.com" userId="ebed03ad2df4c51f" providerId="LiveId" clId="{2BD1DF46-B2C5-46A2-AF90-706CCA65102C}" dt="2020-12-23T07:08:38.845" v="5117" actId="14100"/>
          <ac:spMkLst>
            <pc:docMk/>
            <pc:sldMk cId="592787984" sldId="261"/>
            <ac:spMk id="6" creationId="{F1675BD3-2C50-494D-AC24-6131144B42AF}"/>
          </ac:spMkLst>
        </pc:spChg>
        <pc:spChg chg="add del mod">
          <ac:chgData name="shinon08160527@gmail.com" userId="ebed03ad2df4c51f" providerId="LiveId" clId="{2BD1DF46-B2C5-46A2-AF90-706CCA65102C}" dt="2020-12-23T06:55:20.026" v="4951" actId="478"/>
          <ac:spMkLst>
            <pc:docMk/>
            <pc:sldMk cId="592787984" sldId="261"/>
            <ac:spMk id="7" creationId="{BF0AF393-37F6-44B6-971F-1E7678F280E2}"/>
          </ac:spMkLst>
        </pc:spChg>
        <pc:spChg chg="add mod">
          <ac:chgData name="shinon08160527@gmail.com" userId="ebed03ad2df4c51f" providerId="LiveId" clId="{2BD1DF46-B2C5-46A2-AF90-706CCA65102C}" dt="2020-12-23T07:06:54.980" v="5059" actId="1076"/>
          <ac:spMkLst>
            <pc:docMk/>
            <pc:sldMk cId="592787984" sldId="261"/>
            <ac:spMk id="8" creationId="{1ACB2810-E6AC-4C0E-B115-3F4E10952B19}"/>
          </ac:spMkLst>
        </pc:spChg>
        <pc:spChg chg="add mod">
          <ac:chgData name="shinon08160527@gmail.com" userId="ebed03ad2df4c51f" providerId="LiveId" clId="{2BD1DF46-B2C5-46A2-AF90-706CCA65102C}" dt="2020-12-23T07:07:09.570" v="5069" actId="1076"/>
          <ac:spMkLst>
            <pc:docMk/>
            <pc:sldMk cId="592787984" sldId="261"/>
            <ac:spMk id="9" creationId="{C7A53164-9914-45F8-909B-6AEF00049E06}"/>
          </ac:spMkLst>
        </pc:spChg>
        <pc:spChg chg="add del mod">
          <ac:chgData name="shinon08160527@gmail.com" userId="ebed03ad2df4c51f" providerId="LiveId" clId="{2BD1DF46-B2C5-46A2-AF90-706CCA65102C}" dt="2020-12-23T00:04:48.455" v="2921" actId="478"/>
          <ac:spMkLst>
            <pc:docMk/>
            <pc:sldMk cId="592787984" sldId="261"/>
            <ac:spMk id="10" creationId="{C4BDDF85-A435-4CF6-A709-E49D4E714740}"/>
          </ac:spMkLst>
        </pc:spChg>
        <pc:spChg chg="add mod">
          <ac:chgData name="shinon08160527@gmail.com" userId="ebed03ad2df4c51f" providerId="LiveId" clId="{2BD1DF46-B2C5-46A2-AF90-706CCA65102C}" dt="2020-12-23T07:07:01.126" v="5068" actId="14100"/>
          <ac:spMkLst>
            <pc:docMk/>
            <pc:sldMk cId="592787984" sldId="261"/>
            <ac:spMk id="11" creationId="{9B497683-891C-4AFB-A483-D87A75C754A9}"/>
          </ac:spMkLst>
        </pc:spChg>
        <pc:spChg chg="add mod">
          <ac:chgData name="shinon08160527@gmail.com" userId="ebed03ad2df4c51f" providerId="LiveId" clId="{2BD1DF46-B2C5-46A2-AF90-706CCA65102C}" dt="2020-12-23T07:07:12.160" v="5070" actId="1076"/>
          <ac:spMkLst>
            <pc:docMk/>
            <pc:sldMk cId="592787984" sldId="261"/>
            <ac:spMk id="12" creationId="{79AB9E84-1EB4-440C-B063-62D3C7438B1F}"/>
          </ac:spMkLst>
        </pc:spChg>
        <pc:spChg chg="add del mod">
          <ac:chgData name="shinon08160527@gmail.com" userId="ebed03ad2df4c51f" providerId="LiveId" clId="{2BD1DF46-B2C5-46A2-AF90-706CCA65102C}" dt="2020-12-23T07:01:54.734" v="4978" actId="478"/>
          <ac:spMkLst>
            <pc:docMk/>
            <pc:sldMk cId="592787984" sldId="261"/>
            <ac:spMk id="13" creationId="{4AC8D080-B4EC-4025-92F5-A83096CFF781}"/>
          </ac:spMkLst>
        </pc:spChg>
        <pc:spChg chg="add mod">
          <ac:chgData name="shinon08160527@gmail.com" userId="ebed03ad2df4c51f" providerId="LiveId" clId="{2BD1DF46-B2C5-46A2-AF90-706CCA65102C}" dt="2020-12-23T07:09:01.602" v="5185" actId="20577"/>
          <ac:spMkLst>
            <pc:docMk/>
            <pc:sldMk cId="592787984" sldId="261"/>
            <ac:spMk id="14" creationId="{EF51555A-4858-4FE4-AFEE-E7DFE069883C}"/>
          </ac:spMkLst>
        </pc:spChg>
      </pc:sldChg>
      <pc:sldChg chg="addSp delSp modSp add mod">
        <pc:chgData name="shinon08160527@gmail.com" userId="ebed03ad2df4c51f" providerId="LiveId" clId="{2BD1DF46-B2C5-46A2-AF90-706CCA65102C}" dt="2020-12-23T01:05:08.517" v="4149" actId="20577"/>
        <pc:sldMkLst>
          <pc:docMk/>
          <pc:sldMk cId="2428102759" sldId="262"/>
        </pc:sldMkLst>
        <pc:spChg chg="mod">
          <ac:chgData name="shinon08160527@gmail.com" userId="ebed03ad2df4c51f" providerId="LiveId" clId="{2BD1DF46-B2C5-46A2-AF90-706CCA65102C}" dt="2020-12-22T23:46:56.549" v="2305" actId="1076"/>
          <ac:spMkLst>
            <pc:docMk/>
            <pc:sldMk cId="2428102759" sldId="262"/>
            <ac:spMk id="2" creationId="{71D11923-6CB3-4A21-AD85-78E591934355}"/>
          </ac:spMkLst>
        </pc:spChg>
        <pc:spChg chg="add mod">
          <ac:chgData name="shinon08160527@gmail.com" userId="ebed03ad2df4c51f" providerId="LiveId" clId="{2BD1DF46-B2C5-46A2-AF90-706CCA65102C}" dt="2020-12-23T00:48:41.803" v="3840" actId="1076"/>
          <ac:spMkLst>
            <pc:docMk/>
            <pc:sldMk cId="2428102759" sldId="262"/>
            <ac:spMk id="3" creationId="{0D635ADD-4FE3-4966-83E9-C2A82D724620}"/>
          </ac:spMkLst>
        </pc:spChg>
        <pc:spChg chg="add mod">
          <ac:chgData name="shinon08160527@gmail.com" userId="ebed03ad2df4c51f" providerId="LiveId" clId="{2BD1DF46-B2C5-46A2-AF90-706CCA65102C}" dt="2020-12-23T01:05:08.517" v="4149" actId="20577"/>
          <ac:spMkLst>
            <pc:docMk/>
            <pc:sldMk cId="2428102759" sldId="262"/>
            <ac:spMk id="12" creationId="{340039E8-B106-43F8-B6B1-4D6ACAEA25A4}"/>
          </ac:spMkLst>
        </pc:spChg>
        <pc:spChg chg="add mod">
          <ac:chgData name="shinon08160527@gmail.com" userId="ebed03ad2df4c51f" providerId="LiveId" clId="{2BD1DF46-B2C5-46A2-AF90-706CCA65102C}" dt="2020-12-23T00:08:48.233" v="2995" actId="1076"/>
          <ac:spMkLst>
            <pc:docMk/>
            <pc:sldMk cId="2428102759" sldId="262"/>
            <ac:spMk id="13" creationId="{6BCBC3F1-E220-4B4B-8098-1B94E8C5EB86}"/>
          </ac:spMkLst>
        </pc:spChg>
        <pc:picChg chg="add del mod">
          <ac:chgData name="shinon08160527@gmail.com" userId="ebed03ad2df4c51f" providerId="LiveId" clId="{2BD1DF46-B2C5-46A2-AF90-706CCA65102C}" dt="2020-12-22T23:46:11.444" v="2297" actId="478"/>
          <ac:picMkLst>
            <pc:docMk/>
            <pc:sldMk cId="2428102759" sldId="262"/>
            <ac:picMk id="5" creationId="{5299E6F1-AD9A-4A4B-BC56-E7089C03585E}"/>
          </ac:picMkLst>
        </pc:picChg>
        <pc:picChg chg="add mod">
          <ac:chgData name="shinon08160527@gmail.com" userId="ebed03ad2df4c51f" providerId="LiveId" clId="{2BD1DF46-B2C5-46A2-AF90-706CCA65102C}" dt="2020-12-22T23:52:55.999" v="2467" actId="1076"/>
          <ac:picMkLst>
            <pc:docMk/>
            <pc:sldMk cId="2428102759" sldId="262"/>
            <ac:picMk id="7" creationId="{195353A6-C672-485A-A212-421A2CE2AFF8}"/>
          </ac:picMkLst>
        </pc:picChg>
        <pc:picChg chg="add mod">
          <ac:chgData name="shinon08160527@gmail.com" userId="ebed03ad2df4c51f" providerId="LiveId" clId="{2BD1DF46-B2C5-46A2-AF90-706CCA65102C}" dt="2020-12-22T23:52:59.202" v="2468" actId="1076"/>
          <ac:picMkLst>
            <pc:docMk/>
            <pc:sldMk cId="2428102759" sldId="262"/>
            <ac:picMk id="9" creationId="{6724302E-66D8-4DAB-BEBF-992405069AF0}"/>
          </ac:picMkLst>
        </pc:picChg>
        <pc:picChg chg="add mod">
          <ac:chgData name="shinon08160527@gmail.com" userId="ebed03ad2df4c51f" providerId="LiveId" clId="{2BD1DF46-B2C5-46A2-AF90-706CCA65102C}" dt="2020-12-22T23:52:47.009" v="2463" actId="1076"/>
          <ac:picMkLst>
            <pc:docMk/>
            <pc:sldMk cId="2428102759" sldId="262"/>
            <ac:picMk id="11" creationId="{98DA3B31-A2E2-4414-A0B3-8E6454D64195}"/>
          </ac:picMkLst>
        </pc:picChg>
      </pc:sldChg>
      <pc:sldChg chg="addSp delSp modSp new mod setBg">
        <pc:chgData name="shinon08160527@gmail.com" userId="ebed03ad2df4c51f" providerId="LiveId" clId="{2BD1DF46-B2C5-46A2-AF90-706CCA65102C}" dt="2020-12-23T07:09:35.504" v="5188" actId="20577"/>
        <pc:sldMkLst>
          <pc:docMk/>
          <pc:sldMk cId="3006900408" sldId="263"/>
        </pc:sldMkLst>
        <pc:spChg chg="mod">
          <ac:chgData name="shinon08160527@gmail.com" userId="ebed03ad2df4c51f" providerId="LiveId" clId="{2BD1DF46-B2C5-46A2-AF90-706CCA65102C}" dt="2020-12-23T07:05:20.992" v="5052" actId="20577"/>
          <ac:spMkLst>
            <pc:docMk/>
            <pc:sldMk cId="3006900408" sldId="263"/>
            <ac:spMk id="2" creationId="{6833E528-2A6C-4EA6-A880-497940DA8287}"/>
          </ac:spMkLst>
        </pc:spChg>
        <pc:spChg chg="del mod">
          <ac:chgData name="shinon08160527@gmail.com" userId="ebed03ad2df4c51f" providerId="LiveId" clId="{2BD1DF46-B2C5-46A2-AF90-706CCA65102C}" dt="2020-12-22T23:45:24.502" v="2292" actId="26606"/>
          <ac:spMkLst>
            <pc:docMk/>
            <pc:sldMk cId="3006900408" sldId="263"/>
            <ac:spMk id="3" creationId="{A42CF9ED-A24F-413C-8AF9-14C9B4C11BEE}"/>
          </ac:spMkLst>
        </pc:spChg>
        <pc:spChg chg="add">
          <ac:chgData name="shinon08160527@gmail.com" userId="ebed03ad2df4c51f" providerId="LiveId" clId="{2BD1DF46-B2C5-46A2-AF90-706CCA65102C}" dt="2020-12-22T23:45:24.502" v="2292" actId="26606"/>
          <ac:spMkLst>
            <pc:docMk/>
            <pc:sldMk cId="3006900408" sldId="263"/>
            <ac:spMk id="9" creationId="{655AE6B0-AC9E-4167-806F-E9DB135FC46B}"/>
          </ac:spMkLst>
        </pc:spChg>
        <pc:spChg chg="add">
          <ac:chgData name="shinon08160527@gmail.com" userId="ebed03ad2df4c51f" providerId="LiveId" clId="{2BD1DF46-B2C5-46A2-AF90-706CCA65102C}" dt="2020-12-22T23:45:24.502" v="2292" actId="26606"/>
          <ac:spMkLst>
            <pc:docMk/>
            <pc:sldMk cId="3006900408" sldId="263"/>
            <ac:spMk id="22" creationId="{87BD1F4E-A66D-4C06-86DA-8D56CA7A3B41}"/>
          </ac:spMkLst>
        </pc:spChg>
        <pc:grpChg chg="add">
          <ac:chgData name="shinon08160527@gmail.com" userId="ebed03ad2df4c51f" providerId="LiveId" clId="{2BD1DF46-B2C5-46A2-AF90-706CCA65102C}" dt="2020-12-22T23:45:24.502" v="2292" actId="26606"/>
          <ac:grpSpMkLst>
            <pc:docMk/>
            <pc:sldMk cId="3006900408" sldId="263"/>
            <ac:grpSpMk id="11" creationId="{3523416A-383B-4FDC-B4C9-D8EDDFE9C043}"/>
          </ac:grpSpMkLst>
        </pc:grpChg>
        <pc:graphicFrameChg chg="add mod">
          <ac:chgData name="shinon08160527@gmail.com" userId="ebed03ad2df4c51f" providerId="LiveId" clId="{2BD1DF46-B2C5-46A2-AF90-706CCA65102C}" dt="2020-12-23T07:09:35.504" v="5188" actId="20577"/>
          <ac:graphicFrameMkLst>
            <pc:docMk/>
            <pc:sldMk cId="3006900408" sldId="263"/>
            <ac:graphicFrameMk id="5" creationId="{44E8BF35-4106-4DBD-B1B2-586B1512C847}"/>
          </ac:graphicFrameMkLst>
        </pc:graphicFrameChg>
      </pc:sldChg>
      <pc:sldChg chg="addSp delSp modSp new del mod">
        <pc:chgData name="shinon08160527@gmail.com" userId="ebed03ad2df4c51f" providerId="LiveId" clId="{2BD1DF46-B2C5-46A2-AF90-706CCA65102C}" dt="2020-12-22T10:51:36.552" v="870" actId="2696"/>
        <pc:sldMkLst>
          <pc:docMk/>
          <pc:sldMk cId="3119035533" sldId="263"/>
        </pc:sldMkLst>
        <pc:spChg chg="mod">
          <ac:chgData name="shinon08160527@gmail.com" userId="ebed03ad2df4c51f" providerId="LiveId" clId="{2BD1DF46-B2C5-46A2-AF90-706CCA65102C}" dt="2020-12-22T10:50:05.558" v="740" actId="20577"/>
          <ac:spMkLst>
            <pc:docMk/>
            <pc:sldMk cId="3119035533" sldId="263"/>
            <ac:spMk id="2" creationId="{A761B10B-B8D7-4475-9B05-0228E601CFC2}"/>
          </ac:spMkLst>
        </pc:spChg>
        <pc:spChg chg="del">
          <ac:chgData name="shinon08160527@gmail.com" userId="ebed03ad2df4c51f" providerId="LiveId" clId="{2BD1DF46-B2C5-46A2-AF90-706CCA65102C}" dt="2020-12-22T10:50:10.868" v="741" actId="478"/>
          <ac:spMkLst>
            <pc:docMk/>
            <pc:sldMk cId="3119035533" sldId="263"/>
            <ac:spMk id="3" creationId="{934C8E52-C76D-4762-A69A-E100BCF3755A}"/>
          </ac:spMkLst>
        </pc:spChg>
        <pc:spChg chg="add del mod">
          <ac:chgData name="shinon08160527@gmail.com" userId="ebed03ad2df4c51f" providerId="LiveId" clId="{2BD1DF46-B2C5-46A2-AF90-706CCA65102C}" dt="2020-12-22T10:51:25.930" v="868" actId="20577"/>
          <ac:spMkLst>
            <pc:docMk/>
            <pc:sldMk cId="3119035533" sldId="263"/>
            <ac:spMk id="4" creationId="{5E1484EF-0B8A-4C11-A796-8EEDC41412D1}"/>
          </ac:spMkLst>
        </pc:spChg>
        <pc:spChg chg="add del mod">
          <ac:chgData name="shinon08160527@gmail.com" userId="ebed03ad2df4c51f" providerId="LiveId" clId="{2BD1DF46-B2C5-46A2-AF90-706CCA65102C}" dt="2020-12-22T10:51:20.557" v="851" actId="11529"/>
          <ac:spMkLst>
            <pc:docMk/>
            <pc:sldMk cId="3119035533" sldId="263"/>
            <ac:spMk id="5" creationId="{ABA52A3D-C6B0-4967-9F05-24BBCEDA9B9D}"/>
          </ac:spMkLst>
        </pc:spChg>
      </pc:sldChg>
      <pc:sldChg chg="add del">
        <pc:chgData name="shinon08160527@gmail.com" userId="ebed03ad2df4c51f" providerId="LiveId" clId="{2BD1DF46-B2C5-46A2-AF90-706CCA65102C}" dt="2020-12-22T10:51:39.032" v="871" actId="2696"/>
        <pc:sldMkLst>
          <pc:docMk/>
          <pc:sldMk cId="281710255" sldId="264"/>
        </pc:sldMkLst>
      </pc:sldChg>
      <pc:sldChg chg="addSp delSp modSp new mod">
        <pc:chgData name="shinon08160527@gmail.com" userId="ebed03ad2df4c51f" providerId="LiveId" clId="{2BD1DF46-B2C5-46A2-AF90-706CCA65102C}" dt="2020-12-23T07:04:45.139" v="5036" actId="20577"/>
        <pc:sldMkLst>
          <pc:docMk/>
          <pc:sldMk cId="725424647" sldId="264"/>
        </pc:sldMkLst>
        <pc:spChg chg="mod">
          <ac:chgData name="shinon08160527@gmail.com" userId="ebed03ad2df4c51f" providerId="LiveId" clId="{2BD1DF46-B2C5-46A2-AF90-706CCA65102C}" dt="2020-12-23T00:42:47.119" v="3571" actId="20577"/>
          <ac:spMkLst>
            <pc:docMk/>
            <pc:sldMk cId="725424647" sldId="264"/>
            <ac:spMk id="2" creationId="{D48B7193-FF5D-4D36-9F73-7D4CFE073E92}"/>
          </ac:spMkLst>
        </pc:spChg>
        <pc:spChg chg="del">
          <ac:chgData name="shinon08160527@gmail.com" userId="ebed03ad2df4c51f" providerId="LiveId" clId="{2BD1DF46-B2C5-46A2-AF90-706CCA65102C}" dt="2020-12-23T00:36:42.811" v="3133" actId="478"/>
          <ac:spMkLst>
            <pc:docMk/>
            <pc:sldMk cId="725424647" sldId="264"/>
            <ac:spMk id="3" creationId="{BA318874-41C1-4A22-A141-FFC9F3259795}"/>
          </ac:spMkLst>
        </pc:spChg>
        <pc:spChg chg="add del mod">
          <ac:chgData name="shinon08160527@gmail.com" userId="ebed03ad2df4c51f" providerId="LiveId" clId="{2BD1DF46-B2C5-46A2-AF90-706CCA65102C}" dt="2020-12-23T00:41:02.227" v="3399" actId="478"/>
          <ac:spMkLst>
            <pc:docMk/>
            <pc:sldMk cId="725424647" sldId="264"/>
            <ac:spMk id="4" creationId="{4EEBD5BA-9BE9-4DD1-B028-B81BB6A67D0C}"/>
          </ac:spMkLst>
        </pc:spChg>
        <pc:spChg chg="add del mod">
          <ac:chgData name="shinon08160527@gmail.com" userId="ebed03ad2df4c51f" providerId="LiveId" clId="{2BD1DF46-B2C5-46A2-AF90-706CCA65102C}" dt="2020-12-23T00:41:04.130" v="3400" actId="478"/>
          <ac:spMkLst>
            <pc:docMk/>
            <pc:sldMk cId="725424647" sldId="264"/>
            <ac:spMk id="5" creationId="{8DA7730C-018A-47FC-ACCF-88FC0AB5AB20}"/>
          </ac:spMkLst>
        </pc:spChg>
        <pc:spChg chg="add del mod">
          <ac:chgData name="shinon08160527@gmail.com" userId="ebed03ad2df4c51f" providerId="LiveId" clId="{2BD1DF46-B2C5-46A2-AF90-706CCA65102C}" dt="2020-12-23T00:39:23.727" v="3342" actId="478"/>
          <ac:spMkLst>
            <pc:docMk/>
            <pc:sldMk cId="725424647" sldId="264"/>
            <ac:spMk id="6" creationId="{9C515F5E-0120-40A8-B74D-868061226804}"/>
          </ac:spMkLst>
        </pc:spChg>
        <pc:spChg chg="add mod">
          <ac:chgData name="shinon08160527@gmail.com" userId="ebed03ad2df4c51f" providerId="LiveId" clId="{2BD1DF46-B2C5-46A2-AF90-706CCA65102C}" dt="2020-12-23T01:04:40.616" v="4115" actId="2711"/>
          <ac:spMkLst>
            <pc:docMk/>
            <pc:sldMk cId="725424647" sldId="264"/>
            <ac:spMk id="7" creationId="{AD5A51F3-989C-4684-8276-DDAA4A8B7578}"/>
          </ac:spMkLst>
        </pc:spChg>
        <pc:spChg chg="add mod">
          <ac:chgData name="shinon08160527@gmail.com" userId="ebed03ad2df4c51f" providerId="LiveId" clId="{2BD1DF46-B2C5-46A2-AF90-706CCA65102C}" dt="2020-12-23T07:04:27.960" v="5021" actId="207"/>
          <ac:spMkLst>
            <pc:docMk/>
            <pc:sldMk cId="725424647" sldId="264"/>
            <ac:spMk id="8" creationId="{A4D43687-FF73-47FD-B380-6E424D75C695}"/>
          </ac:spMkLst>
        </pc:spChg>
        <pc:spChg chg="add mod">
          <ac:chgData name="shinon08160527@gmail.com" userId="ebed03ad2df4c51f" providerId="LiveId" clId="{2BD1DF46-B2C5-46A2-AF90-706CCA65102C}" dt="2020-12-23T01:04:06.750" v="4089" actId="20577"/>
          <ac:spMkLst>
            <pc:docMk/>
            <pc:sldMk cId="725424647" sldId="264"/>
            <ac:spMk id="9" creationId="{D81523E3-9131-4223-BEF7-EEF8E8CC13C1}"/>
          </ac:spMkLst>
        </pc:spChg>
        <pc:spChg chg="add mod">
          <ac:chgData name="shinon08160527@gmail.com" userId="ebed03ad2df4c51f" providerId="LiveId" clId="{2BD1DF46-B2C5-46A2-AF90-706CCA65102C}" dt="2020-12-23T07:04:24.670" v="5020" actId="207"/>
          <ac:spMkLst>
            <pc:docMk/>
            <pc:sldMk cId="725424647" sldId="264"/>
            <ac:spMk id="10" creationId="{238919CF-DD0E-484B-8A08-EF70574EC3B1}"/>
          </ac:spMkLst>
        </pc:spChg>
        <pc:spChg chg="add mod">
          <ac:chgData name="shinon08160527@gmail.com" userId="ebed03ad2df4c51f" providerId="LiveId" clId="{2BD1DF46-B2C5-46A2-AF90-706CCA65102C}" dt="2020-12-23T07:04:45.139" v="5036" actId="20577"/>
          <ac:spMkLst>
            <pc:docMk/>
            <pc:sldMk cId="725424647" sldId="264"/>
            <ac:spMk id="11" creationId="{F7CED74B-C0A2-4AF9-A70B-27D8023A335E}"/>
          </ac:spMkLst>
        </pc:spChg>
        <pc:spChg chg="add mod">
          <ac:chgData name="shinon08160527@gmail.com" userId="ebed03ad2df4c51f" providerId="LiveId" clId="{2BD1DF46-B2C5-46A2-AF90-706CCA65102C}" dt="2020-12-23T01:03:59.013" v="4073" actId="1076"/>
          <ac:spMkLst>
            <pc:docMk/>
            <pc:sldMk cId="725424647" sldId="264"/>
            <ac:spMk id="12" creationId="{0290D71B-B748-4FBD-8CBE-D6F1CE06D45D}"/>
          </ac:spMkLst>
        </pc:spChg>
        <pc:spChg chg="add mod">
          <ac:chgData name="shinon08160527@gmail.com" userId="ebed03ad2df4c51f" providerId="LiveId" clId="{2BD1DF46-B2C5-46A2-AF90-706CCA65102C}" dt="2020-12-23T07:04:16.880" v="5019" actId="20577"/>
          <ac:spMkLst>
            <pc:docMk/>
            <pc:sldMk cId="725424647" sldId="264"/>
            <ac:spMk id="13" creationId="{789F7C16-92A5-4E09-A41D-890B5D020F08}"/>
          </ac:spMkLst>
        </pc:spChg>
        <pc:spChg chg="add mod">
          <ac:chgData name="shinon08160527@gmail.com" userId="ebed03ad2df4c51f" providerId="LiveId" clId="{2BD1DF46-B2C5-46A2-AF90-706CCA65102C}" dt="2020-12-23T01:06:01.140" v="4189" actId="1076"/>
          <ac:spMkLst>
            <pc:docMk/>
            <pc:sldMk cId="725424647" sldId="264"/>
            <ac:spMk id="14" creationId="{307E5B5F-C749-4715-B303-58A9EE137A97}"/>
          </ac:spMkLst>
        </pc:spChg>
      </pc:sldChg>
      <pc:sldChg chg="addSp delSp modSp new mod">
        <pc:chgData name="shinon08160527@gmail.com" userId="ebed03ad2df4c51f" providerId="LiveId" clId="{2BD1DF46-B2C5-46A2-AF90-706CCA65102C}" dt="2020-12-23T07:07:28.565" v="5071" actId="1076"/>
        <pc:sldMkLst>
          <pc:docMk/>
          <pc:sldMk cId="63771664" sldId="265"/>
        </pc:sldMkLst>
        <pc:spChg chg="mod">
          <ac:chgData name="shinon08160527@gmail.com" userId="ebed03ad2df4c51f" providerId="LiveId" clId="{2BD1DF46-B2C5-46A2-AF90-706CCA65102C}" dt="2020-12-23T06:38:58.455" v="4462" actId="14100"/>
          <ac:spMkLst>
            <pc:docMk/>
            <pc:sldMk cId="63771664" sldId="265"/>
            <ac:spMk id="2" creationId="{4F4A18C4-64F0-4387-A49E-1E0F03877ECD}"/>
          </ac:spMkLst>
        </pc:spChg>
        <pc:spChg chg="del">
          <ac:chgData name="shinon08160527@gmail.com" userId="ebed03ad2df4c51f" providerId="LiveId" clId="{2BD1DF46-B2C5-46A2-AF90-706CCA65102C}" dt="2020-12-23T06:39:02.371" v="4463" actId="478"/>
          <ac:spMkLst>
            <pc:docMk/>
            <pc:sldMk cId="63771664" sldId="265"/>
            <ac:spMk id="3" creationId="{D885D413-D665-417A-8BCA-D2B8BF71560F}"/>
          </ac:spMkLst>
        </pc:spChg>
        <pc:spChg chg="add mod">
          <ac:chgData name="shinon08160527@gmail.com" userId="ebed03ad2df4c51f" providerId="LiveId" clId="{2BD1DF46-B2C5-46A2-AF90-706CCA65102C}" dt="2020-12-23T06:46:40.087" v="4882" actId="20577"/>
          <ac:spMkLst>
            <pc:docMk/>
            <pc:sldMk cId="63771664" sldId="265"/>
            <ac:spMk id="4" creationId="{35FF4FBC-2785-4D18-85CB-283FEE58CFD1}"/>
          </ac:spMkLst>
        </pc:spChg>
        <pc:spChg chg="add del">
          <ac:chgData name="shinon08160527@gmail.com" userId="ebed03ad2df4c51f" providerId="LiveId" clId="{2BD1DF46-B2C5-46A2-AF90-706CCA65102C}" dt="2020-12-23T06:39:25.609" v="4466"/>
          <ac:spMkLst>
            <pc:docMk/>
            <pc:sldMk cId="63771664" sldId="265"/>
            <ac:spMk id="5" creationId="{00E9EDD7-1B00-4D47-91AB-E4B68077BDB4}"/>
          </ac:spMkLst>
        </pc:spChg>
        <pc:spChg chg="add mod">
          <ac:chgData name="shinon08160527@gmail.com" userId="ebed03ad2df4c51f" providerId="LiveId" clId="{2BD1DF46-B2C5-46A2-AF90-706CCA65102C}" dt="2020-12-23T07:07:28.565" v="5071" actId="1076"/>
          <ac:spMkLst>
            <pc:docMk/>
            <pc:sldMk cId="63771664" sldId="265"/>
            <ac:spMk id="6" creationId="{6DD10808-9F5B-47A6-9305-B64B5AF48550}"/>
          </ac:spMkLst>
        </pc:spChg>
        <pc:spChg chg="add mod">
          <ac:chgData name="shinon08160527@gmail.com" userId="ebed03ad2df4c51f" providerId="LiveId" clId="{2BD1DF46-B2C5-46A2-AF90-706CCA65102C}" dt="2020-12-23T07:07:28.565" v="5071" actId="1076"/>
          <ac:spMkLst>
            <pc:docMk/>
            <pc:sldMk cId="63771664" sldId="265"/>
            <ac:spMk id="7" creationId="{F99EB2A6-4897-47BB-9100-90ADA5E5FDCA}"/>
          </ac:spMkLst>
        </pc:spChg>
        <pc:spChg chg="add del mod">
          <ac:chgData name="shinon08160527@gmail.com" userId="ebed03ad2df4c51f" providerId="LiveId" clId="{2BD1DF46-B2C5-46A2-AF90-706CCA65102C}" dt="2020-12-23T06:47:58.606" v="4915" actId="478"/>
          <ac:spMkLst>
            <pc:docMk/>
            <pc:sldMk cId="63771664" sldId="265"/>
            <ac:spMk id="8" creationId="{A1572DC2-3B8E-4177-A90D-C0C71582ECB8}"/>
          </ac:spMkLst>
        </pc:spChg>
      </pc:sldChg>
      <pc:sldMasterChg chg="modSp">
        <pc:chgData name="shinon08160527@gmail.com" userId="ebed03ad2df4c51f" providerId="LiveId" clId="{2BD1DF46-B2C5-46A2-AF90-706CCA65102C}" dt="2020-12-23T00:11:39.972" v="3001" actId="2711"/>
        <pc:sldMasterMkLst>
          <pc:docMk/>
          <pc:sldMasterMk cId="4152584750" sldId="2147483742"/>
        </pc:sldMasterMkLst>
        <pc:spChg chg="mod">
          <ac:chgData name="shinon08160527@gmail.com" userId="ebed03ad2df4c51f" providerId="LiveId" clId="{2BD1DF46-B2C5-46A2-AF90-706CCA65102C}" dt="2020-12-23T00:11:18.307" v="3000" actId="2711"/>
          <ac:spMkLst>
            <pc:docMk/>
            <pc:sldMasterMk cId="4152584750" sldId="2147483742"/>
            <ac:spMk id="2" creationId="{00000000-0000-0000-0000-000000000000}"/>
          </ac:spMkLst>
        </pc:spChg>
        <pc:spChg chg="mod">
          <ac:chgData name="shinon08160527@gmail.com" userId="ebed03ad2df4c51f" providerId="LiveId" clId="{2BD1DF46-B2C5-46A2-AF90-706CCA65102C}" dt="2020-12-23T00:11:39.972" v="3001" actId="2711"/>
          <ac:spMkLst>
            <pc:docMk/>
            <pc:sldMasterMk cId="4152584750" sldId="2147483742"/>
            <ac:spMk id="3" creationId="{00000000-0000-0000-0000-000000000000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1E2DD-59ED-41B2-AFF2-F90DF92402C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C17521-5EF9-4E3A-A987-060BC424930F}">
      <dgm:prSet/>
      <dgm:spPr/>
      <dgm:t>
        <a:bodyPr/>
        <a:lstStyle/>
        <a:p>
          <a:r>
            <a:rPr kumimoji="1" lang="ja-JP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システムの</a:t>
          </a:r>
          <a:r>
            <a:rPr kumimoji="1" lang="ja-JP" b="1" u="sng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大枠が完成</a:t>
          </a:r>
          <a:r>
            <a:rPr kumimoji="1" lang="ja-JP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🎉</a:t>
          </a:r>
          <a:endParaRPr lang="en-US" dirty="0">
            <a:latin typeface="Noto Sans CJK JP Medium" panose="020B0600000000000000" pitchFamily="34" charset="-128"/>
            <a:ea typeface="Noto Sans CJK JP Medium" panose="020B0600000000000000" pitchFamily="34" charset="-128"/>
          </a:endParaRPr>
        </a:p>
      </dgm:t>
    </dgm:pt>
    <dgm:pt modelId="{58042246-34C7-4BC4-B14E-2DFB131B9366}" type="parTrans" cxnId="{97B7C0DF-2099-4F6E-B71D-32E2D27FDB61}">
      <dgm:prSet/>
      <dgm:spPr/>
      <dgm:t>
        <a:bodyPr/>
        <a:lstStyle/>
        <a:p>
          <a:endParaRPr lang="en-US"/>
        </a:p>
      </dgm:t>
    </dgm:pt>
    <dgm:pt modelId="{9CCF1A39-D57E-4947-9184-EF67BEDFE85C}" type="sibTrans" cxnId="{97B7C0DF-2099-4F6E-B71D-32E2D27FDB61}">
      <dgm:prSet/>
      <dgm:spPr/>
      <dgm:t>
        <a:bodyPr/>
        <a:lstStyle/>
        <a:p>
          <a:endParaRPr lang="en-US"/>
        </a:p>
      </dgm:t>
    </dgm:pt>
    <dgm:pt modelId="{AB47D02E-D9C0-4214-94B0-C84C5AB95002}">
      <dgm:prSet/>
      <dgm:spPr/>
      <dgm:t>
        <a:bodyPr/>
        <a:lstStyle/>
        <a:p>
          <a:r>
            <a:rPr kumimoji="1" lang="ja-JP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全員が仕事を一つ以上完遂🎉</a:t>
          </a:r>
          <a:endParaRPr lang="en-US" dirty="0">
            <a:latin typeface="Noto Sans CJK JP Medium" panose="020B0600000000000000" pitchFamily="34" charset="-128"/>
            <a:ea typeface="Noto Sans CJK JP Medium" panose="020B0600000000000000" pitchFamily="34" charset="-128"/>
          </a:endParaRPr>
        </a:p>
      </dgm:t>
    </dgm:pt>
    <dgm:pt modelId="{77ACF7D5-E093-4282-B41F-453F8787AC78}" type="parTrans" cxnId="{E6F8819E-BD7F-44C4-86C3-0625469C5F2F}">
      <dgm:prSet/>
      <dgm:spPr/>
      <dgm:t>
        <a:bodyPr/>
        <a:lstStyle/>
        <a:p>
          <a:endParaRPr lang="en-US"/>
        </a:p>
      </dgm:t>
    </dgm:pt>
    <dgm:pt modelId="{EDAD2AAD-B9B9-4DBE-8667-F9ABD7A76843}" type="sibTrans" cxnId="{E6F8819E-BD7F-44C4-86C3-0625469C5F2F}">
      <dgm:prSet/>
      <dgm:spPr/>
      <dgm:t>
        <a:bodyPr/>
        <a:lstStyle/>
        <a:p>
          <a:endParaRPr lang="en-US"/>
        </a:p>
      </dgm:t>
    </dgm:pt>
    <dgm:pt modelId="{55C9E074-AA24-47FA-ADAD-D085FB3A176B}">
      <dgm:prSet/>
      <dgm:spPr/>
      <dgm:t>
        <a:bodyPr/>
        <a:lstStyle/>
        <a:p>
          <a:r>
            <a:rPr lang="ja-JP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次回までにモデルの精度 </a:t>
          </a:r>
          <a:r>
            <a:rPr lang="en-US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/ </a:t>
          </a:r>
          <a:r>
            <a:rPr lang="ja-JP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表示の改善</a:t>
          </a:r>
          <a:endParaRPr lang="en-US" dirty="0">
            <a:latin typeface="Noto Sans CJK JP Medium" panose="020B0600000000000000" pitchFamily="34" charset="-128"/>
            <a:ea typeface="Noto Sans CJK JP Medium" panose="020B0600000000000000" pitchFamily="34" charset="-128"/>
          </a:endParaRPr>
        </a:p>
      </dgm:t>
    </dgm:pt>
    <dgm:pt modelId="{26FCDC73-75B7-45C7-B239-B0D7D882A79B}" type="parTrans" cxnId="{DD05FF9D-1657-44A2-9B13-81B12B048570}">
      <dgm:prSet/>
      <dgm:spPr/>
      <dgm:t>
        <a:bodyPr/>
        <a:lstStyle/>
        <a:p>
          <a:endParaRPr lang="en-US"/>
        </a:p>
      </dgm:t>
    </dgm:pt>
    <dgm:pt modelId="{19A544EF-5902-4792-8B16-77AF125CFBB2}" type="sibTrans" cxnId="{DD05FF9D-1657-44A2-9B13-81B12B048570}">
      <dgm:prSet/>
      <dgm:spPr/>
      <dgm:t>
        <a:bodyPr/>
        <a:lstStyle/>
        <a:p>
          <a:endParaRPr lang="en-US"/>
        </a:p>
      </dgm:t>
    </dgm:pt>
    <dgm:pt modelId="{7FD301CC-1B41-4471-804A-80CA7563063C}" type="pres">
      <dgm:prSet presAssocID="{1D61E2DD-59ED-41B2-AFF2-F90DF92402C3}" presName="linear" presStyleCnt="0">
        <dgm:presLayoutVars>
          <dgm:animLvl val="lvl"/>
          <dgm:resizeHandles val="exact"/>
        </dgm:presLayoutVars>
      </dgm:prSet>
      <dgm:spPr/>
    </dgm:pt>
    <dgm:pt modelId="{7833024A-D0EB-4D32-AD91-7AA74AFB1890}" type="pres">
      <dgm:prSet presAssocID="{90C17521-5EF9-4E3A-A987-060BC424930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E0ED835-7744-4CAB-9CD1-43E4408CFEFC}" type="pres">
      <dgm:prSet presAssocID="{9CCF1A39-D57E-4947-9184-EF67BEDFE85C}" presName="spacer" presStyleCnt="0"/>
      <dgm:spPr/>
    </dgm:pt>
    <dgm:pt modelId="{FE276C03-5853-4368-8D87-60488DD9DDFC}" type="pres">
      <dgm:prSet presAssocID="{AB47D02E-D9C0-4214-94B0-C84C5AB950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64632A-A53B-4FF0-B1B4-7D80D1F0035E}" type="pres">
      <dgm:prSet presAssocID="{EDAD2AAD-B9B9-4DBE-8667-F9ABD7A76843}" presName="spacer" presStyleCnt="0"/>
      <dgm:spPr/>
    </dgm:pt>
    <dgm:pt modelId="{77486B24-1534-4032-A3E1-DF0697DB2E0E}" type="pres">
      <dgm:prSet presAssocID="{55C9E074-AA24-47FA-ADAD-D085FB3A176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1E1F72-6985-4277-B03C-B1FB496260E5}" type="presOf" srcId="{1D61E2DD-59ED-41B2-AFF2-F90DF92402C3}" destId="{7FD301CC-1B41-4471-804A-80CA7563063C}" srcOrd="0" destOrd="0" presId="urn:microsoft.com/office/officeart/2005/8/layout/vList2"/>
    <dgm:cxn modelId="{103C4D76-B5C9-4752-B3D9-E79AD27F6D5D}" type="presOf" srcId="{55C9E074-AA24-47FA-ADAD-D085FB3A176B}" destId="{77486B24-1534-4032-A3E1-DF0697DB2E0E}" srcOrd="0" destOrd="0" presId="urn:microsoft.com/office/officeart/2005/8/layout/vList2"/>
    <dgm:cxn modelId="{DD05FF9D-1657-44A2-9B13-81B12B048570}" srcId="{1D61E2DD-59ED-41B2-AFF2-F90DF92402C3}" destId="{55C9E074-AA24-47FA-ADAD-D085FB3A176B}" srcOrd="2" destOrd="0" parTransId="{26FCDC73-75B7-45C7-B239-B0D7D882A79B}" sibTransId="{19A544EF-5902-4792-8B16-77AF125CFBB2}"/>
    <dgm:cxn modelId="{E6F8819E-BD7F-44C4-86C3-0625469C5F2F}" srcId="{1D61E2DD-59ED-41B2-AFF2-F90DF92402C3}" destId="{AB47D02E-D9C0-4214-94B0-C84C5AB95002}" srcOrd="1" destOrd="0" parTransId="{77ACF7D5-E093-4282-B41F-453F8787AC78}" sibTransId="{EDAD2AAD-B9B9-4DBE-8667-F9ABD7A76843}"/>
    <dgm:cxn modelId="{D28C17D5-7022-4235-8E00-4699E225FED6}" type="presOf" srcId="{AB47D02E-D9C0-4214-94B0-C84C5AB95002}" destId="{FE276C03-5853-4368-8D87-60488DD9DDFC}" srcOrd="0" destOrd="0" presId="urn:microsoft.com/office/officeart/2005/8/layout/vList2"/>
    <dgm:cxn modelId="{97B7C0DF-2099-4F6E-B71D-32E2D27FDB61}" srcId="{1D61E2DD-59ED-41B2-AFF2-F90DF92402C3}" destId="{90C17521-5EF9-4E3A-A987-060BC424930F}" srcOrd="0" destOrd="0" parTransId="{58042246-34C7-4BC4-B14E-2DFB131B9366}" sibTransId="{9CCF1A39-D57E-4947-9184-EF67BEDFE85C}"/>
    <dgm:cxn modelId="{32E9CBE9-5BBB-4E09-B978-6790ECF164C3}" type="presOf" srcId="{90C17521-5EF9-4E3A-A987-060BC424930F}" destId="{7833024A-D0EB-4D32-AD91-7AA74AFB1890}" srcOrd="0" destOrd="0" presId="urn:microsoft.com/office/officeart/2005/8/layout/vList2"/>
    <dgm:cxn modelId="{3C162A49-B559-48E1-A008-84D80C4A4550}" type="presParOf" srcId="{7FD301CC-1B41-4471-804A-80CA7563063C}" destId="{7833024A-D0EB-4D32-AD91-7AA74AFB1890}" srcOrd="0" destOrd="0" presId="urn:microsoft.com/office/officeart/2005/8/layout/vList2"/>
    <dgm:cxn modelId="{8568B73A-44FF-4466-AC4E-8A9F4056036A}" type="presParOf" srcId="{7FD301CC-1B41-4471-804A-80CA7563063C}" destId="{7E0ED835-7744-4CAB-9CD1-43E4408CFEFC}" srcOrd="1" destOrd="0" presId="urn:microsoft.com/office/officeart/2005/8/layout/vList2"/>
    <dgm:cxn modelId="{01B94A21-AC52-45BE-98EE-8AE68610DABD}" type="presParOf" srcId="{7FD301CC-1B41-4471-804A-80CA7563063C}" destId="{FE276C03-5853-4368-8D87-60488DD9DDFC}" srcOrd="2" destOrd="0" presId="urn:microsoft.com/office/officeart/2005/8/layout/vList2"/>
    <dgm:cxn modelId="{B4AD0E9A-AB7F-4CCA-AFE3-098BC8D96CA8}" type="presParOf" srcId="{7FD301CC-1B41-4471-804A-80CA7563063C}" destId="{DE64632A-A53B-4FF0-B1B4-7D80D1F0035E}" srcOrd="3" destOrd="0" presId="urn:microsoft.com/office/officeart/2005/8/layout/vList2"/>
    <dgm:cxn modelId="{0A0F09AC-4E78-4AB2-A8DF-36DBF9C2F85C}" type="presParOf" srcId="{7FD301CC-1B41-4471-804A-80CA7563063C}" destId="{77486B24-1534-4032-A3E1-DF0697DB2E0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3024A-D0EB-4D32-AD91-7AA74AFB1890}">
      <dsp:nvSpPr>
        <dsp:cNvPr id="0" name=""/>
        <dsp:cNvSpPr/>
      </dsp:nvSpPr>
      <dsp:spPr>
        <a:xfrm>
          <a:off x="0" y="930315"/>
          <a:ext cx="6628804" cy="9839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900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システムの</a:t>
          </a:r>
          <a:r>
            <a:rPr kumimoji="1" lang="ja-JP" sz="2900" b="1" u="sng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大枠が完成</a:t>
          </a:r>
          <a:r>
            <a:rPr kumimoji="1" lang="ja-JP" sz="2900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🎉</a:t>
          </a:r>
          <a:endParaRPr lang="en-US" sz="2900" kern="1200" dirty="0">
            <a:latin typeface="Noto Sans CJK JP Medium" panose="020B0600000000000000" pitchFamily="34" charset="-128"/>
            <a:ea typeface="Noto Sans CJK JP Medium" panose="020B0600000000000000" pitchFamily="34" charset="-128"/>
          </a:endParaRPr>
        </a:p>
      </dsp:txBody>
      <dsp:txXfrm>
        <a:off x="48033" y="978348"/>
        <a:ext cx="6532738" cy="887904"/>
      </dsp:txXfrm>
    </dsp:sp>
    <dsp:sp modelId="{FE276C03-5853-4368-8D87-60488DD9DDFC}">
      <dsp:nvSpPr>
        <dsp:cNvPr id="0" name=""/>
        <dsp:cNvSpPr/>
      </dsp:nvSpPr>
      <dsp:spPr>
        <a:xfrm>
          <a:off x="0" y="1997805"/>
          <a:ext cx="6628804" cy="98397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900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全員が仕事を一つ以上完遂🎉</a:t>
          </a:r>
          <a:endParaRPr lang="en-US" sz="2900" kern="1200" dirty="0">
            <a:latin typeface="Noto Sans CJK JP Medium" panose="020B0600000000000000" pitchFamily="34" charset="-128"/>
            <a:ea typeface="Noto Sans CJK JP Medium" panose="020B0600000000000000" pitchFamily="34" charset="-128"/>
          </a:endParaRPr>
        </a:p>
      </dsp:txBody>
      <dsp:txXfrm>
        <a:off x="48033" y="2045838"/>
        <a:ext cx="6532738" cy="887904"/>
      </dsp:txXfrm>
    </dsp:sp>
    <dsp:sp modelId="{77486B24-1534-4032-A3E1-DF0697DB2E0E}">
      <dsp:nvSpPr>
        <dsp:cNvPr id="0" name=""/>
        <dsp:cNvSpPr/>
      </dsp:nvSpPr>
      <dsp:spPr>
        <a:xfrm>
          <a:off x="0" y="3065295"/>
          <a:ext cx="6628804" cy="98397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900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次回までにモデルの精度 </a:t>
          </a:r>
          <a:r>
            <a:rPr lang="en-US" sz="2900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/ </a:t>
          </a:r>
          <a:r>
            <a:rPr lang="ja-JP" sz="2900" kern="1200" dirty="0">
              <a:latin typeface="Noto Sans CJK JP Medium" panose="020B0600000000000000" pitchFamily="34" charset="-128"/>
              <a:ea typeface="Noto Sans CJK JP Medium" panose="020B0600000000000000" pitchFamily="34" charset="-128"/>
            </a:rPr>
            <a:t>表示の改善</a:t>
          </a:r>
          <a:endParaRPr lang="en-US" sz="2900" kern="1200" dirty="0">
            <a:latin typeface="Noto Sans CJK JP Medium" panose="020B0600000000000000" pitchFamily="34" charset="-128"/>
            <a:ea typeface="Noto Sans CJK JP Medium" panose="020B0600000000000000" pitchFamily="34" charset="-128"/>
          </a:endParaRPr>
        </a:p>
      </dsp:txBody>
      <dsp:txXfrm>
        <a:off x="48033" y="3113328"/>
        <a:ext cx="6532738" cy="887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5257-5898-4954-851F-D54912A6C76C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6C0BF-33C0-4CDA-AD66-3AB6F9D34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29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FAEA-ED04-499A-A4D7-C3CF52C08BEA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06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A445-60EA-42FA-B4C1-9C031FC6833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5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3E82-5DED-4808-ABAA-3171E12F793A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31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747E-B854-462B-8AD0-8BE79575CDC8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56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66AB-3303-4149-A898-628A9031D484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129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931A-1C36-4510-A184-0DCF92BD231F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903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C4DF-2A92-4367-9B0E-8829441B95DA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96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25E8-C5CC-49B1-B887-A3EE5FF820CE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7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808A-BEC0-4372-84BB-7271BDE3CBE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E992-A880-4143-AB55-DB05ECC8D1F3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3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2FA-87E2-4463-8B92-6E51FF8CEE38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1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B344-038A-44AB-9BBE-892A5BF669CB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9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655-2259-405F-8868-42C52E11207A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6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3C7-8AA9-440E-92A3-DF147009688D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B756-2B3D-4044-9B2B-55B4DD548B50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07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A24E-522C-4865-93F0-C0539EC1217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4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Noto Sans CJK JP Medium" panose="020B0600000000000000" pitchFamily="34" charset="-128"/>
              </a:defRPr>
            </a:lvl1pPr>
          </a:lstStyle>
          <a:p>
            <a:fld id="{15BD6A94-3E55-437D-BC88-9260A3EF84CE}" type="datetime1">
              <a:rPr kumimoji="1" lang="ja-JP" altLang="en-US" smtClean="0"/>
              <a:t>2020/12/23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Noto Sans CJK JP Medium" panose="020B0600000000000000" pitchFamily="34" charset="-128"/>
              </a:defRPr>
            </a:lvl1pPr>
          </a:lstStyle>
          <a:p>
            <a:r>
              <a:rPr kumimoji="1" lang="en-US" altLang="ja-JP"/>
              <a:t>bda2020-C20++;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Noto Sans CJK JP Medium" panose="020B0600000000000000" pitchFamily="34" charset="-128"/>
              </a:defRPr>
            </a:lvl1pPr>
          </a:lstStyle>
          <a:p>
            <a:fld id="{E865E187-DA45-4374-B7DC-3203F371FB3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258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Noto Sans CJK JP Medium" panose="020B0600000000000000" pitchFamily="34" charset="-128"/>
          <a:ea typeface="Noto Sans CJK JP Medium" panose="020B0600000000000000" pitchFamily="34" charset="-128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Noto Sans CJK JP DemiLight" panose="020B0400000000000000" pitchFamily="34" charset="-128"/>
          <a:ea typeface="Noto Sans CJK JP DemiLight" panose="020B0400000000000000" pitchFamily="34" charset="-128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Noto Sans CJK JP DemiLight" panose="020B0400000000000000" pitchFamily="34" charset="-128"/>
          <a:ea typeface="Noto Sans CJK JP DemiLight" panose="020B0400000000000000" pitchFamily="34" charset="-128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Noto Sans CJK JP DemiLight" panose="020B0400000000000000" pitchFamily="34" charset="-128"/>
          <a:ea typeface="Noto Sans CJK JP DemiLight" panose="020B0400000000000000" pitchFamily="34" charset="-128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Noto Sans CJK JP DemiLight" panose="020B0400000000000000" pitchFamily="34" charset="-128"/>
          <a:ea typeface="Noto Sans CJK JP DemiLight" panose="020B0400000000000000" pitchFamily="34" charset="-128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Noto Sans CJK JP DemiLight" panose="020B0400000000000000" pitchFamily="34" charset="-128"/>
          <a:ea typeface="Noto Sans CJK JP DemiLight" panose="020B0400000000000000" pitchFamily="34" charset="-128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1A3CC-4FC2-4370-BDBD-F9D4230E24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cs typeface="Segoe UI Semibold" panose="020B0702040204020203" pitchFamily="34" charset="0"/>
              </a:rPr>
              <a:t>good_kensaku();</a:t>
            </a:r>
            <a:br>
              <a:rPr kumimoji="1" lang="en-US" altLang="ja-JP" dirty="0">
                <a:cs typeface="Segoe UI Semibold" panose="020B0702040204020203" pitchFamily="34" charset="0"/>
              </a:rPr>
            </a:br>
            <a:r>
              <a:rPr lang="en-US" altLang="ja-JP" sz="3600" dirty="0" err="1">
                <a:cs typeface="Segoe UI Semibold" panose="020B0702040204020203" pitchFamily="34" charset="0"/>
              </a:rPr>
              <a:t>shinchoku</a:t>
            </a:r>
            <a:r>
              <a:rPr kumimoji="1" lang="en-US" altLang="ja-JP" sz="3600" dirty="0" err="1">
                <a:cs typeface="Segoe UI Semibold" panose="020B0702040204020203" pitchFamily="34" charset="0"/>
              </a:rPr>
              <a:t>_report</a:t>
            </a:r>
            <a:r>
              <a:rPr lang="en-US" altLang="ja-JP" sz="3600" dirty="0">
                <a:cs typeface="Segoe UI Semibold" panose="020B0702040204020203" pitchFamily="34" charset="0"/>
              </a:rPr>
              <a:t>(1, “C20pp”);</a:t>
            </a:r>
            <a:endParaRPr kumimoji="1" lang="ja-JP" altLang="en-US" dirty="0">
              <a:cs typeface="Segoe UI Semibold" panose="020B0702040204020203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DB4F96-E2E0-4FD4-82D8-AB8698468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03760"/>
            <a:ext cx="7766936" cy="1096899"/>
          </a:xfrm>
        </p:spPr>
        <p:txBody>
          <a:bodyPr/>
          <a:lstStyle/>
          <a:p>
            <a:r>
              <a:rPr lang="en-US" altLang="ja-JP">
                <a:solidFill>
                  <a:schemeClr val="bg2">
                    <a:lumMod val="75000"/>
                  </a:schemeClr>
                </a:solidFill>
              </a:rPr>
              <a:t>Fujita Maeda Masui </a:t>
            </a:r>
          </a:p>
          <a:p>
            <a:r>
              <a:rPr lang="en-US" altLang="ja-JP">
                <a:solidFill>
                  <a:schemeClr val="bg2">
                    <a:lumMod val="75000"/>
                  </a:schemeClr>
                </a:solidFill>
              </a:rPr>
              <a:t>Nagata Nakamura Uchida</a:t>
            </a:r>
            <a:endParaRPr kumimoji="1" lang="ja-JP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FFA9E6-F159-4BE1-937C-46743E25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D295BB-E300-4788-9070-29E1A789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10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CJK JP Medium" panose="020B06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833E528-2A6C-4EA6-A880-497940DA8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kumimoji="1" lang="en-US" altLang="ja-JP" sz="4400" dirty="0"/>
              <a:t>Overview</a:t>
            </a:r>
            <a:endParaRPr kumimoji="1" lang="ja-JP" altLang="en-US" sz="4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CJK JP Medium" panose="020B0600000000000000" pitchFamily="34" charset="-128"/>
            </a:endParaRP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44E8BF35-4106-4DBD-B1B2-586B1512C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8846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9D38BD-5CC8-4BF3-BB8D-DB9B6595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F98808-4B54-4B12-A434-1231DBA4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90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11923-6CB3-4A21-AD85-78E59193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675213" cy="72550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進捗 </a:t>
            </a:r>
            <a:r>
              <a:rPr kumimoji="1" lang="en-US" altLang="ja-JP" dirty="0"/>
              <a:t>(1/6) : </a:t>
            </a:r>
            <a:r>
              <a:rPr kumimoji="1" lang="ja-JP" altLang="en-US" dirty="0"/>
              <a:t>スクレイピング</a:t>
            </a:r>
          </a:p>
        </p:txBody>
      </p:sp>
      <p:pic>
        <p:nvPicPr>
          <p:cNvPr id="4" name="図 3" descr="ロゴ&#10;&#10;中程度の精度で自動的に生成された説明">
            <a:extLst>
              <a:ext uri="{FF2B5EF4-FFF2-40B4-BE49-F238E27FC236}">
                <a16:creationId xmlns:a16="http://schemas.microsoft.com/office/drawing/2014/main" id="{493C4B4B-3D11-4647-A62A-3A3D5DC93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06" y="4971796"/>
            <a:ext cx="2431627" cy="1276604"/>
          </a:xfrm>
          <a:prstGeom prst="rect">
            <a:avLst/>
          </a:prstGeom>
        </p:spPr>
      </p:pic>
      <p:pic>
        <p:nvPicPr>
          <p:cNvPr id="6" name="図 5" descr="ロゴ&#10;&#10;中程度の精度で自動的に生成された説明">
            <a:extLst>
              <a:ext uri="{FF2B5EF4-FFF2-40B4-BE49-F238E27FC236}">
                <a16:creationId xmlns:a16="http://schemas.microsoft.com/office/drawing/2014/main" id="{1AD7C40C-F8D0-427B-BA4B-C8094A722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94" y="4544043"/>
            <a:ext cx="2763802" cy="550983"/>
          </a:xfrm>
          <a:prstGeom prst="rect">
            <a:avLst/>
          </a:prstGeom>
        </p:spPr>
      </p:pic>
      <p:pic>
        <p:nvPicPr>
          <p:cNvPr id="8" name="図 7" descr="ロゴ, 会社名&#10;&#10;自動的に生成された説明">
            <a:extLst>
              <a:ext uri="{FF2B5EF4-FFF2-40B4-BE49-F238E27FC236}">
                <a16:creationId xmlns:a16="http://schemas.microsoft.com/office/drawing/2014/main" id="{A15DBE57-9D57-4492-98DB-55653F4B5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059" y="4181233"/>
            <a:ext cx="1276604" cy="1276604"/>
          </a:xfrm>
          <a:prstGeom prst="rect">
            <a:avLst/>
          </a:prstGeom>
        </p:spPr>
      </p:pic>
      <p:pic>
        <p:nvPicPr>
          <p:cNvPr id="10" name="図 9" descr="図形&#10;&#10;中程度の精度で自動的に生成された説明">
            <a:extLst>
              <a:ext uri="{FF2B5EF4-FFF2-40B4-BE49-F238E27FC236}">
                <a16:creationId xmlns:a16="http://schemas.microsoft.com/office/drawing/2014/main" id="{3F078B4D-E9B7-46E0-A6CE-AA8F1DDB7A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44" y="5457837"/>
            <a:ext cx="1276605" cy="304522"/>
          </a:xfrm>
          <a:prstGeom prst="rect">
            <a:avLst/>
          </a:prstGeom>
        </p:spPr>
      </p:pic>
      <p:pic>
        <p:nvPicPr>
          <p:cNvPr id="12" name="図 11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B2987427-B8A3-4311-B29E-F3088D7F1C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745" y="5409409"/>
            <a:ext cx="1821381" cy="32647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D20FC4-70C7-4486-878B-F8B9B8A46F9F}"/>
              </a:ext>
            </a:extLst>
          </p:cNvPr>
          <p:cNvSpPr txBox="1"/>
          <p:nvPr/>
        </p:nvSpPr>
        <p:spPr>
          <a:xfrm>
            <a:off x="1338306" y="2445672"/>
            <a:ext cx="580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>
                <a:solidFill>
                  <a:schemeClr val="accent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技術系サイトに絞って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選定・ラベリング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16AB9F-45E1-4B8B-A876-96D5A639F3C6}"/>
              </a:ext>
            </a:extLst>
          </p:cNvPr>
          <p:cNvSpPr txBox="1"/>
          <p:nvPr/>
        </p:nvSpPr>
        <p:spPr>
          <a:xfrm>
            <a:off x="1338306" y="3204378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サイトごとに方法が違い難航したものの完了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93E8AC4-0C82-450A-B52A-076A28A19677}"/>
              </a:ext>
            </a:extLst>
          </p:cNvPr>
          <p:cNvSpPr txBox="1"/>
          <p:nvPr/>
        </p:nvSpPr>
        <p:spPr>
          <a:xfrm>
            <a:off x="7278228" y="5551217"/>
            <a:ext cx="178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担当：中村</a:t>
            </a:r>
            <a:endParaRPr kumimoji="1" lang="en-US" altLang="ja-JP" dirty="0">
              <a:solidFill>
                <a:schemeClr val="bg1">
                  <a:lumMod val="75000"/>
                </a:schemeClr>
              </a:solidFill>
              <a:latin typeface="Noto Sans CJK JP Medium" panose="020B06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01C9B1-BE4D-45E0-B73F-15EF8B9D41E7}"/>
              </a:ext>
            </a:extLst>
          </p:cNvPr>
          <p:cNvSpPr txBox="1"/>
          <p:nvPr/>
        </p:nvSpPr>
        <p:spPr>
          <a:xfrm>
            <a:off x="7278228" y="6025795"/>
            <a:ext cx="2518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ヘルプ：永田・前田</a:t>
            </a:r>
            <a:endParaRPr kumimoji="1" lang="en-US" altLang="ja-JP" sz="1600" dirty="0">
              <a:solidFill>
                <a:schemeClr val="bg1">
                  <a:lumMod val="75000"/>
                </a:schemeClr>
              </a:solidFill>
              <a:latin typeface="Noto Sans CJK JP Medium" panose="020B0600000000000000" pitchFamily="34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F7171A4-5D7C-483A-B78A-D1D6AA2E0311}"/>
              </a:ext>
            </a:extLst>
          </p:cNvPr>
          <p:cNvSpPr/>
          <p:nvPr/>
        </p:nvSpPr>
        <p:spPr>
          <a:xfrm>
            <a:off x="1833518" y="4180579"/>
            <a:ext cx="5220235" cy="2067821"/>
          </a:xfrm>
          <a:prstGeom prst="roundRect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Noto Sans CJK JP Medium" panose="020B06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3744936-3656-454C-87D3-1CFF6E59221B}"/>
              </a:ext>
            </a:extLst>
          </p:cNvPr>
          <p:cNvSpPr txBox="1"/>
          <p:nvPr/>
        </p:nvSpPr>
        <p:spPr>
          <a:xfrm>
            <a:off x="4884745" y="1233706"/>
            <a:ext cx="4651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(path: str , label: int) </a:t>
            </a:r>
            <a:r>
              <a:rPr kumimoji="1" lang="ja-JP" altLang="en-US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→</a:t>
            </a:r>
            <a:r>
              <a:rPr kumimoji="1" lang="en-US" altLang="ja-JP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 html: str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3456C-5691-4BBD-BCC4-52ABE9CF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AC9392-DC22-4D53-BB86-1E6F70A4D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7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矢印: 下 6">
            <a:extLst>
              <a:ext uri="{FF2B5EF4-FFF2-40B4-BE49-F238E27FC236}">
                <a16:creationId xmlns:a16="http://schemas.microsoft.com/office/drawing/2014/main" id="{6E0C2C24-09B2-4862-BF36-FDCEC6E33CF1}"/>
              </a:ext>
            </a:extLst>
          </p:cNvPr>
          <p:cNvSpPr/>
          <p:nvPr/>
        </p:nvSpPr>
        <p:spPr>
          <a:xfrm>
            <a:off x="1650108" y="2373708"/>
            <a:ext cx="1163053" cy="3400926"/>
          </a:xfrm>
          <a:prstGeom prst="down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Noto Sans CJK JP Medium" panose="020B06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1D11923-6CB3-4A21-AD85-78E59193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811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進捗 </a:t>
            </a:r>
            <a:r>
              <a:rPr kumimoji="1" lang="en-US" altLang="ja-JP" dirty="0"/>
              <a:t>(2/6) : </a:t>
            </a:r>
            <a:r>
              <a:rPr kumimoji="1" lang="ja-JP" altLang="en-US" dirty="0"/>
              <a:t>データの前処理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592F2-BF5F-4DDF-9F13-50FAF87A5ED7}"/>
              </a:ext>
            </a:extLst>
          </p:cNvPr>
          <p:cNvSpPr txBox="1"/>
          <p:nvPr/>
        </p:nvSpPr>
        <p:spPr>
          <a:xfrm>
            <a:off x="6283432" y="5993119"/>
            <a:ext cx="178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担当：永田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7A412A-C73F-4608-8FC8-F89F07BC8A16}"/>
              </a:ext>
            </a:extLst>
          </p:cNvPr>
          <p:cNvSpPr/>
          <p:nvPr/>
        </p:nvSpPr>
        <p:spPr>
          <a:xfrm>
            <a:off x="677334" y="4004343"/>
            <a:ext cx="3108603" cy="890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Noto Sans CJK JP Medium" panose="020B0600000000000000" pitchFamily="34" charset="-128"/>
              </a:rPr>
              <a:t>重複要素の削除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171F50-D8B1-495B-A2AF-4B2937988837}"/>
              </a:ext>
            </a:extLst>
          </p:cNvPr>
          <p:cNvSpPr/>
          <p:nvPr/>
        </p:nvSpPr>
        <p:spPr>
          <a:xfrm>
            <a:off x="677334" y="2851988"/>
            <a:ext cx="3165369" cy="890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Noto Sans CJK JP Medium" panose="020B0600000000000000" pitchFamily="34" charset="-128"/>
              </a:rPr>
              <a:t>タグの削除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024C04-C11B-4EFE-9A69-B243603F7539}"/>
              </a:ext>
            </a:extLst>
          </p:cNvPr>
          <p:cNvSpPr txBox="1"/>
          <p:nvPr/>
        </p:nvSpPr>
        <p:spPr>
          <a:xfrm>
            <a:off x="4691444" y="2905762"/>
            <a:ext cx="391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‣</a:t>
            </a: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&lt;</a:t>
            </a:r>
            <a:r>
              <a:rPr kumimoji="1" lang="en-US" altLang="ja-JP" sz="2400" dirty="0" err="1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img</a:t>
            </a: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&gt;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の取扱い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5B8428-6652-4841-BB58-297CA9CC1A53}"/>
              </a:ext>
            </a:extLst>
          </p:cNvPr>
          <p:cNvSpPr txBox="1"/>
          <p:nvPr/>
        </p:nvSpPr>
        <p:spPr>
          <a:xfrm>
            <a:off x="4179405" y="2334537"/>
            <a:ext cx="236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solidFill>
                  <a:schemeClr val="bg2">
                    <a:lumMod val="25000"/>
                  </a:schemeClr>
                </a:solidFill>
                <a:latin typeface="Noto Sans CJK JP Medium" panose="020B0600000000000000" pitchFamily="34" charset="-128"/>
                <a:ea typeface="Noto Sans CJK JP Medium" panose="020B0600000000000000" pitchFamily="34" charset="-128"/>
              </a:rPr>
              <a:t>HTML</a:t>
            </a:r>
            <a:r>
              <a:rPr kumimoji="1" lang="ja-JP" altLang="en-US" sz="2400" b="1" dirty="0">
                <a:solidFill>
                  <a:schemeClr val="bg2">
                    <a:lumMod val="25000"/>
                  </a:schemeClr>
                </a:solidFill>
                <a:latin typeface="Noto Sans CJK JP Medium" panose="020B0600000000000000" pitchFamily="34" charset="-128"/>
                <a:ea typeface="Noto Sans CJK JP Medium" panose="020B0600000000000000" pitchFamily="34" charset="-128"/>
              </a:rPr>
              <a:t>の整形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E6051-6615-4317-B19A-B7275DFDB048}"/>
              </a:ext>
            </a:extLst>
          </p:cNvPr>
          <p:cNvSpPr txBox="1"/>
          <p:nvPr/>
        </p:nvSpPr>
        <p:spPr>
          <a:xfrm>
            <a:off x="4884745" y="1233706"/>
            <a:ext cx="3077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(html: str) </a:t>
            </a:r>
            <a:r>
              <a:rPr kumimoji="1" lang="ja-JP" altLang="en-US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→</a:t>
            </a:r>
            <a:r>
              <a:rPr kumimoji="1" lang="en-US" altLang="ja-JP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 text: str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92C1636-2984-4EC4-A5B3-6172A94D53F1}"/>
              </a:ext>
            </a:extLst>
          </p:cNvPr>
          <p:cNvSpPr txBox="1"/>
          <p:nvPr/>
        </p:nvSpPr>
        <p:spPr>
          <a:xfrm>
            <a:off x="5359728" y="3463438"/>
            <a:ext cx="3165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0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存在情報だけを残す</a:t>
            </a: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780EAB-8E93-47DE-AB5B-A3031E9D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E6CF5E76-0855-426A-AB1B-41A03209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30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11923-6CB3-4A21-AD85-78E59193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91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進捗 </a:t>
            </a:r>
            <a:r>
              <a:rPr kumimoji="1" lang="en-US" altLang="ja-JP" dirty="0"/>
              <a:t>(3/6) : </a:t>
            </a:r>
            <a:r>
              <a:rPr lang="en-US" altLang="ja-JP" dirty="0"/>
              <a:t>Embedding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06027D-BDE3-4E88-A0DB-0FECA16E5CB1}"/>
              </a:ext>
            </a:extLst>
          </p:cNvPr>
          <p:cNvSpPr txBox="1"/>
          <p:nvPr/>
        </p:nvSpPr>
        <p:spPr>
          <a:xfrm>
            <a:off x="6126562" y="2805648"/>
            <a:ext cx="178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担当：内田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81C80-D109-4C1C-B94C-44ECFE8DE7E4}"/>
              </a:ext>
            </a:extLst>
          </p:cNvPr>
          <p:cNvSpPr txBox="1"/>
          <p:nvPr/>
        </p:nvSpPr>
        <p:spPr>
          <a:xfrm>
            <a:off x="1034715" y="1990544"/>
            <a:ext cx="406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dirty="0" err="1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MeCab</a:t>
            </a: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 / Doc2Vec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を利用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2286768-BFF6-4DB5-AAA4-819FEFA187D6}"/>
              </a:ext>
            </a:extLst>
          </p:cNvPr>
          <p:cNvSpPr txBox="1">
            <a:spLocks/>
          </p:cNvSpPr>
          <p:nvPr/>
        </p:nvSpPr>
        <p:spPr>
          <a:xfrm>
            <a:off x="677334" y="3319806"/>
            <a:ext cx="5418666" cy="7860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>
                <a:latin typeface="Noto Sans CJK JP Medium" panose="020B0600000000000000" pitchFamily="34" charset="-128"/>
              </a:rPr>
              <a:t>進捗 </a:t>
            </a:r>
            <a:r>
              <a:rPr lang="en-US" altLang="ja-JP" dirty="0">
                <a:latin typeface="Noto Sans CJK JP Medium" panose="020B0600000000000000" pitchFamily="34" charset="-128"/>
              </a:rPr>
              <a:t>(4/6) : </a:t>
            </a:r>
            <a:r>
              <a:rPr lang="ja-JP" altLang="en-US" dirty="0">
                <a:latin typeface="Noto Sans CJK JP Medium" panose="020B0600000000000000" pitchFamily="34" charset="-128"/>
              </a:rPr>
              <a:t>モデルの作成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7258B6-555C-47B3-B825-AA432C20ACFF}"/>
              </a:ext>
            </a:extLst>
          </p:cNvPr>
          <p:cNvSpPr txBox="1"/>
          <p:nvPr/>
        </p:nvSpPr>
        <p:spPr>
          <a:xfrm>
            <a:off x="1034714" y="4658435"/>
            <a:ext cx="680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Medium" panose="020B0600000000000000" pitchFamily="34" charset="-128"/>
              </a:rPr>
              <a:t>システムデモのための仮モデルとして作成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B92CD8-5AC2-4C28-B727-EB7FEE5155AE}"/>
              </a:ext>
            </a:extLst>
          </p:cNvPr>
          <p:cNvSpPr txBox="1"/>
          <p:nvPr/>
        </p:nvSpPr>
        <p:spPr>
          <a:xfrm>
            <a:off x="1034715" y="5393461"/>
            <a:ext cx="385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Noto Sans CJK JP Medium" panose="020B0600000000000000" pitchFamily="34" charset="-128"/>
              </a:rPr>
              <a:t>SVC</a:t>
            </a:r>
            <a:r>
              <a:rPr kumimoji="1" lang="ja-JP" altLang="en-US" sz="24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Noto Sans CJK JP Medium" panose="020B0600000000000000" pitchFamily="34" charset="-128"/>
              </a:rPr>
              <a:t>では精度は出せず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2B9C2A-E3EB-4941-9462-95A6E8B9F5A7}"/>
              </a:ext>
            </a:extLst>
          </p:cNvPr>
          <p:cNvSpPr txBox="1"/>
          <p:nvPr/>
        </p:nvSpPr>
        <p:spPr>
          <a:xfrm>
            <a:off x="6126562" y="5903495"/>
            <a:ext cx="178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担当：前田</a:t>
            </a:r>
            <a:endParaRPr kumimoji="1" lang="en-US" altLang="ja-JP" dirty="0">
              <a:solidFill>
                <a:schemeClr val="bg1">
                  <a:lumMod val="75000"/>
                </a:schemeClr>
              </a:solidFill>
              <a:latin typeface="Noto Sans CJK JP Medium" panose="020B06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18E2EF-455D-438B-A05F-E6C48B89FFD8}"/>
              </a:ext>
            </a:extLst>
          </p:cNvPr>
          <p:cNvSpPr txBox="1"/>
          <p:nvPr/>
        </p:nvSpPr>
        <p:spPr>
          <a:xfrm>
            <a:off x="4884745" y="1233706"/>
            <a:ext cx="4264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(text: str) </a:t>
            </a:r>
            <a:r>
              <a:rPr kumimoji="1" lang="ja-JP" altLang="en-US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→ </a:t>
            </a:r>
            <a:r>
              <a:rPr kumimoji="1" lang="en-US" altLang="ja-JP" sz="2400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vector: </a:t>
            </a:r>
            <a:r>
              <a:rPr kumimoji="1" lang="en-US" altLang="ja-JP" sz="2400" dirty="0" err="1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pd.Series</a:t>
            </a:r>
            <a:endParaRPr kumimoji="1" lang="en-US" altLang="ja-JP" sz="2400" dirty="0">
              <a:solidFill>
                <a:schemeClr val="bg2">
                  <a:lumMod val="7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4AE58D-A2A1-44A9-BD8C-4427152BC358}"/>
              </a:ext>
            </a:extLst>
          </p:cNvPr>
          <p:cNvSpPr txBox="1"/>
          <p:nvPr/>
        </p:nvSpPr>
        <p:spPr>
          <a:xfrm>
            <a:off x="4975668" y="3906332"/>
            <a:ext cx="314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.pickle</a:t>
            </a:r>
            <a:r>
              <a:rPr kumimoji="1" lang="ja-JP" altLang="en-US" dirty="0">
                <a:solidFill>
                  <a:schemeClr val="bg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としてモデルを保存</a:t>
            </a: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4A84FE64-D708-42FF-888D-70BC273F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B0353AA2-E7D5-4D85-97AC-F459D320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68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4A18C4-64F0-4387-A49E-1E0F03877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1789"/>
          </a:xfrm>
        </p:spPr>
        <p:txBody>
          <a:bodyPr/>
          <a:lstStyle/>
          <a:p>
            <a:r>
              <a:rPr kumimoji="1" lang="ja-JP" altLang="en-US" dirty="0"/>
              <a:t>進捗</a:t>
            </a:r>
            <a:r>
              <a:rPr kumimoji="1" lang="en-US" altLang="ja-JP" dirty="0"/>
              <a:t>(4/6) SVC</a:t>
            </a:r>
            <a:r>
              <a:rPr kumimoji="1" lang="ja-JP" altLang="en-US" dirty="0"/>
              <a:t>での精度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FF4FBC-2785-4D18-85CB-283FEE58CFD1}"/>
              </a:ext>
            </a:extLst>
          </p:cNvPr>
          <p:cNvSpPr txBox="1"/>
          <p:nvPr/>
        </p:nvSpPr>
        <p:spPr>
          <a:xfrm>
            <a:off x="1219201" y="1853161"/>
            <a:ext cx="4411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3200" b="1" u="sng" dirty="0">
                <a:solidFill>
                  <a:schemeClr val="accent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RECALL : 0.99</a:t>
            </a:r>
            <a:r>
              <a:rPr kumimoji="1" lang="ja-JP" altLang="en-US" sz="3200" b="1" u="sng" dirty="0">
                <a:solidFill>
                  <a:schemeClr val="accent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 </a:t>
            </a:r>
            <a:r>
              <a:rPr kumimoji="1" lang="en-US" altLang="ja-JP" sz="3200" b="1" u="sng" dirty="0">
                <a:solidFill>
                  <a:schemeClr val="accent2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!!</a:t>
            </a:r>
            <a:endParaRPr kumimoji="1" lang="ja-JP" altLang="en-US" sz="3200" b="1" u="sng" dirty="0">
              <a:solidFill>
                <a:schemeClr val="accent2">
                  <a:lumMod val="7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6DD10808-9F5B-47A6-9305-B64B5AF48550}"/>
              </a:ext>
            </a:extLst>
          </p:cNvPr>
          <p:cNvSpPr/>
          <p:nvPr/>
        </p:nvSpPr>
        <p:spPr>
          <a:xfrm>
            <a:off x="1748589" y="3417330"/>
            <a:ext cx="858253" cy="121117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9EB2A6-4897-47BB-9100-90ADA5E5FDCA}"/>
              </a:ext>
            </a:extLst>
          </p:cNvPr>
          <p:cNvSpPr txBox="1"/>
          <p:nvPr/>
        </p:nvSpPr>
        <p:spPr>
          <a:xfrm>
            <a:off x="3128212" y="2745648"/>
            <a:ext cx="56628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Predict (True: 3, False: 1477)</a:t>
            </a:r>
          </a:p>
          <a:p>
            <a:pPr algn="l"/>
            <a:r>
              <a:rPr kumimoji="1" lang="en-US" altLang="ja-JP" sz="2800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Accuracy : 0.499</a:t>
            </a:r>
          </a:p>
          <a:p>
            <a:pPr algn="l"/>
            <a:r>
              <a:rPr kumimoji="1"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Recall:0.99</a:t>
            </a:r>
          </a:p>
          <a:p>
            <a:pPr algn="l"/>
            <a:r>
              <a:rPr kumimoji="1"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Precision:0.499</a:t>
            </a:r>
          </a:p>
          <a:p>
            <a:pPr algn="l"/>
            <a:r>
              <a:rPr kumimoji="1"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F Score : 0.665</a:t>
            </a:r>
          </a:p>
          <a:p>
            <a:pPr algn="r"/>
            <a:r>
              <a:rPr kumimoji="1" lang="en-US" altLang="ja-JP" sz="2000" dirty="0">
                <a:solidFill>
                  <a:schemeClr val="bg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</a:t>
            </a:r>
            <a:r>
              <a:rPr kumimoji="1" lang="ja-JP" altLang="en-US" sz="2000" dirty="0">
                <a:solidFill>
                  <a:schemeClr val="bg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テストの</a:t>
            </a:r>
            <a:r>
              <a:rPr kumimoji="1" lang="en-US" altLang="ja-JP" sz="2000" dirty="0">
                <a:solidFill>
                  <a:schemeClr val="bg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True/False</a:t>
            </a:r>
            <a:r>
              <a:rPr kumimoji="1" lang="ja-JP" altLang="en-US" sz="2000" dirty="0">
                <a:solidFill>
                  <a:schemeClr val="bg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は</a:t>
            </a:r>
            <a:r>
              <a:rPr kumimoji="1" lang="en-US" altLang="ja-JP" sz="2000" dirty="0">
                <a:solidFill>
                  <a:schemeClr val="bg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(740, 740))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85F40917-87B8-4BC9-BD73-9E951A93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183E850-7B92-4D01-9306-C2BDA527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7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11923-6CB3-4A21-AD85-78E59193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316"/>
          </a:xfrm>
        </p:spPr>
        <p:txBody>
          <a:bodyPr/>
          <a:lstStyle/>
          <a:p>
            <a:r>
              <a:rPr kumimoji="1" lang="ja-JP" altLang="en-US" dirty="0"/>
              <a:t>進捗 </a:t>
            </a:r>
            <a:r>
              <a:rPr kumimoji="1" lang="en-US" altLang="ja-JP" dirty="0"/>
              <a:t>(5/6) : </a:t>
            </a:r>
            <a:r>
              <a:rPr lang="ja-JP" altLang="en-US" dirty="0"/>
              <a:t>他手法の検討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339362-82FD-4714-BAA0-7BD4F80725A4}"/>
              </a:ext>
            </a:extLst>
          </p:cNvPr>
          <p:cNvSpPr txBox="1"/>
          <p:nvPr/>
        </p:nvSpPr>
        <p:spPr>
          <a:xfrm>
            <a:off x="6311831" y="5994982"/>
            <a:ext cx="2237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担当：増井・内田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D8FFB81-DF6E-4527-BB9B-85FF81A819B3}"/>
              </a:ext>
            </a:extLst>
          </p:cNvPr>
          <p:cNvSpPr txBox="1">
            <a:spLocks/>
          </p:cNvSpPr>
          <p:nvPr/>
        </p:nvSpPr>
        <p:spPr>
          <a:xfrm>
            <a:off x="958072" y="2008821"/>
            <a:ext cx="1271782" cy="6336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800" dirty="0">
                <a:latin typeface="Noto Sans CJK JP Medium" panose="020B0600000000000000" pitchFamily="34" charset="-128"/>
              </a:rPr>
              <a:t>▸</a:t>
            </a:r>
            <a:r>
              <a:rPr lang="en-US" altLang="ja-JP" sz="2800" dirty="0">
                <a:latin typeface="Noto Sans CJK JP Medium" panose="020B0600000000000000" pitchFamily="34" charset="-128"/>
              </a:rPr>
              <a:t>BERT</a:t>
            </a:r>
            <a:endParaRPr lang="ja-JP" altLang="en-US" sz="2800" dirty="0">
              <a:latin typeface="Noto Sans CJK JP Medium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675BD3-2C50-494D-AC24-6131144B42AF}"/>
              </a:ext>
            </a:extLst>
          </p:cNvPr>
          <p:cNvSpPr txBox="1"/>
          <p:nvPr/>
        </p:nvSpPr>
        <p:spPr>
          <a:xfrm>
            <a:off x="958071" y="2595865"/>
            <a:ext cx="3044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Medium" panose="020B0600000000000000" pitchFamily="34" charset="-128"/>
              </a:rPr>
              <a:t>単体での動作は確認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1ACB2810-E6AC-4C0E-B115-3F4E10952B19}"/>
              </a:ext>
            </a:extLst>
          </p:cNvPr>
          <p:cNvSpPr txBox="1">
            <a:spLocks/>
          </p:cNvSpPr>
          <p:nvPr/>
        </p:nvSpPr>
        <p:spPr>
          <a:xfrm>
            <a:off x="5120998" y="1960827"/>
            <a:ext cx="2512916" cy="6336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800" dirty="0">
                <a:latin typeface="Noto Sans CJK JP Medium" panose="020B0600000000000000" pitchFamily="34" charset="-128"/>
              </a:rPr>
              <a:t>▸</a:t>
            </a:r>
            <a:r>
              <a:rPr lang="en-US" altLang="ja-JP" sz="2400" dirty="0" err="1">
                <a:latin typeface="Noto Sans CJK JP Medium" panose="020B0600000000000000" pitchFamily="34" charset="-128"/>
              </a:rPr>
              <a:t>FastText+RNN</a:t>
            </a:r>
            <a:endParaRPr lang="ja-JP" altLang="en-US" sz="2800" dirty="0">
              <a:latin typeface="Noto Sans CJK JP Medium" panose="020B06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7A53164-9914-45F8-909B-6AEF00049E06}"/>
              </a:ext>
            </a:extLst>
          </p:cNvPr>
          <p:cNvSpPr txBox="1"/>
          <p:nvPr/>
        </p:nvSpPr>
        <p:spPr>
          <a:xfrm>
            <a:off x="5333999" y="2594490"/>
            <a:ext cx="433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Medium" panose="020B0600000000000000" pitchFamily="34" charset="-128"/>
              </a:rPr>
              <a:t>単語ごとのベクトルを取得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497683-891C-4AFB-A483-D87A75C754A9}"/>
              </a:ext>
            </a:extLst>
          </p:cNvPr>
          <p:cNvSpPr txBox="1"/>
          <p:nvPr/>
        </p:nvSpPr>
        <p:spPr>
          <a:xfrm>
            <a:off x="958071" y="3195363"/>
            <a:ext cx="402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Noto Sans CJK JP Medium" panose="020B0600000000000000" pitchFamily="34" charset="-128"/>
              </a:rPr>
              <a:t>長い文章に対応していない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AB9E84-1EB4-440C-B063-62D3C7438B1F}"/>
              </a:ext>
            </a:extLst>
          </p:cNvPr>
          <p:cNvSpPr txBox="1"/>
          <p:nvPr/>
        </p:nvSpPr>
        <p:spPr>
          <a:xfrm>
            <a:off x="5333999" y="3195362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データ量が足りない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51555A-4858-4FE4-AFEE-E7DFE069883C}"/>
              </a:ext>
            </a:extLst>
          </p:cNvPr>
          <p:cNvSpPr txBox="1"/>
          <p:nvPr/>
        </p:nvSpPr>
        <p:spPr>
          <a:xfrm>
            <a:off x="958071" y="3789036"/>
            <a:ext cx="496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Medium" panose="020B0600000000000000" pitchFamily="34" charset="-128"/>
              </a:rPr>
              <a:t>サーバへの組込 </a:t>
            </a:r>
            <a:r>
              <a:rPr kumimoji="1" lang="en-US" altLang="ja-JP" sz="2400" dirty="0">
                <a:latin typeface="Noto Sans CJK JP Medium" panose="020B0600000000000000" pitchFamily="34" charset="-128"/>
              </a:rPr>
              <a:t>/ </a:t>
            </a:r>
            <a:r>
              <a:rPr kumimoji="1" lang="ja-JP" altLang="en-US" sz="2400" dirty="0">
                <a:latin typeface="Noto Sans CJK JP Medium" panose="020B0600000000000000" pitchFamily="34" charset="-128"/>
              </a:rPr>
              <a:t>精度は不明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70767F-FE05-4FAD-9074-4510DDF2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12F2C70B-0491-4B28-A066-9A4ED5FE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8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11923-6CB3-4A21-AD85-78E59193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316"/>
          </a:xfrm>
        </p:spPr>
        <p:txBody>
          <a:bodyPr/>
          <a:lstStyle/>
          <a:p>
            <a:r>
              <a:rPr kumimoji="1" lang="ja-JP" altLang="en-US" dirty="0"/>
              <a:t>進捗 </a:t>
            </a:r>
            <a:r>
              <a:rPr kumimoji="1" lang="en-US" altLang="ja-JP" dirty="0"/>
              <a:t>(6/6) : </a:t>
            </a:r>
            <a:r>
              <a:rPr lang="ja-JP" altLang="en-US" dirty="0"/>
              <a:t>システム化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35ADD-4FE3-4966-83E9-C2A82D724620}"/>
              </a:ext>
            </a:extLst>
          </p:cNvPr>
          <p:cNvSpPr txBox="1"/>
          <p:nvPr/>
        </p:nvSpPr>
        <p:spPr>
          <a:xfrm>
            <a:off x="6264771" y="6063734"/>
            <a:ext cx="178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担当：藤田</a:t>
            </a:r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195353A6-C672-485A-A212-421A2CE2A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22121" y="3428999"/>
            <a:ext cx="686441" cy="8823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724302E-66D8-4DAB-BEBF-992405069A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501" y="3402553"/>
            <a:ext cx="883888" cy="883888"/>
          </a:xfrm>
          <a:prstGeom prst="rect">
            <a:avLst/>
          </a:prstGeom>
        </p:spPr>
      </p:pic>
      <p:pic>
        <p:nvPicPr>
          <p:cNvPr id="11" name="図 10" descr="ロゴ&#10;&#10;自動的に生成された説明">
            <a:extLst>
              <a:ext uri="{FF2B5EF4-FFF2-40B4-BE49-F238E27FC236}">
                <a16:creationId xmlns:a16="http://schemas.microsoft.com/office/drawing/2014/main" id="{98DA3B31-A2E2-4414-A0B3-8E6454D641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688" y="1840391"/>
            <a:ext cx="1031197" cy="882316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0039E8-B106-43F8-B6B1-4D6ACAEA25A4}"/>
              </a:ext>
            </a:extLst>
          </p:cNvPr>
          <p:cNvSpPr txBox="1"/>
          <p:nvPr/>
        </p:nvSpPr>
        <p:spPr>
          <a:xfrm>
            <a:off x="3408120" y="2050716"/>
            <a:ext cx="537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Medium" panose="020B0600000000000000" pitchFamily="34" charset="-128"/>
              </a:rPr>
              <a:t>仮想コンテナ上で誰でも利用可能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CBC3F1-E220-4B4B-8098-1B94E8C5EB86}"/>
              </a:ext>
            </a:extLst>
          </p:cNvPr>
          <p:cNvSpPr txBox="1"/>
          <p:nvPr/>
        </p:nvSpPr>
        <p:spPr>
          <a:xfrm>
            <a:off x="3408120" y="3673629"/>
            <a:ext cx="537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Noto Sans CJK JP Medium" panose="020B0600000000000000" pitchFamily="34" charset="-128"/>
              </a:rPr>
              <a:t>クライアントサーバシステムを作成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63F14E-E115-4A2E-BD76-338331635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4BFA28-40EC-46BF-8FE5-64E16A91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0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B7193-FF5D-4D36-9F73-7D4CFE07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606625" cy="650710"/>
          </a:xfrm>
        </p:spPr>
        <p:txBody>
          <a:bodyPr/>
          <a:lstStyle/>
          <a:p>
            <a:r>
              <a:rPr kumimoji="1" lang="ja-JP" altLang="en-US" dirty="0"/>
              <a:t>次回までに行うこと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5A51F3-989C-4684-8276-DDAA4A8B7578}"/>
              </a:ext>
            </a:extLst>
          </p:cNvPr>
          <p:cNvSpPr txBox="1"/>
          <p:nvPr/>
        </p:nvSpPr>
        <p:spPr>
          <a:xfrm>
            <a:off x="1306735" y="2671709"/>
            <a:ext cx="365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b="1" u="sng" dirty="0">
                <a:solidFill>
                  <a:schemeClr val="accent1">
                    <a:lumMod val="75000"/>
                  </a:schemeClr>
                </a:solidFill>
                <a:latin typeface="Noto Sans CJK JP Medium" panose="020B0600000000000000" pitchFamily="34" charset="-128"/>
                <a:ea typeface="Noto Sans CJK JP Medium" panose="020B0600000000000000" pitchFamily="34" charset="-128"/>
              </a:rPr>
              <a:t>学習モデルの精度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向上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D43687-FF73-47FD-B380-6E424D75C695}"/>
              </a:ext>
            </a:extLst>
          </p:cNvPr>
          <p:cNvSpPr txBox="1"/>
          <p:nvPr/>
        </p:nvSpPr>
        <p:spPr>
          <a:xfrm>
            <a:off x="5331788" y="1937418"/>
            <a:ext cx="3042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▸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開発者側タスク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1523E3-9131-4223-BEF7-EEF8E8CC13C1}"/>
              </a:ext>
            </a:extLst>
          </p:cNvPr>
          <p:cNvSpPr txBox="1"/>
          <p:nvPr/>
        </p:nvSpPr>
        <p:spPr>
          <a:xfrm>
            <a:off x="5658239" y="2688311"/>
            <a:ext cx="355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ホットリロード対応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38919CF-DD0E-484B-8A08-EF70574EC3B1}"/>
              </a:ext>
            </a:extLst>
          </p:cNvPr>
          <p:cNvSpPr txBox="1"/>
          <p:nvPr/>
        </p:nvSpPr>
        <p:spPr>
          <a:xfrm>
            <a:off x="1036148" y="1937418"/>
            <a:ext cx="278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▸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利用者向け機能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7CED74B-C0A2-4AF9-A70B-27D8023A335E}"/>
              </a:ext>
            </a:extLst>
          </p:cNvPr>
          <p:cNvSpPr txBox="1"/>
          <p:nvPr/>
        </p:nvSpPr>
        <p:spPr>
          <a:xfrm>
            <a:off x="1306735" y="3452769"/>
            <a:ext cx="355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動作の</a:t>
            </a:r>
            <a:r>
              <a:rPr kumimoji="1" lang="ja-JP" altLang="en-US" sz="2400" b="1" u="sng" dirty="0">
                <a:solidFill>
                  <a:schemeClr val="accent1">
                    <a:lumMod val="75000"/>
                  </a:schemeClr>
                </a:solidFill>
                <a:latin typeface="Noto Sans CJK JP Medium" panose="020B0600000000000000" pitchFamily="34" charset="-128"/>
                <a:ea typeface="Noto Sans CJK JP Medium" panose="020B0600000000000000" pitchFamily="34" charset="-128"/>
              </a:rPr>
              <a:t>高速化</a:t>
            </a:r>
            <a:endParaRPr kumimoji="1" lang="ja-JP" altLang="en-US" sz="2400" dirty="0">
              <a:solidFill>
                <a:schemeClr val="bg2">
                  <a:lumMod val="2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290D71B-B748-4FBD-8CBE-D6F1CE06D45D}"/>
              </a:ext>
            </a:extLst>
          </p:cNvPr>
          <p:cNvSpPr txBox="1"/>
          <p:nvPr/>
        </p:nvSpPr>
        <p:spPr>
          <a:xfrm>
            <a:off x="5658239" y="3452768"/>
            <a:ext cx="3472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全員の環境で動作確認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89F7C16-92A5-4E09-A41D-890B5D020F08}"/>
              </a:ext>
            </a:extLst>
          </p:cNvPr>
          <p:cNvSpPr txBox="1"/>
          <p:nvPr/>
        </p:nvSpPr>
        <p:spPr>
          <a:xfrm>
            <a:off x="1306734" y="4233829"/>
            <a:ext cx="355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b="1" u="sng" dirty="0">
                <a:solidFill>
                  <a:schemeClr val="accent1">
                    <a:lumMod val="75000"/>
                  </a:schemeClr>
                </a:solidFill>
                <a:latin typeface="Noto Sans CJK JP Medium" panose="020B0600000000000000" pitchFamily="34" charset="-128"/>
                <a:ea typeface="Noto Sans CJK JP Medium" panose="020B0600000000000000" pitchFamily="34" charset="-128"/>
              </a:rPr>
              <a:t>より使いやすい</a:t>
            </a:r>
            <a:r>
              <a:rPr kumimoji="1" lang="en-US" altLang="ja-JP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JP DemiLight" panose="020B0400000000000000" pitchFamily="34" charset="-128"/>
                <a:ea typeface="Noto Sans CJK JP DemiLight" panose="020B0400000000000000" pitchFamily="34" charset="-128"/>
              </a:rPr>
              <a:t>UI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Noto Sans CJK JP DemiLight" panose="020B0400000000000000" pitchFamily="34" charset="-128"/>
              <a:ea typeface="Noto Sans CJK JP DemiLight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7E5B5F-C749-4715-B303-58A9EE137A97}"/>
              </a:ext>
            </a:extLst>
          </p:cNvPr>
          <p:cNvSpPr txBox="1"/>
          <p:nvPr/>
        </p:nvSpPr>
        <p:spPr>
          <a:xfrm>
            <a:off x="5658239" y="5996801"/>
            <a:ext cx="279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  <a:latin typeface="Noto Sans CJK JP Medium" panose="020B0600000000000000" pitchFamily="34" charset="-128"/>
              </a:rPr>
              <a:t>資料作成・発表　前田</a:t>
            </a:r>
            <a:endParaRPr kumimoji="1" lang="en-US" altLang="ja-JP" dirty="0">
              <a:solidFill>
                <a:schemeClr val="bg1">
                  <a:lumMod val="75000"/>
                </a:schemeClr>
              </a:solidFill>
              <a:latin typeface="Noto Sans CJK JP Medium" panose="020B0600000000000000" pitchFamily="34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7D315D-03E2-41E5-9573-C433540D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bda2020-C20++;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904EE50-3C9F-432B-8B3A-F877BEF0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E187-DA45-4374-B7DC-3203F371FB3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2464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 sz="2400" dirty="0">
            <a:solidFill>
              <a:schemeClr val="bg2">
                <a:lumMod val="25000"/>
              </a:schemeClr>
            </a:solidFill>
            <a:latin typeface="Noto Sans CJK JP DemiLight" panose="020B0400000000000000" pitchFamily="34" charset="-128"/>
            <a:ea typeface="Noto Sans CJK JP DemiLight" panose="020B0400000000000000" pitchFamily="34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365</Words>
  <Application>Microsoft Office PowerPoint</Application>
  <PresentationFormat>ワイド画面</PresentationFormat>
  <Paragraphs>78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Noto Sans CJK JP DemiLight</vt:lpstr>
      <vt:lpstr>Noto Sans CJK JP Medium</vt:lpstr>
      <vt:lpstr>游ゴシック</vt:lpstr>
      <vt:lpstr>Arial</vt:lpstr>
      <vt:lpstr>Trebuchet MS</vt:lpstr>
      <vt:lpstr>Wingdings 3</vt:lpstr>
      <vt:lpstr>ファセット</vt:lpstr>
      <vt:lpstr>good_kensaku(); shinchoku_report(1, “C20pp”);</vt:lpstr>
      <vt:lpstr>Overview</vt:lpstr>
      <vt:lpstr>進捗 (1/6) : スクレイピング</vt:lpstr>
      <vt:lpstr>進捗 (2/6) : データの前処理</vt:lpstr>
      <vt:lpstr>進捗 (3/6) : Embedding</vt:lpstr>
      <vt:lpstr>進捗(4/6) SVCでの精度</vt:lpstr>
      <vt:lpstr>進捗 (5/6) : 他手法の検討</vt:lpstr>
      <vt:lpstr>進捗 (6/6) : システム化</vt:lpstr>
      <vt:lpstr>次回までに行うこと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good_kensaku(); shinchoku_report(1, “C20pp”);</dc:title>
  <dc:creator>shinon08160527@gmail.com</dc:creator>
  <cp:lastModifiedBy>shinon08160527@gmail.com</cp:lastModifiedBy>
  <cp:revision>1</cp:revision>
  <dcterms:created xsi:type="dcterms:W3CDTF">2020-12-22T23:45:24Z</dcterms:created>
  <dcterms:modified xsi:type="dcterms:W3CDTF">2020-12-23T07:09:50Z</dcterms:modified>
</cp:coreProperties>
</file>